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36" r:id="rId3"/>
    <p:sldId id="335" r:id="rId4"/>
    <p:sldId id="332" r:id="rId5"/>
    <p:sldId id="340" r:id="rId6"/>
    <p:sldId id="341" r:id="rId7"/>
    <p:sldId id="342" r:id="rId8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36"/>
            <p14:sldId id="335"/>
            <p14:sldId id="332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B99"/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07.06.23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PR1-B03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400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PR1-B03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40159" r="54825" b="33333"/>
          <a:stretch/>
        </p:blipFill>
        <p:spPr>
          <a:xfrm>
            <a:off x="1698171" y="1021780"/>
            <a:ext cx="7674429" cy="3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>
            <a:extLst>
              <a:ext uri="{FF2B5EF4-FFF2-40B4-BE49-F238E27FC236}">
                <a16:creationId xmlns:a16="http://schemas.microsoft.com/office/drawing/2014/main" id="{F70AAAC6-FFCE-4DB9-EB00-BE418C319EEF}"/>
              </a:ext>
            </a:extLst>
          </p:cNvPr>
          <p:cNvSpPr/>
          <p:nvPr/>
        </p:nvSpPr>
        <p:spPr>
          <a:xfrm rot="5400000">
            <a:off x="1357180" y="3094051"/>
            <a:ext cx="4502658" cy="417181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i="1" dirty="0" err="1">
                <a:solidFill>
                  <a:srgbClr val="ADCBB8"/>
                </a:solidFill>
                <a:latin typeface="Arial" pitchFamily="34" charset="0"/>
                <a:cs typeface="Arial" pitchFamily="34" charset="0"/>
              </a:rPr>
              <a:t>object</a:t>
            </a:r>
            <a:r>
              <a:rPr lang="de-DE" i="1" dirty="0">
                <a:solidFill>
                  <a:srgbClr val="ADCB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>
                <a:solidFill>
                  <a:srgbClr val="ADCBB8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i="1" dirty="0">
                <a:solidFill>
                  <a:srgbClr val="ADCB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>
                <a:solidFill>
                  <a:srgbClr val="ADCBB8"/>
                </a:solidFill>
                <a:latin typeface="Arial" pitchFamily="34" charset="0"/>
                <a:cs typeface="Arial" pitchFamily="34" charset="0"/>
              </a:rPr>
              <a:t>change</a:t>
            </a:r>
            <a:endParaRPr lang="de-DE" i="1" dirty="0">
              <a:solidFill>
                <a:srgbClr val="ADCB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68">
            <a:extLst>
              <a:ext uri="{FF2B5EF4-FFF2-40B4-BE49-F238E27FC236}">
                <a16:creationId xmlns:a16="http://schemas.microsoft.com/office/drawing/2014/main" id="{0D56A005-5B10-D9CE-1EF2-6FCD238D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495" y="2020202"/>
            <a:ext cx="6880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err="1">
                <a:latin typeface="Arial" charset="0"/>
              </a:rPr>
              <a:t>full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tree</a:t>
            </a:r>
            <a:endParaRPr lang="de-DE" sz="1200" dirty="0">
              <a:latin typeface="Arial" charset="0"/>
            </a:endParaRPr>
          </a:p>
        </p:txBody>
      </p:sp>
      <p:sp>
        <p:nvSpPr>
          <p:cNvPr id="4" name="Textfeld 69">
            <a:extLst>
              <a:ext uri="{FF2B5EF4-FFF2-40B4-BE49-F238E27FC236}">
                <a16:creationId xmlns:a16="http://schemas.microsoft.com/office/drawing/2014/main" id="{DDC9B018-BEA2-6927-08E4-78D29E2D0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623" y="3140774"/>
            <a:ext cx="9092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err="1">
                <a:latin typeface="Arial" charset="0"/>
              </a:rPr>
              <a:t>tree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length</a:t>
            </a:r>
            <a:endParaRPr lang="de-DE" sz="1200" dirty="0">
              <a:latin typeface="Arial" charset="0"/>
            </a:endParaRPr>
          </a:p>
        </p:txBody>
      </p:sp>
      <p:sp>
        <p:nvSpPr>
          <p:cNvPr id="5" name="Textfeld 70">
            <a:extLst>
              <a:ext uri="{FF2B5EF4-FFF2-40B4-BE49-F238E27FC236}">
                <a16:creationId xmlns:a16="http://schemas.microsoft.com/office/drawing/2014/main" id="{FB14F3B5-B515-39AD-83B0-DCBF0FBF1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468" y="4261348"/>
            <a:ext cx="388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latin typeface="Arial" charset="0"/>
              </a:rPr>
              <a:t>log</a:t>
            </a:r>
          </a:p>
        </p:txBody>
      </p:sp>
      <p:sp>
        <p:nvSpPr>
          <p:cNvPr id="6" name="Textfeld 102">
            <a:extLst>
              <a:ext uri="{FF2B5EF4-FFF2-40B4-BE49-F238E27FC236}">
                <a16:creationId xmlns:a16="http://schemas.microsoft.com/office/drawing/2014/main" id="{EA1ED077-11EC-2F36-AD65-5CD7EFD3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911" y="899629"/>
            <a:ext cx="1114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err="1">
                <a:latin typeface="Arial" charset="0"/>
              </a:rPr>
              <a:t>complete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tree</a:t>
            </a:r>
            <a:endParaRPr lang="de-DE" sz="1200" dirty="0">
              <a:latin typeface="Arial" charset="0"/>
            </a:endParaRPr>
          </a:p>
        </p:txBody>
      </p:sp>
      <p:sp>
        <p:nvSpPr>
          <p:cNvPr id="7" name="Textfeld 70">
            <a:extLst>
              <a:ext uri="{FF2B5EF4-FFF2-40B4-BE49-F238E27FC236}">
                <a16:creationId xmlns:a16="http://schemas.microsoft.com/office/drawing/2014/main" id="{0702B973-4948-B331-E0AF-5FD42DB2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486" y="5372095"/>
            <a:ext cx="54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err="1">
                <a:latin typeface="Arial" charset="0"/>
              </a:rPr>
              <a:t>chips</a:t>
            </a:r>
            <a:endParaRPr lang="de-DE" sz="1200" dirty="0">
              <a:latin typeface="Arial" charset="0"/>
            </a:endParaRPr>
          </a:p>
          <a:p>
            <a:pPr algn="r"/>
            <a:endParaRPr lang="de-DE" sz="1200" dirty="0">
              <a:latin typeface="Arial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37FF52BC-B5B4-A6C8-0D1F-2BFF3796DC1F}"/>
              </a:ext>
            </a:extLst>
          </p:cNvPr>
          <p:cNvSpPr/>
          <p:nvPr/>
        </p:nvSpPr>
        <p:spPr>
          <a:xfrm rot="5400000">
            <a:off x="3494191" y="1467583"/>
            <a:ext cx="1120542" cy="288000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fell</a:t>
            </a:r>
            <a:endParaRPr lang="de-DE" dirty="0"/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BC673391-6AAE-325F-75AA-9A8DA30EEC21}"/>
              </a:ext>
            </a:extLst>
          </p:cNvPr>
          <p:cNvSpPr/>
          <p:nvPr/>
        </p:nvSpPr>
        <p:spPr>
          <a:xfrm rot="5400000">
            <a:off x="3500501" y="3707974"/>
            <a:ext cx="1120542" cy="288000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crosscut</a:t>
            </a:r>
            <a:endParaRPr lang="de-DE" dirty="0"/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3F50B329-E321-A3C6-D286-381DFF3CF09B}"/>
              </a:ext>
            </a:extLst>
          </p:cNvPr>
          <p:cNvSpPr/>
          <p:nvPr/>
        </p:nvSpPr>
        <p:spPr>
          <a:xfrm rot="5400000">
            <a:off x="3500501" y="2589812"/>
            <a:ext cx="1120542" cy="288000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delimb</a:t>
            </a:r>
            <a:endParaRPr lang="de-DE" dirty="0"/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id="{A39D4773-A34C-52A5-EC7D-7AB04D0A7737}"/>
              </a:ext>
            </a:extLst>
          </p:cNvPr>
          <p:cNvSpPr/>
          <p:nvPr/>
        </p:nvSpPr>
        <p:spPr>
          <a:xfrm rot="5400000">
            <a:off x="3507793" y="4849699"/>
            <a:ext cx="1120542" cy="288000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chip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19262D-00C6-2295-CA6B-38D759FD6335}"/>
              </a:ext>
            </a:extLst>
          </p:cNvPr>
          <p:cNvSpPr txBox="1"/>
          <p:nvPr/>
        </p:nvSpPr>
        <p:spPr>
          <a:xfrm>
            <a:off x="4515351" y="21657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feller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F179E4A-E074-1A6A-520E-D6DA50E046AB}"/>
              </a:ext>
            </a:extLst>
          </p:cNvPr>
          <p:cNvSpPr txBox="1"/>
          <p:nvPr/>
        </p:nvSpPr>
        <p:spPr>
          <a:xfrm>
            <a:off x="5402869" y="4393658"/>
            <a:ext cx="14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processor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EAAA6C5-58A3-8431-FDA4-121F970FA2A7}"/>
              </a:ext>
            </a:extLst>
          </p:cNvPr>
          <p:cNvSpPr txBox="1"/>
          <p:nvPr/>
        </p:nvSpPr>
        <p:spPr>
          <a:xfrm>
            <a:off x="6634150" y="4391866"/>
            <a:ext cx="14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harvester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696634" y="1046948"/>
            <a:ext cx="562766" cy="1124213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5857551" y="2165763"/>
            <a:ext cx="562766" cy="2246482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7013761" y="1056159"/>
            <a:ext cx="562766" cy="3356086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21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7619" r="54041" b="54920"/>
          <a:stretch/>
        </p:blipFill>
        <p:spPr>
          <a:xfrm>
            <a:off x="1665514" y="522514"/>
            <a:ext cx="7717972" cy="49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905D803B-3514-7D6B-59DD-1E21A660A9FD}"/>
              </a:ext>
            </a:extLst>
          </p:cNvPr>
          <p:cNvSpPr/>
          <p:nvPr/>
        </p:nvSpPr>
        <p:spPr>
          <a:xfrm>
            <a:off x="5880310" y="418118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905D803B-3514-7D6B-59DD-1E21A660A9FD}"/>
              </a:ext>
            </a:extLst>
          </p:cNvPr>
          <p:cNvSpPr/>
          <p:nvPr/>
        </p:nvSpPr>
        <p:spPr>
          <a:xfrm>
            <a:off x="3905472" y="418118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chtungspfeil 15">
            <a:extLst>
              <a:ext uri="{FF2B5EF4-FFF2-40B4-BE49-F238E27FC236}">
                <a16:creationId xmlns:a16="http://schemas.microsoft.com/office/drawing/2014/main" id="{DB1E0FDC-EFC4-8184-C342-43D26572984C}"/>
              </a:ext>
            </a:extLst>
          </p:cNvPr>
          <p:cNvSpPr/>
          <p:nvPr/>
        </p:nvSpPr>
        <p:spPr>
          <a:xfrm>
            <a:off x="1919536" y="4708250"/>
            <a:ext cx="5932450" cy="417181"/>
          </a:xfrm>
          <a:prstGeom prst="homePlat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ADCB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id="{905D803B-3514-7D6B-59DD-1E21A660A9FD}"/>
              </a:ext>
            </a:extLst>
          </p:cNvPr>
          <p:cNvSpPr/>
          <p:nvPr/>
        </p:nvSpPr>
        <p:spPr>
          <a:xfrm>
            <a:off x="1935209" y="4181188"/>
            <a:ext cx="1971675" cy="287338"/>
          </a:xfrm>
          <a:prstGeom prst="homePlate">
            <a:avLst/>
          </a:prstGeom>
          <a:solidFill>
            <a:srgbClr val="FF7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7461" r="4318" b="49682"/>
          <a:stretch/>
        </p:blipFill>
        <p:spPr>
          <a:xfrm>
            <a:off x="1426029" y="413655"/>
            <a:ext cx="7271657" cy="53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1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905D803B-3514-7D6B-59DD-1E21A660A9FD}"/>
              </a:ext>
            </a:extLst>
          </p:cNvPr>
          <p:cNvSpPr/>
          <p:nvPr/>
        </p:nvSpPr>
        <p:spPr>
          <a:xfrm>
            <a:off x="5880310" y="418118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905D803B-3514-7D6B-59DD-1E21A660A9FD}"/>
              </a:ext>
            </a:extLst>
          </p:cNvPr>
          <p:cNvSpPr/>
          <p:nvPr/>
        </p:nvSpPr>
        <p:spPr>
          <a:xfrm>
            <a:off x="3905472" y="4181188"/>
            <a:ext cx="1971675" cy="287338"/>
          </a:xfrm>
          <a:prstGeom prst="homePlate">
            <a:avLst/>
          </a:prstGeom>
          <a:solidFill>
            <a:srgbClr val="FF7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DB1E0FDC-EFC4-8184-C342-43D26572984C}"/>
              </a:ext>
            </a:extLst>
          </p:cNvPr>
          <p:cNvSpPr/>
          <p:nvPr/>
        </p:nvSpPr>
        <p:spPr>
          <a:xfrm>
            <a:off x="1919536" y="4708250"/>
            <a:ext cx="5932450" cy="417181"/>
          </a:xfrm>
          <a:prstGeom prst="homePlat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ADCB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chtungspfeil 15">
            <a:extLst>
              <a:ext uri="{FF2B5EF4-FFF2-40B4-BE49-F238E27FC236}">
                <a16:creationId xmlns:a16="http://schemas.microsoft.com/office/drawing/2014/main" id="{905D803B-3514-7D6B-59DD-1E21A660A9FD}"/>
              </a:ext>
            </a:extLst>
          </p:cNvPr>
          <p:cNvSpPr/>
          <p:nvPr/>
        </p:nvSpPr>
        <p:spPr>
          <a:xfrm>
            <a:off x="1935209" y="418118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Macintosh PowerPoint</Application>
  <PresentationFormat>Breitbild</PresentationFormat>
  <Paragraphs>18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79</cp:revision>
  <cp:lastPrinted>2021-12-07T09:36:27Z</cp:lastPrinted>
  <dcterms:created xsi:type="dcterms:W3CDTF">2021-11-23T15:40:59Z</dcterms:created>
  <dcterms:modified xsi:type="dcterms:W3CDTF">2023-06-07T10:28:36Z</dcterms:modified>
</cp:coreProperties>
</file>