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34" r:id="rId3"/>
    <p:sldId id="336" r:id="rId4"/>
    <p:sldId id="338" r:id="rId5"/>
    <p:sldId id="339" r:id="rId6"/>
    <p:sldId id="340" r:id="rId7"/>
    <p:sldId id="341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ADF92ADF-DFAE-AD41-9737-DF2FDE3256C6}">
          <p14:sldIdLst>
            <p14:sldId id="256"/>
          </p14:sldIdLst>
        </p14:section>
        <p14:section name="Üb" id="{D2740A65-EFFA-2048-AC5F-1543E7210601}">
          <p14:sldIdLst>
            <p14:sldId id="334"/>
            <p14:sldId id="336"/>
            <p14:sldId id="338"/>
            <p14:sldId id="339"/>
            <p14:sldId id="340"/>
            <p14:sldId id="34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D12B24E-D652-2B07-E2C9-C318BC3DCDA9}" name="Raffaele Spinelli" initials="RS" userId="S::raffaele.spinelli@cnr.it::e158d477-ecfb-4540-88c0-2df797e2116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B8A5"/>
    <a:srgbClr val="355D62"/>
    <a:srgbClr val="FF7737"/>
    <a:srgbClr val="8EAB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28"/>
    <p:restoredTop sz="96327"/>
  </p:normalViewPr>
  <p:slideViewPr>
    <p:cSldViewPr snapToGrid="0" snapToObjects="1">
      <p:cViewPr varScale="1">
        <p:scale>
          <a:sx n="127" d="100"/>
          <a:sy n="127" d="100"/>
        </p:scale>
        <p:origin x="8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2F8ABB-1F54-0F42-ADA7-556FB8AF7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6499E14-A748-6344-809F-E972D49929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1C897F99-9F57-4F41-A859-3CE5A55FF7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80935" y="6356349"/>
            <a:ext cx="41148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TECHNODIVERSITY, PROJECT RESULT 1: FACTS &amp; METHODS</a:t>
            </a:r>
          </a:p>
        </p:txBody>
      </p:sp>
    </p:spTree>
    <p:extLst>
      <p:ext uri="{BB962C8B-B14F-4D97-AF65-F5344CB8AC3E}">
        <p14:creationId xmlns:p14="http://schemas.microsoft.com/office/powerpoint/2010/main" val="1831569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0B9CBF-D553-C24E-9A79-99EDF6D94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700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17BA64B-ED07-4E42-8582-05B66E3B6F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114816"/>
            <a:ext cx="10515600" cy="50621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1274A0D-E5EC-6C43-B691-718D38CB4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05.07.23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EBFB8A6-222D-7046-B07D-FC176BAEA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FF4095-BFD4-8446-BF6A-3D1649ACB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9363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7B03478-9E8D-5744-9042-54483A0A95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DAC9600-1FB8-4940-ABA4-69092FF7CF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418B4C-1119-D442-86B6-FE2848D4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05.07.23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223142F-F9C1-F74F-8E76-AD9BD45ED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7A33E0-5B1D-0245-BAEB-F0EA12816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9540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A48E04-AC29-9E47-A681-E25C272548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66170" y="6356350"/>
            <a:ext cx="1815229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05.07.23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FF74C5A-D26E-9645-A951-5A4E16ACF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0FFE3F86-67E0-A348-ADA4-964ABC935B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9984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TECHNODIVERSITY, PROJECT RESULT 1: FACTS &amp; METHODS</a:t>
            </a:r>
          </a:p>
        </p:txBody>
      </p:sp>
    </p:spTree>
    <p:extLst>
      <p:ext uri="{BB962C8B-B14F-4D97-AF65-F5344CB8AC3E}">
        <p14:creationId xmlns:p14="http://schemas.microsoft.com/office/powerpoint/2010/main" val="1027037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217E39-64EE-B746-B9BE-2F081D18F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F804A57-F432-8A4F-AAB7-10A053652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A7DB21-A7B4-AD48-A632-0F47D5D2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05.07.23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E711B1-4097-064C-BFDB-FFA233235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3223210-CC73-8643-8975-8A7112FD5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9933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ADC05A-192F-8C49-B84E-591C8CE6D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700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179824-49A5-E649-BC8B-172ED8A066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93A7765-258F-3446-B559-F167C17B4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F14C01D-F9C6-3D4C-8D4D-0FD0640736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05.07.23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AE4D4AD-2A3F-5541-8BDD-FB3D35DAE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A9F8F7C-FA8F-CA44-8FBE-F8D669BA5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4070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D24911-BA03-0240-B521-BAB1EC11C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D26A37C-7918-2048-8D84-527F3750A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3348EEB-8CE1-F240-B83A-47062DD34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3199DE6-710E-4944-9F31-84A952FFC7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562587F-6C2F-F94C-B2B1-AFAC4FFC21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FB742C1-6D02-E846-B8C4-8E641F8F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05.07.23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955F033-C683-DB4C-8DA7-B7F014DDE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B5FD388-31F6-5744-87F8-07AB16AEC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2384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08431-769E-1441-8685-4DC2AEC98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700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03D2727-6086-B14B-8086-5B332D281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05.07.23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8F7CC7E-2D95-674A-B568-06E3550DA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D0CDEA57-12B2-E34C-8DB1-BC584AD6B8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TECHNODIVERSITY, PROJECT RESULT 1: FACTS &amp; METHODS</a:t>
            </a:r>
          </a:p>
        </p:txBody>
      </p:sp>
    </p:spTree>
    <p:extLst>
      <p:ext uri="{BB962C8B-B14F-4D97-AF65-F5344CB8AC3E}">
        <p14:creationId xmlns:p14="http://schemas.microsoft.com/office/powerpoint/2010/main" val="313962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84BBA54-8184-B843-AF7E-3BB6DA7215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05.07.23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AD16211-E2CA-214F-8E60-10FA3BA52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4B2E2-B05F-7A4A-A84E-41F934346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TECHNODIVERSITY, PROJECT RESULT 1: FACTS &amp; METHODS</a:t>
            </a:r>
          </a:p>
        </p:txBody>
      </p:sp>
    </p:spTree>
    <p:extLst>
      <p:ext uri="{BB962C8B-B14F-4D97-AF65-F5344CB8AC3E}">
        <p14:creationId xmlns:p14="http://schemas.microsoft.com/office/powerpoint/2010/main" val="2324865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457C1C-A53C-0343-A84B-5D278B159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1F9496-A2E4-2742-BDF7-AB6D5EAE3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93B6818-C733-6B46-B88D-7861F47EC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9BB768A-7484-D746-BCC1-901CFA9098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05.07.23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A87EF7B-9BC9-6A49-B7FE-2A8CE8B8B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94619BB-DFE3-4E46-BAE8-B6DB63D6D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133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637970-3DFE-5847-8B44-CC928CFBF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278270B-D83D-0E49-825A-DF7225FE47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C055FC2-9E59-B946-B430-648581AD0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0DD7845-6448-3544-982C-820D6F655C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05.07.23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58CA8D5-2277-8F44-934A-907315BDD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A83B63A-561B-6D48-A973-6C72096B0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3382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31714F93-EA51-E744-BAC9-D2B945BA379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079851" y="6035317"/>
            <a:ext cx="832095" cy="833972"/>
          </a:xfrm>
          <a:prstGeom prst="rect">
            <a:avLst/>
          </a:prstGeom>
        </p:spPr>
      </p:pic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6ED8F288-7812-E24E-A5CA-41DCBCE5FF63}"/>
              </a:ext>
            </a:extLst>
          </p:cNvPr>
          <p:cNvSpPr txBox="1">
            <a:spLocks/>
          </p:cNvSpPr>
          <p:nvPr userDrawn="1"/>
        </p:nvSpPr>
        <p:spPr>
          <a:xfrm>
            <a:off x="3058703" y="6311018"/>
            <a:ext cx="1225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5FAA26-2EBD-7043-B625-A2D79AA5B83B}" type="datetimeFigureOut">
              <a:rPr lang="de-DE" smtClean="0"/>
              <a:pPr/>
              <a:t>05.07.23</a:t>
            </a:fld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9E5EEDEA-EACC-9C41-A3E9-25BAF59281DE}"/>
              </a:ext>
            </a:extLst>
          </p:cNvPr>
          <p:cNvSpPr txBox="1">
            <a:spLocks/>
          </p:cNvSpPr>
          <p:nvPr userDrawn="1"/>
        </p:nvSpPr>
        <p:spPr>
          <a:xfrm>
            <a:off x="4447822" y="6310312"/>
            <a:ext cx="4289778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TECHNODIVERSITY, PROJECT RESULT 1: FACTS &amp; METHODS</a:t>
            </a:r>
          </a:p>
          <a:p>
            <a:r>
              <a:rPr lang="de-DE" dirty="0"/>
              <a:t>PR1-E05 </a:t>
            </a:r>
            <a:r>
              <a:rPr lang="de-DE" dirty="0" err="1"/>
              <a:t>Figures</a:t>
            </a:r>
            <a:endParaRPr lang="de-DE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D0F9C816-0139-6145-A6D0-D31200020F42}"/>
              </a:ext>
            </a:extLst>
          </p:cNvPr>
          <p:cNvSpPr txBox="1">
            <a:spLocks/>
          </p:cNvSpPr>
          <p:nvPr userDrawn="1"/>
        </p:nvSpPr>
        <p:spPr>
          <a:xfrm>
            <a:off x="8929511" y="6310312"/>
            <a:ext cx="193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C62297-CE19-6449-92AD-A01F77531CE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492EB7B-B23E-B67F-3FEE-94B74A4D84C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78859" y="6252868"/>
            <a:ext cx="1900992" cy="39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990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3DF190DB-4610-404A-847F-653423742AC6}"/>
              </a:ext>
            </a:extLst>
          </p:cNvPr>
          <p:cNvSpPr/>
          <p:nvPr/>
        </p:nvSpPr>
        <p:spPr>
          <a:xfrm>
            <a:off x="1" y="5611660"/>
            <a:ext cx="12192000" cy="1246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7624E632-E049-274D-A55B-5489E70404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0D42CBF9-3F43-264B-9B22-935127B012E6}"/>
              </a:ext>
            </a:extLst>
          </p:cNvPr>
          <p:cNvSpPr txBox="1">
            <a:spLocks/>
          </p:cNvSpPr>
          <p:nvPr/>
        </p:nvSpPr>
        <p:spPr>
          <a:xfrm>
            <a:off x="1524000" y="3955898"/>
            <a:ext cx="9144000" cy="1655762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5400" b="1" dirty="0">
                <a:solidFill>
                  <a:schemeClr val="accent1"/>
                </a:solidFill>
              </a:rPr>
              <a:t>TECHNODIVERSITY</a:t>
            </a:r>
          </a:p>
          <a:p>
            <a:r>
              <a:rPr lang="de-DE" sz="5400" b="1" dirty="0">
                <a:solidFill>
                  <a:schemeClr val="accent1"/>
                </a:solidFill>
              </a:rPr>
              <a:t>PR1 FACTS &amp; METHODS</a:t>
            </a:r>
          </a:p>
          <a:p>
            <a:r>
              <a:rPr lang="de-DE" sz="5400" b="1" dirty="0" err="1">
                <a:solidFill>
                  <a:schemeClr val="accent1"/>
                </a:solidFill>
              </a:rPr>
              <a:t>TDiv</a:t>
            </a:r>
            <a:r>
              <a:rPr lang="de-DE" sz="5400" b="1" dirty="0">
                <a:solidFill>
                  <a:schemeClr val="accent1"/>
                </a:solidFill>
              </a:rPr>
              <a:t> PR1-E05-Figures</a:t>
            </a:r>
          </a:p>
          <a:p>
            <a:r>
              <a:rPr lang="de-DE" sz="4000" dirty="0">
                <a:solidFill>
                  <a:schemeClr val="accent1"/>
                </a:solidFill>
              </a:rPr>
              <a:t>Jörn Erler, Technische Universität Dresden (</a:t>
            </a:r>
            <a:r>
              <a:rPr lang="de-DE" sz="4000" dirty="0" err="1">
                <a:solidFill>
                  <a:schemeClr val="accent1"/>
                </a:solidFill>
              </a:rPr>
              <a:t>conception</a:t>
            </a:r>
            <a:r>
              <a:rPr lang="de-DE" sz="4000" dirty="0">
                <a:solidFill>
                  <a:schemeClr val="accent1"/>
                </a:solidFill>
              </a:rPr>
              <a:t>, design </a:t>
            </a:r>
            <a:r>
              <a:rPr lang="de-DE" sz="4000" dirty="0" err="1">
                <a:solidFill>
                  <a:schemeClr val="accent1"/>
                </a:solidFill>
              </a:rPr>
              <a:t>and</a:t>
            </a:r>
            <a:r>
              <a:rPr lang="de-DE" sz="4000" dirty="0">
                <a:solidFill>
                  <a:schemeClr val="accent1"/>
                </a:solidFill>
              </a:rPr>
              <a:t> original </a:t>
            </a:r>
            <a:r>
              <a:rPr lang="de-DE" sz="4000" dirty="0" err="1">
                <a:solidFill>
                  <a:schemeClr val="accent1"/>
                </a:solidFill>
              </a:rPr>
              <a:t>writing</a:t>
            </a:r>
            <a:r>
              <a:rPr lang="de-DE" sz="4000" dirty="0">
                <a:solidFill>
                  <a:schemeClr val="accent1"/>
                </a:solidFill>
              </a:rPr>
              <a:t>);</a:t>
            </a:r>
          </a:p>
          <a:p>
            <a:r>
              <a:rPr lang="de-DE" sz="4000" dirty="0">
                <a:solidFill>
                  <a:schemeClr val="accent1"/>
                </a:solidFill>
              </a:rPr>
              <a:t>Raffaele </a:t>
            </a:r>
            <a:r>
              <a:rPr lang="de-DE" sz="4000" dirty="0" err="1">
                <a:solidFill>
                  <a:schemeClr val="accent1"/>
                </a:solidFill>
              </a:rPr>
              <a:t>Spinelli</a:t>
            </a:r>
            <a:r>
              <a:rPr lang="de-DE" sz="4000" dirty="0">
                <a:solidFill>
                  <a:schemeClr val="accent1"/>
                </a:solidFill>
              </a:rPr>
              <a:t>, </a:t>
            </a:r>
            <a:r>
              <a:rPr lang="de-DE" sz="4000" dirty="0" err="1">
                <a:solidFill>
                  <a:schemeClr val="accent1"/>
                </a:solidFill>
              </a:rPr>
              <a:t>Consiglio</a:t>
            </a:r>
            <a:r>
              <a:rPr lang="de-DE" sz="4000" dirty="0">
                <a:solidFill>
                  <a:schemeClr val="accent1"/>
                </a:solidFill>
              </a:rPr>
              <a:t> </a:t>
            </a:r>
            <a:r>
              <a:rPr lang="de-DE" sz="4000" dirty="0" err="1">
                <a:solidFill>
                  <a:schemeClr val="accent1"/>
                </a:solidFill>
              </a:rPr>
              <a:t>Nazionale</a:t>
            </a:r>
            <a:r>
              <a:rPr lang="de-DE" sz="4000" dirty="0">
                <a:solidFill>
                  <a:schemeClr val="accent1"/>
                </a:solidFill>
              </a:rPr>
              <a:t> delle </a:t>
            </a:r>
            <a:r>
              <a:rPr lang="de-DE" sz="4000" dirty="0" err="1">
                <a:solidFill>
                  <a:schemeClr val="accent1"/>
                </a:solidFill>
              </a:rPr>
              <a:t>Ricerche</a:t>
            </a:r>
            <a:r>
              <a:rPr lang="de-DE" sz="4000" dirty="0">
                <a:solidFill>
                  <a:schemeClr val="accent1"/>
                </a:solidFill>
              </a:rPr>
              <a:t> </a:t>
            </a:r>
            <a:r>
              <a:rPr lang="de-DE" sz="4000" dirty="0" err="1">
                <a:solidFill>
                  <a:schemeClr val="accent1"/>
                </a:solidFill>
              </a:rPr>
              <a:t>Firence</a:t>
            </a:r>
            <a:r>
              <a:rPr lang="de-DE" sz="4000" dirty="0">
                <a:solidFill>
                  <a:schemeClr val="accent1"/>
                </a:solidFill>
              </a:rPr>
              <a:t> (</a:t>
            </a:r>
            <a:r>
              <a:rPr lang="de-DE" sz="4000" dirty="0" err="1">
                <a:solidFill>
                  <a:schemeClr val="accent1"/>
                </a:solidFill>
              </a:rPr>
              <a:t>revision</a:t>
            </a:r>
            <a:r>
              <a:rPr lang="de-DE" sz="4000" dirty="0">
                <a:solidFill>
                  <a:schemeClr val="accent1"/>
                </a:solidFill>
              </a:rPr>
              <a:t>, </a:t>
            </a:r>
            <a:r>
              <a:rPr lang="de-DE" sz="4000" dirty="0" err="1">
                <a:solidFill>
                  <a:schemeClr val="accent1"/>
                </a:solidFill>
              </a:rPr>
              <a:t>analysis</a:t>
            </a:r>
            <a:r>
              <a:rPr lang="de-DE" sz="4000" dirty="0">
                <a:solidFill>
                  <a:schemeClr val="accent1"/>
                </a:solidFill>
              </a:rPr>
              <a:t> </a:t>
            </a:r>
            <a:r>
              <a:rPr lang="de-DE" sz="4000" dirty="0" err="1">
                <a:solidFill>
                  <a:schemeClr val="accent1"/>
                </a:solidFill>
              </a:rPr>
              <a:t>and</a:t>
            </a:r>
            <a:r>
              <a:rPr lang="de-DE" sz="4000" dirty="0">
                <a:solidFill>
                  <a:schemeClr val="accent1"/>
                </a:solidFill>
              </a:rPr>
              <a:t> </a:t>
            </a:r>
            <a:r>
              <a:rPr lang="de-DE" sz="4000" dirty="0" err="1">
                <a:solidFill>
                  <a:schemeClr val="accent1"/>
                </a:solidFill>
              </a:rPr>
              <a:t>co-writing</a:t>
            </a:r>
            <a:r>
              <a:rPr lang="de-DE" sz="4000" dirty="0">
                <a:solidFill>
                  <a:schemeClr val="accent1"/>
                </a:solidFill>
              </a:rPr>
              <a:t>)</a:t>
            </a:r>
            <a:br>
              <a:rPr lang="de-DE" sz="4000" dirty="0">
                <a:solidFill>
                  <a:schemeClr val="accent1"/>
                </a:solidFill>
              </a:rPr>
            </a:br>
            <a:endParaRPr lang="de-DE" sz="4000" dirty="0">
              <a:solidFill>
                <a:schemeClr val="accent1"/>
              </a:solidFill>
            </a:endParaRPr>
          </a:p>
          <a:p>
            <a:endParaRPr lang="de-DE" sz="2600" dirty="0">
              <a:solidFill>
                <a:schemeClr val="accent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833C6C6-9C31-E8F9-D2D4-D2FFC4213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551" y="698243"/>
            <a:ext cx="3200850" cy="296410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F8D45D9-D2BB-B581-6A14-C467835B6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856738"/>
            <a:ext cx="4105275" cy="86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82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2E4ACE88-AD5C-CA5F-823B-CBC262FC0B79}"/>
              </a:ext>
            </a:extLst>
          </p:cNvPr>
          <p:cNvSpPr/>
          <p:nvPr/>
        </p:nvSpPr>
        <p:spPr>
          <a:xfrm>
            <a:off x="3000054" y="2601622"/>
            <a:ext cx="493159" cy="493160"/>
          </a:xfrm>
          <a:prstGeom prst="rect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C98D3524-34C6-F0A5-8C80-AD88BAAC4046}"/>
              </a:ext>
            </a:extLst>
          </p:cNvPr>
          <p:cNvSpPr/>
          <p:nvPr/>
        </p:nvSpPr>
        <p:spPr>
          <a:xfrm>
            <a:off x="3573695" y="2601622"/>
            <a:ext cx="493159" cy="493160"/>
          </a:xfrm>
          <a:prstGeom prst="rect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8C3774D-5E46-17D5-F5D2-092B944CE843}"/>
              </a:ext>
            </a:extLst>
          </p:cNvPr>
          <p:cNvSpPr/>
          <p:nvPr/>
        </p:nvSpPr>
        <p:spPr>
          <a:xfrm>
            <a:off x="4147336" y="2601622"/>
            <a:ext cx="493159" cy="493160"/>
          </a:xfrm>
          <a:prstGeom prst="rect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2A2BBE6-58F4-65B1-F744-3D94C484A6A7}"/>
              </a:ext>
            </a:extLst>
          </p:cNvPr>
          <p:cNvSpPr/>
          <p:nvPr/>
        </p:nvSpPr>
        <p:spPr>
          <a:xfrm>
            <a:off x="4720977" y="2601622"/>
            <a:ext cx="493159" cy="493160"/>
          </a:xfrm>
          <a:prstGeom prst="rect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E4D4D70-2AE1-C5C7-F38F-1E3419320593}"/>
              </a:ext>
            </a:extLst>
          </p:cNvPr>
          <p:cNvSpPr/>
          <p:nvPr/>
        </p:nvSpPr>
        <p:spPr>
          <a:xfrm>
            <a:off x="5294618" y="2601622"/>
            <a:ext cx="493159" cy="493160"/>
          </a:xfrm>
          <a:prstGeom prst="rect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23F0D52-098B-A092-04F5-605817F54563}"/>
              </a:ext>
            </a:extLst>
          </p:cNvPr>
          <p:cNvSpPr/>
          <p:nvPr/>
        </p:nvSpPr>
        <p:spPr>
          <a:xfrm>
            <a:off x="3000054" y="3187249"/>
            <a:ext cx="493159" cy="493160"/>
          </a:xfrm>
          <a:prstGeom prst="rect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A39F9BA8-8558-B825-34C0-D06B66D1E6A7}"/>
              </a:ext>
            </a:extLst>
          </p:cNvPr>
          <p:cNvSpPr/>
          <p:nvPr/>
        </p:nvSpPr>
        <p:spPr>
          <a:xfrm>
            <a:off x="3573695" y="3187249"/>
            <a:ext cx="493159" cy="493160"/>
          </a:xfrm>
          <a:prstGeom prst="rect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AB13EE7-DE3A-F282-338B-044CDFC08956}"/>
              </a:ext>
            </a:extLst>
          </p:cNvPr>
          <p:cNvSpPr/>
          <p:nvPr/>
        </p:nvSpPr>
        <p:spPr>
          <a:xfrm>
            <a:off x="4147336" y="3187249"/>
            <a:ext cx="493159" cy="493160"/>
          </a:xfrm>
          <a:prstGeom prst="rect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68F5C1C-783F-E23B-BCD2-5FAC114CC61B}"/>
              </a:ext>
            </a:extLst>
          </p:cNvPr>
          <p:cNvSpPr/>
          <p:nvPr/>
        </p:nvSpPr>
        <p:spPr>
          <a:xfrm>
            <a:off x="4720977" y="3187249"/>
            <a:ext cx="493159" cy="493160"/>
          </a:xfrm>
          <a:prstGeom prst="rect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BCAB6E11-275E-AE92-5FFD-4678F5A1AFC0}"/>
              </a:ext>
            </a:extLst>
          </p:cNvPr>
          <p:cNvSpPr/>
          <p:nvPr/>
        </p:nvSpPr>
        <p:spPr>
          <a:xfrm>
            <a:off x="5294618" y="3187249"/>
            <a:ext cx="493159" cy="493160"/>
          </a:xfrm>
          <a:prstGeom prst="rect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1066719-7B69-8D66-FC72-A45DED5F93E3}"/>
              </a:ext>
            </a:extLst>
          </p:cNvPr>
          <p:cNvSpPr/>
          <p:nvPr/>
        </p:nvSpPr>
        <p:spPr>
          <a:xfrm>
            <a:off x="3000054" y="2013426"/>
            <a:ext cx="493159" cy="493160"/>
          </a:xfrm>
          <a:prstGeom prst="rect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6E4A6B35-0B67-FCDE-A588-8376661ECCD0}"/>
              </a:ext>
            </a:extLst>
          </p:cNvPr>
          <p:cNvSpPr/>
          <p:nvPr/>
        </p:nvSpPr>
        <p:spPr>
          <a:xfrm>
            <a:off x="3573695" y="2013426"/>
            <a:ext cx="493159" cy="493160"/>
          </a:xfrm>
          <a:prstGeom prst="rect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F4B423DA-47CB-05E2-1266-24AE1C2FEBAE}"/>
              </a:ext>
            </a:extLst>
          </p:cNvPr>
          <p:cNvSpPr/>
          <p:nvPr/>
        </p:nvSpPr>
        <p:spPr>
          <a:xfrm>
            <a:off x="4147336" y="2013426"/>
            <a:ext cx="493159" cy="493160"/>
          </a:xfrm>
          <a:prstGeom prst="rect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3045E839-1FDA-9046-CF09-42EE25A67F4F}"/>
              </a:ext>
            </a:extLst>
          </p:cNvPr>
          <p:cNvSpPr/>
          <p:nvPr/>
        </p:nvSpPr>
        <p:spPr>
          <a:xfrm>
            <a:off x="4720977" y="2013426"/>
            <a:ext cx="493159" cy="493160"/>
          </a:xfrm>
          <a:prstGeom prst="rect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C544A23F-AD4B-A3DA-C845-501B0793962C}"/>
              </a:ext>
            </a:extLst>
          </p:cNvPr>
          <p:cNvSpPr/>
          <p:nvPr/>
        </p:nvSpPr>
        <p:spPr>
          <a:xfrm>
            <a:off x="5294618" y="2013426"/>
            <a:ext cx="493159" cy="493160"/>
          </a:xfrm>
          <a:prstGeom prst="rect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6C837D3A-134B-65D4-378F-6803577375E4}"/>
              </a:ext>
            </a:extLst>
          </p:cNvPr>
          <p:cNvSpPr/>
          <p:nvPr/>
        </p:nvSpPr>
        <p:spPr>
          <a:xfrm>
            <a:off x="3000054" y="1427799"/>
            <a:ext cx="493159" cy="493160"/>
          </a:xfrm>
          <a:prstGeom prst="rect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D53D3F11-C208-59C0-2263-23FDE5979E04}"/>
              </a:ext>
            </a:extLst>
          </p:cNvPr>
          <p:cNvSpPr/>
          <p:nvPr/>
        </p:nvSpPr>
        <p:spPr>
          <a:xfrm>
            <a:off x="3573695" y="1427799"/>
            <a:ext cx="493159" cy="493160"/>
          </a:xfrm>
          <a:prstGeom prst="rect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CD441DA7-DD09-9A36-7700-71FCFE5E1798}"/>
              </a:ext>
            </a:extLst>
          </p:cNvPr>
          <p:cNvSpPr/>
          <p:nvPr/>
        </p:nvSpPr>
        <p:spPr>
          <a:xfrm>
            <a:off x="4147336" y="1427799"/>
            <a:ext cx="493159" cy="493160"/>
          </a:xfrm>
          <a:prstGeom prst="rect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ADB85910-0898-1B53-EF1A-13D69931F1EC}"/>
              </a:ext>
            </a:extLst>
          </p:cNvPr>
          <p:cNvSpPr/>
          <p:nvPr/>
        </p:nvSpPr>
        <p:spPr>
          <a:xfrm>
            <a:off x="4720977" y="1427799"/>
            <a:ext cx="493159" cy="493160"/>
          </a:xfrm>
          <a:prstGeom prst="rect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tx1"/>
                </a:solidFill>
                <a:latin typeface="Fira Sans" panose="020B0503050000020004" pitchFamily="34" charset="0"/>
              </a:rPr>
              <a:t>fmC</a:t>
            </a:r>
            <a:endParaRPr lang="de-DE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82B1EBB9-04D2-70CB-9E71-C3473A23FF0C}"/>
              </a:ext>
            </a:extLst>
          </p:cNvPr>
          <p:cNvSpPr/>
          <p:nvPr/>
        </p:nvSpPr>
        <p:spPr>
          <a:xfrm>
            <a:off x="5294618" y="1427799"/>
            <a:ext cx="493159" cy="493160"/>
          </a:xfrm>
          <a:prstGeom prst="rect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tx1"/>
                </a:solidFill>
                <a:latin typeface="Fira Sans" panose="020B0503050000020004" pitchFamily="34" charset="0"/>
              </a:rPr>
              <a:t>fmC</a:t>
            </a:r>
            <a:endParaRPr lang="de-DE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712997ED-7C89-A745-A7B6-F7E310964006}"/>
              </a:ext>
            </a:extLst>
          </p:cNvPr>
          <p:cNvSpPr/>
          <p:nvPr/>
        </p:nvSpPr>
        <p:spPr>
          <a:xfrm>
            <a:off x="3000054" y="839603"/>
            <a:ext cx="493159" cy="493160"/>
          </a:xfrm>
          <a:prstGeom prst="rect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68925C6-17A6-9C31-D0B5-BA46E9D343D6}"/>
              </a:ext>
            </a:extLst>
          </p:cNvPr>
          <p:cNvSpPr/>
          <p:nvPr/>
        </p:nvSpPr>
        <p:spPr>
          <a:xfrm>
            <a:off x="3573695" y="839603"/>
            <a:ext cx="493159" cy="493160"/>
          </a:xfrm>
          <a:prstGeom prst="rect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2F1C9026-E51C-D80C-2E33-ADE543BBB2FD}"/>
              </a:ext>
            </a:extLst>
          </p:cNvPr>
          <p:cNvSpPr/>
          <p:nvPr/>
        </p:nvSpPr>
        <p:spPr>
          <a:xfrm>
            <a:off x="4147336" y="839603"/>
            <a:ext cx="493159" cy="493160"/>
          </a:xfrm>
          <a:prstGeom prst="rect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D9EF28D0-CD35-1155-12C0-B49DEC718EE9}"/>
              </a:ext>
            </a:extLst>
          </p:cNvPr>
          <p:cNvSpPr/>
          <p:nvPr/>
        </p:nvSpPr>
        <p:spPr>
          <a:xfrm>
            <a:off x="4720977" y="839603"/>
            <a:ext cx="493159" cy="493160"/>
          </a:xfrm>
          <a:prstGeom prst="rect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2B365842-6FE9-55E0-F8D1-8AFA998AE9E8}"/>
              </a:ext>
            </a:extLst>
          </p:cNvPr>
          <p:cNvSpPr/>
          <p:nvPr/>
        </p:nvSpPr>
        <p:spPr>
          <a:xfrm>
            <a:off x="5294618" y="839603"/>
            <a:ext cx="493159" cy="493160"/>
          </a:xfrm>
          <a:prstGeom prst="rect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7AF7E6DE-C40A-E258-D68D-2AC8986ACBE4}"/>
              </a:ext>
            </a:extLst>
          </p:cNvPr>
          <p:cNvSpPr txBox="1"/>
          <p:nvPr/>
        </p:nvSpPr>
        <p:spPr>
          <a:xfrm rot="16200000">
            <a:off x="2191125" y="4014248"/>
            <a:ext cx="20561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Fira Sans" panose="020B0503050000020004" pitchFamily="34" charset="0"/>
              </a:rPr>
              <a:t>E1 </a:t>
            </a:r>
            <a:r>
              <a:rPr lang="de-DE" sz="1200" dirty="0" err="1">
                <a:latin typeface="Fira Sans" panose="020B0503050000020004" pitchFamily="34" charset="0"/>
              </a:rPr>
              <a:t>manual</a:t>
            </a:r>
            <a:r>
              <a:rPr lang="de-DE" sz="1200" dirty="0">
                <a:latin typeface="Fira Sans" panose="020B0503050000020004" pitchFamily="34" charset="0"/>
              </a:rPr>
              <a:t> </a:t>
            </a:r>
            <a:r>
              <a:rPr lang="de-DE" sz="1200" dirty="0" err="1">
                <a:latin typeface="Fira Sans" panose="020B0503050000020004" pitchFamily="34" charset="0"/>
              </a:rPr>
              <a:t>work</a:t>
            </a:r>
            <a:endParaRPr lang="de-DE" sz="1200" dirty="0">
              <a:latin typeface="Fira Sans" panose="020B0503050000020004" pitchFamily="34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339AAA91-7628-08D1-7A20-9E88E02F1E20}"/>
              </a:ext>
            </a:extLst>
          </p:cNvPr>
          <p:cNvSpPr txBox="1"/>
          <p:nvPr/>
        </p:nvSpPr>
        <p:spPr>
          <a:xfrm rot="16200000">
            <a:off x="2756166" y="3918802"/>
            <a:ext cx="2111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Fira Sans" panose="020B0503050000020004" pitchFamily="34" charset="0"/>
              </a:rPr>
              <a:t>E2 motor-manual </a:t>
            </a:r>
          </a:p>
          <a:p>
            <a:r>
              <a:rPr lang="de-DE" sz="1200" dirty="0">
                <a:latin typeface="Fira Sans" panose="020B0503050000020004" pitchFamily="34" charset="0"/>
              </a:rPr>
              <a:t>     </a:t>
            </a:r>
            <a:r>
              <a:rPr lang="de-DE" sz="1200" dirty="0" err="1">
                <a:latin typeface="Fira Sans" panose="020B0503050000020004" pitchFamily="34" charset="0"/>
              </a:rPr>
              <a:t>work</a:t>
            </a:r>
            <a:endParaRPr lang="de-DE" sz="1200" dirty="0">
              <a:latin typeface="Fira Sans" panose="020B0503050000020004" pitchFamily="34" charset="0"/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CF686543-F324-2DB6-431A-9673B72C2C20}"/>
              </a:ext>
            </a:extLst>
          </p:cNvPr>
          <p:cNvSpPr txBox="1"/>
          <p:nvPr/>
        </p:nvSpPr>
        <p:spPr>
          <a:xfrm>
            <a:off x="1620911" y="942741"/>
            <a:ext cx="1480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Fira Sans" panose="020B0503050000020004" pitchFamily="34" charset="0"/>
              </a:rPr>
              <a:t>S5 clean </a:t>
            </a:r>
            <a:r>
              <a:rPr lang="de-DE" sz="1200" dirty="0" err="1">
                <a:latin typeface="Fira Sans" panose="020B0503050000020004" pitchFamily="34" charset="0"/>
              </a:rPr>
              <a:t>roads</a:t>
            </a:r>
            <a:endParaRPr lang="de-DE" sz="1200" dirty="0">
              <a:latin typeface="Fira Sans" panose="020B0503050000020004" pitchFamily="34" charset="0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97378C6E-65A2-4F5F-22F3-1260C55B2BE7}"/>
              </a:ext>
            </a:extLst>
          </p:cNvPr>
          <p:cNvSpPr txBox="1"/>
          <p:nvPr/>
        </p:nvSpPr>
        <p:spPr>
          <a:xfrm>
            <a:off x="1620911" y="2711248"/>
            <a:ext cx="1461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Fira Sans" panose="020B0503050000020004" pitchFamily="34" charset="0"/>
              </a:rPr>
              <a:t>S2 </a:t>
            </a:r>
            <a:r>
              <a:rPr lang="de-DE" sz="1200" dirty="0" err="1">
                <a:latin typeface="Fira Sans" panose="020B0503050000020004" pitchFamily="34" charset="0"/>
              </a:rPr>
              <a:t>processing</a:t>
            </a:r>
            <a:endParaRPr lang="de-DE" sz="1200" dirty="0">
              <a:latin typeface="Fira Sans" panose="020B0503050000020004" pitchFamily="34" charset="0"/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33EF7B11-9657-F2FB-3313-C282C7BDD4F1}"/>
              </a:ext>
            </a:extLst>
          </p:cNvPr>
          <p:cNvSpPr txBox="1"/>
          <p:nvPr/>
        </p:nvSpPr>
        <p:spPr>
          <a:xfrm>
            <a:off x="1620911" y="3305930"/>
            <a:ext cx="1480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Fira Sans" panose="020B0503050000020004" pitchFamily="34" charset="0"/>
              </a:rPr>
              <a:t>S1 </a:t>
            </a:r>
            <a:r>
              <a:rPr lang="de-DE" sz="1200" dirty="0" err="1">
                <a:latin typeface="Fira Sans" panose="020B0503050000020004" pitchFamily="34" charset="0"/>
              </a:rPr>
              <a:t>chipping</a:t>
            </a:r>
            <a:endParaRPr lang="de-DE" sz="1200" dirty="0">
              <a:latin typeface="Fira Sans" panose="020B0503050000020004" pitchFamily="34" charset="0"/>
            </a:endParaRP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9E67D93D-CB76-817D-92FD-23E6A1A05671}"/>
              </a:ext>
            </a:extLst>
          </p:cNvPr>
          <p:cNvSpPr txBox="1"/>
          <p:nvPr/>
        </p:nvSpPr>
        <p:spPr>
          <a:xfrm>
            <a:off x="1620911" y="1430892"/>
            <a:ext cx="1480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Fira Sans" panose="020B0503050000020004" pitchFamily="34" charset="0"/>
              </a:rPr>
              <a:t>S4 </a:t>
            </a:r>
            <a:r>
              <a:rPr lang="de-DE" sz="1200" dirty="0" err="1">
                <a:latin typeface="Fira Sans" panose="020B0503050000020004" pitchFamily="34" charset="0"/>
              </a:rPr>
              <a:t>short</a:t>
            </a:r>
            <a:r>
              <a:rPr lang="de-DE" sz="1200" dirty="0">
                <a:latin typeface="Fira Sans" panose="020B0503050000020004" pitchFamily="34" charset="0"/>
              </a:rPr>
              <a:t> </a:t>
            </a:r>
            <a:r>
              <a:rPr lang="de-DE" sz="1200" dirty="0" err="1">
                <a:latin typeface="Fira Sans" panose="020B0503050000020004" pitchFamily="34" charset="0"/>
              </a:rPr>
              <a:t>wood</a:t>
            </a:r>
            <a:r>
              <a:rPr lang="de-DE" sz="1200" dirty="0">
                <a:latin typeface="Fira Sans" panose="020B0503050000020004" pitchFamily="34" charset="0"/>
              </a:rPr>
              <a:t>    </a:t>
            </a:r>
          </a:p>
          <a:p>
            <a:r>
              <a:rPr lang="de-DE" sz="1200" dirty="0">
                <a:latin typeface="Fira Sans" panose="020B0503050000020004" pitchFamily="34" charset="0"/>
              </a:rPr>
              <a:t>     </a:t>
            </a:r>
            <a:r>
              <a:rPr lang="de-DE" sz="1200" dirty="0" err="1">
                <a:latin typeface="Fira Sans" panose="020B0503050000020004" pitchFamily="34" charset="0"/>
              </a:rPr>
              <a:t>store</a:t>
            </a:r>
            <a:endParaRPr lang="de-DE" sz="1200" dirty="0">
              <a:latin typeface="Fira Sans" panose="020B0503050000020004" pitchFamily="34" charset="0"/>
            </a:endParaRP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77DF6979-689B-8DF0-5ACB-06DE889880D5}"/>
              </a:ext>
            </a:extLst>
          </p:cNvPr>
          <p:cNvSpPr txBox="1"/>
          <p:nvPr/>
        </p:nvSpPr>
        <p:spPr>
          <a:xfrm>
            <a:off x="1620911" y="2025575"/>
            <a:ext cx="1480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Fira Sans" panose="020B0503050000020004" pitchFamily="34" charset="0"/>
              </a:rPr>
              <a:t>S3 </a:t>
            </a:r>
            <a:r>
              <a:rPr lang="de-DE" sz="1200" dirty="0" err="1">
                <a:latin typeface="Fira Sans" panose="020B0503050000020004" pitchFamily="34" charset="0"/>
              </a:rPr>
              <a:t>long</a:t>
            </a:r>
            <a:r>
              <a:rPr lang="de-DE" sz="1200" dirty="0">
                <a:latin typeface="Fira Sans" panose="020B0503050000020004" pitchFamily="34" charset="0"/>
              </a:rPr>
              <a:t> </a:t>
            </a:r>
            <a:r>
              <a:rPr lang="de-DE" sz="1200" dirty="0" err="1">
                <a:latin typeface="Fira Sans" panose="020B0503050000020004" pitchFamily="34" charset="0"/>
              </a:rPr>
              <a:t>wood</a:t>
            </a:r>
            <a:endParaRPr lang="de-DE" sz="1200" dirty="0">
              <a:latin typeface="Fira Sans" panose="020B0503050000020004" pitchFamily="34" charset="0"/>
            </a:endParaRPr>
          </a:p>
          <a:p>
            <a:r>
              <a:rPr lang="de-DE" sz="1200" dirty="0">
                <a:latin typeface="Fira Sans" panose="020B0503050000020004" pitchFamily="34" charset="0"/>
              </a:rPr>
              <a:t>     </a:t>
            </a:r>
            <a:r>
              <a:rPr lang="de-DE" sz="1200" dirty="0" err="1">
                <a:latin typeface="Fira Sans" panose="020B0503050000020004" pitchFamily="34" charset="0"/>
              </a:rPr>
              <a:t>store</a:t>
            </a:r>
            <a:endParaRPr lang="de-DE" sz="1200" dirty="0">
              <a:latin typeface="Fira Sans" panose="020B0503050000020004" pitchFamily="34" charset="0"/>
            </a:endParaRP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A5262303-E2F0-26F1-C3DD-E702A303901E}"/>
              </a:ext>
            </a:extLst>
          </p:cNvPr>
          <p:cNvSpPr txBox="1"/>
          <p:nvPr/>
        </p:nvSpPr>
        <p:spPr>
          <a:xfrm rot="16200000">
            <a:off x="3308679" y="3937330"/>
            <a:ext cx="2111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Fira Sans" panose="020B0503050000020004" pitchFamily="34" charset="0"/>
              </a:rPr>
              <a:t>E3 simple </a:t>
            </a:r>
            <a:r>
              <a:rPr lang="de-DE" sz="1200" dirty="0" err="1">
                <a:latin typeface="Fira Sans" panose="020B0503050000020004" pitchFamily="34" charset="0"/>
              </a:rPr>
              <a:t>mecha</a:t>
            </a:r>
            <a:r>
              <a:rPr lang="de-DE" sz="1200" dirty="0">
                <a:latin typeface="Fira Sans" panose="020B0503050000020004" pitchFamily="34" charset="0"/>
              </a:rPr>
              <a:t>-</a:t>
            </a:r>
            <a:br>
              <a:rPr lang="de-DE" sz="1200" dirty="0">
                <a:latin typeface="Fira Sans" panose="020B0503050000020004" pitchFamily="34" charset="0"/>
              </a:rPr>
            </a:br>
            <a:r>
              <a:rPr lang="de-DE" sz="1200" dirty="0">
                <a:latin typeface="Fira Sans" panose="020B0503050000020004" pitchFamily="34" charset="0"/>
              </a:rPr>
              <a:t>     </a:t>
            </a:r>
            <a:r>
              <a:rPr lang="de-DE" sz="1200" dirty="0" err="1">
                <a:latin typeface="Fira Sans" panose="020B0503050000020004" pitchFamily="34" charset="0"/>
              </a:rPr>
              <a:t>nized</a:t>
            </a:r>
            <a:r>
              <a:rPr lang="de-DE" sz="1200" dirty="0">
                <a:latin typeface="Fira Sans" panose="020B0503050000020004" pitchFamily="34" charset="0"/>
              </a:rPr>
              <a:t> </a:t>
            </a:r>
            <a:r>
              <a:rPr lang="de-DE" sz="1200" dirty="0" err="1">
                <a:latin typeface="Fira Sans" panose="020B0503050000020004" pitchFamily="34" charset="0"/>
              </a:rPr>
              <a:t>work</a:t>
            </a:r>
            <a:endParaRPr lang="de-DE" sz="1200" dirty="0">
              <a:latin typeface="Fira Sans" panose="020B0503050000020004" pitchFamily="34" charset="0"/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C090F0EF-EC79-DFA7-9955-B23FBDD7545D}"/>
              </a:ext>
            </a:extLst>
          </p:cNvPr>
          <p:cNvSpPr txBox="1"/>
          <p:nvPr/>
        </p:nvSpPr>
        <p:spPr>
          <a:xfrm rot="16200000">
            <a:off x="3905127" y="3921917"/>
            <a:ext cx="2142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Fira Sans" panose="020B0503050000020004" pitchFamily="34" charset="0"/>
              </a:rPr>
              <a:t>E4 </a:t>
            </a:r>
            <a:r>
              <a:rPr lang="de-DE" sz="1200" dirty="0" err="1">
                <a:latin typeface="Fira Sans" panose="020B0503050000020004" pitchFamily="34" charset="0"/>
              </a:rPr>
              <a:t>advanced</a:t>
            </a:r>
            <a:r>
              <a:rPr lang="de-DE" sz="1200" dirty="0">
                <a:latin typeface="Fira Sans" panose="020B0503050000020004" pitchFamily="34" charset="0"/>
              </a:rPr>
              <a:t> </a:t>
            </a:r>
            <a:r>
              <a:rPr lang="de-DE" sz="1200" dirty="0" err="1">
                <a:latin typeface="Fira Sans" panose="020B0503050000020004" pitchFamily="34" charset="0"/>
              </a:rPr>
              <a:t>mecha</a:t>
            </a:r>
            <a:r>
              <a:rPr lang="de-DE" sz="1200" dirty="0">
                <a:latin typeface="Fira Sans" panose="020B0503050000020004" pitchFamily="34" charset="0"/>
              </a:rPr>
              <a:t>-</a:t>
            </a:r>
            <a:br>
              <a:rPr lang="de-DE" sz="1200" dirty="0">
                <a:latin typeface="Fira Sans" panose="020B0503050000020004" pitchFamily="34" charset="0"/>
              </a:rPr>
            </a:br>
            <a:r>
              <a:rPr lang="de-DE" sz="1200" dirty="0">
                <a:latin typeface="Fira Sans" panose="020B0503050000020004" pitchFamily="34" charset="0"/>
              </a:rPr>
              <a:t>     </a:t>
            </a:r>
            <a:r>
              <a:rPr lang="de-DE" sz="1200" dirty="0" err="1">
                <a:latin typeface="Fira Sans" panose="020B0503050000020004" pitchFamily="34" charset="0"/>
              </a:rPr>
              <a:t>nized</a:t>
            </a:r>
            <a:r>
              <a:rPr lang="de-DE" sz="1200" dirty="0">
                <a:latin typeface="Fira Sans" panose="020B0503050000020004" pitchFamily="34" charset="0"/>
              </a:rPr>
              <a:t> </a:t>
            </a:r>
            <a:r>
              <a:rPr lang="de-DE" sz="1200" dirty="0" err="1">
                <a:latin typeface="Fira Sans" panose="020B0503050000020004" pitchFamily="34" charset="0"/>
              </a:rPr>
              <a:t>work</a:t>
            </a:r>
            <a:endParaRPr lang="de-DE" sz="1200" dirty="0">
              <a:latin typeface="Fira Sans" panose="020B0503050000020004" pitchFamily="34" charset="0"/>
            </a:endParaRP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7D75AF5B-D15A-8A4C-3950-5763DC874458}"/>
              </a:ext>
            </a:extLst>
          </p:cNvPr>
          <p:cNvSpPr txBox="1"/>
          <p:nvPr/>
        </p:nvSpPr>
        <p:spPr>
          <a:xfrm rot="16200000">
            <a:off x="4472617" y="4008103"/>
            <a:ext cx="2154684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Fira Sans" panose="020B0503050000020004" pitchFamily="34" charset="0"/>
              </a:rPr>
              <a:t>E5 </a:t>
            </a:r>
            <a:r>
              <a:rPr lang="de-DE" sz="1200" dirty="0" err="1">
                <a:latin typeface="Fira Sans" panose="020B0503050000020004" pitchFamily="34" charset="0"/>
              </a:rPr>
              <a:t>automatic</a:t>
            </a:r>
            <a:r>
              <a:rPr lang="de-DE" sz="1200" dirty="0">
                <a:latin typeface="Fira Sans" panose="020B0503050000020004" pitchFamily="34" charset="0"/>
              </a:rPr>
              <a:t> </a:t>
            </a:r>
            <a:r>
              <a:rPr lang="de-DE" sz="1200" dirty="0" err="1">
                <a:latin typeface="Fira Sans" panose="020B0503050000020004" pitchFamily="34" charset="0"/>
              </a:rPr>
              <a:t>work</a:t>
            </a:r>
            <a:endParaRPr lang="de-DE" sz="1200" dirty="0">
              <a:latin typeface="Fira Sans" panose="020B0503050000020004" pitchFamily="34" charset="0"/>
            </a:endParaRPr>
          </a:p>
        </p:txBody>
      </p:sp>
      <p:pic>
        <p:nvPicPr>
          <p:cNvPr id="40" name="Grafik 3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0" t="9042" r="27280" b="17756"/>
          <a:stretch/>
        </p:blipFill>
        <p:spPr>
          <a:xfrm>
            <a:off x="6030303" y="774755"/>
            <a:ext cx="3934454" cy="298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15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hteck 37">
            <a:extLst>
              <a:ext uri="{FF2B5EF4-FFF2-40B4-BE49-F238E27FC236}">
                <a16:creationId xmlns:a16="http://schemas.microsoft.com/office/drawing/2014/main" id="{2E4ACE88-AD5C-CA5F-823B-CBC262FC0B79}"/>
              </a:ext>
            </a:extLst>
          </p:cNvPr>
          <p:cNvSpPr/>
          <p:nvPr/>
        </p:nvSpPr>
        <p:spPr>
          <a:xfrm>
            <a:off x="3000054" y="2601622"/>
            <a:ext cx="493159" cy="493160"/>
          </a:xfrm>
          <a:prstGeom prst="rect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C98D3524-34C6-F0A5-8C80-AD88BAAC4046}"/>
              </a:ext>
            </a:extLst>
          </p:cNvPr>
          <p:cNvSpPr/>
          <p:nvPr/>
        </p:nvSpPr>
        <p:spPr>
          <a:xfrm>
            <a:off x="3573695" y="2601622"/>
            <a:ext cx="493159" cy="493160"/>
          </a:xfrm>
          <a:prstGeom prst="rect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18C3774D-5E46-17D5-F5D2-092B944CE843}"/>
              </a:ext>
            </a:extLst>
          </p:cNvPr>
          <p:cNvSpPr/>
          <p:nvPr/>
        </p:nvSpPr>
        <p:spPr>
          <a:xfrm>
            <a:off x="4147336" y="2601622"/>
            <a:ext cx="493159" cy="493160"/>
          </a:xfrm>
          <a:prstGeom prst="rect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A2A2BBE6-58F4-65B1-F744-3D94C484A6A7}"/>
              </a:ext>
            </a:extLst>
          </p:cNvPr>
          <p:cNvSpPr/>
          <p:nvPr/>
        </p:nvSpPr>
        <p:spPr>
          <a:xfrm>
            <a:off x="4720977" y="2601622"/>
            <a:ext cx="493159" cy="493160"/>
          </a:xfrm>
          <a:prstGeom prst="rect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9E4D4D70-2AE1-C5C7-F38F-1E3419320593}"/>
              </a:ext>
            </a:extLst>
          </p:cNvPr>
          <p:cNvSpPr/>
          <p:nvPr/>
        </p:nvSpPr>
        <p:spPr>
          <a:xfrm>
            <a:off x="5294618" y="2601622"/>
            <a:ext cx="493159" cy="493160"/>
          </a:xfrm>
          <a:prstGeom prst="rect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C23F0D52-098B-A092-04F5-605817F54563}"/>
              </a:ext>
            </a:extLst>
          </p:cNvPr>
          <p:cNvSpPr/>
          <p:nvPr/>
        </p:nvSpPr>
        <p:spPr>
          <a:xfrm>
            <a:off x="3000054" y="3187249"/>
            <a:ext cx="493159" cy="493160"/>
          </a:xfrm>
          <a:prstGeom prst="rect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A39F9BA8-8558-B825-34C0-D06B66D1E6A7}"/>
              </a:ext>
            </a:extLst>
          </p:cNvPr>
          <p:cNvSpPr/>
          <p:nvPr/>
        </p:nvSpPr>
        <p:spPr>
          <a:xfrm>
            <a:off x="3573695" y="3187249"/>
            <a:ext cx="493159" cy="493160"/>
          </a:xfrm>
          <a:prstGeom prst="rect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5AB13EE7-DE3A-F282-338B-044CDFC08956}"/>
              </a:ext>
            </a:extLst>
          </p:cNvPr>
          <p:cNvSpPr/>
          <p:nvPr/>
        </p:nvSpPr>
        <p:spPr>
          <a:xfrm>
            <a:off x="4147336" y="3187249"/>
            <a:ext cx="493159" cy="493160"/>
          </a:xfrm>
          <a:prstGeom prst="rect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168F5C1C-783F-E23B-BCD2-5FAC114CC61B}"/>
              </a:ext>
            </a:extLst>
          </p:cNvPr>
          <p:cNvSpPr/>
          <p:nvPr/>
        </p:nvSpPr>
        <p:spPr>
          <a:xfrm>
            <a:off x="4720977" y="3187249"/>
            <a:ext cx="493159" cy="493160"/>
          </a:xfrm>
          <a:prstGeom prst="rect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BCAB6E11-275E-AE92-5FFD-4678F5A1AFC0}"/>
              </a:ext>
            </a:extLst>
          </p:cNvPr>
          <p:cNvSpPr/>
          <p:nvPr/>
        </p:nvSpPr>
        <p:spPr>
          <a:xfrm>
            <a:off x="5294618" y="3187249"/>
            <a:ext cx="493159" cy="493160"/>
          </a:xfrm>
          <a:prstGeom prst="rect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01066719-7B69-8D66-FC72-A45DED5F93E3}"/>
              </a:ext>
            </a:extLst>
          </p:cNvPr>
          <p:cNvSpPr/>
          <p:nvPr/>
        </p:nvSpPr>
        <p:spPr>
          <a:xfrm>
            <a:off x="3000054" y="2013426"/>
            <a:ext cx="493159" cy="493160"/>
          </a:xfrm>
          <a:prstGeom prst="rect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>
                <a:solidFill>
                  <a:schemeClr val="tx1"/>
                </a:solidFill>
                <a:latin typeface="Fira Sans" panose="020B0503050000020004" pitchFamily="34" charset="0"/>
              </a:rPr>
              <a:t>pm</a:t>
            </a:r>
            <a:endParaRPr lang="de-DE" sz="1600" dirty="0">
              <a:solidFill>
                <a:schemeClr val="tx1"/>
              </a:solidFill>
              <a:latin typeface="Fira Sans" panose="020B0503050000020004" pitchFamily="34" charset="0"/>
            </a:endParaRPr>
          </a:p>
          <a:p>
            <a:pPr algn="ctr"/>
            <a:r>
              <a:rPr lang="de-DE" sz="1600" dirty="0">
                <a:solidFill>
                  <a:schemeClr val="tx1"/>
                </a:solidFill>
                <a:latin typeface="Fira Sans" panose="020B0503050000020004" pitchFamily="34" charset="0"/>
              </a:rPr>
              <a:t>T</a:t>
            </a: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6E4A6B35-0B67-FCDE-A588-8376661ECCD0}"/>
              </a:ext>
            </a:extLst>
          </p:cNvPr>
          <p:cNvSpPr/>
          <p:nvPr/>
        </p:nvSpPr>
        <p:spPr>
          <a:xfrm>
            <a:off x="3573695" y="2013426"/>
            <a:ext cx="493159" cy="493160"/>
          </a:xfrm>
          <a:prstGeom prst="rect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solidFill>
                  <a:schemeClr val="tx1"/>
                </a:solidFill>
                <a:latin typeface="Fira Sans" panose="020B0503050000020004" pitchFamily="34" charset="0"/>
              </a:rPr>
              <a:t>pm</a:t>
            </a:r>
          </a:p>
          <a:p>
            <a:pPr algn="ctr"/>
            <a:r>
              <a:rPr lang="de-DE" sz="1600">
                <a:solidFill>
                  <a:schemeClr val="tx1"/>
                </a:solidFill>
                <a:latin typeface="Fira Sans" panose="020B0503050000020004" pitchFamily="34" charset="0"/>
              </a:rPr>
              <a:t>T</a:t>
            </a:r>
            <a:endParaRPr lang="de-DE" sz="1600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F4B423DA-47CB-05E2-1266-24AE1C2FEBAE}"/>
              </a:ext>
            </a:extLst>
          </p:cNvPr>
          <p:cNvSpPr/>
          <p:nvPr/>
        </p:nvSpPr>
        <p:spPr>
          <a:xfrm>
            <a:off x="4147336" y="2013426"/>
            <a:ext cx="493159" cy="493160"/>
          </a:xfrm>
          <a:prstGeom prst="rect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solidFill>
                  <a:schemeClr val="tx1"/>
                </a:solidFill>
                <a:latin typeface="Fira Sans" panose="020B0503050000020004" pitchFamily="34" charset="0"/>
              </a:rPr>
              <a:t>pm</a:t>
            </a:r>
          </a:p>
          <a:p>
            <a:pPr algn="ctr"/>
            <a:r>
              <a:rPr lang="de-DE" sz="1600">
                <a:solidFill>
                  <a:schemeClr val="tx1"/>
                </a:solidFill>
                <a:latin typeface="Fira Sans" panose="020B0503050000020004" pitchFamily="34" charset="0"/>
              </a:rPr>
              <a:t>T</a:t>
            </a:r>
            <a:endParaRPr lang="de-DE" sz="1600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3045E839-1FDA-9046-CF09-42EE25A67F4F}"/>
              </a:ext>
            </a:extLst>
          </p:cNvPr>
          <p:cNvSpPr/>
          <p:nvPr/>
        </p:nvSpPr>
        <p:spPr>
          <a:xfrm>
            <a:off x="4720977" y="2013426"/>
            <a:ext cx="493159" cy="493160"/>
          </a:xfrm>
          <a:prstGeom prst="rect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C544A23F-AD4B-A3DA-C845-501B0793962C}"/>
              </a:ext>
            </a:extLst>
          </p:cNvPr>
          <p:cNvSpPr/>
          <p:nvPr/>
        </p:nvSpPr>
        <p:spPr>
          <a:xfrm>
            <a:off x="5294618" y="2013426"/>
            <a:ext cx="493159" cy="493160"/>
          </a:xfrm>
          <a:prstGeom prst="rect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6C837D3A-134B-65D4-378F-6803577375E4}"/>
              </a:ext>
            </a:extLst>
          </p:cNvPr>
          <p:cNvSpPr/>
          <p:nvPr/>
        </p:nvSpPr>
        <p:spPr>
          <a:xfrm>
            <a:off x="3000054" y="1427799"/>
            <a:ext cx="493159" cy="493160"/>
          </a:xfrm>
          <a:prstGeom prst="rect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D53D3F11-C208-59C0-2263-23FDE5979E04}"/>
              </a:ext>
            </a:extLst>
          </p:cNvPr>
          <p:cNvSpPr/>
          <p:nvPr/>
        </p:nvSpPr>
        <p:spPr>
          <a:xfrm>
            <a:off x="3573695" y="1427799"/>
            <a:ext cx="493159" cy="493160"/>
          </a:xfrm>
          <a:prstGeom prst="rect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CD441DA7-DD09-9A36-7700-71FCFE5E1798}"/>
              </a:ext>
            </a:extLst>
          </p:cNvPr>
          <p:cNvSpPr/>
          <p:nvPr/>
        </p:nvSpPr>
        <p:spPr>
          <a:xfrm>
            <a:off x="4147336" y="1427799"/>
            <a:ext cx="493159" cy="493160"/>
          </a:xfrm>
          <a:prstGeom prst="rect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ADB85910-0898-1B53-EF1A-13D69931F1EC}"/>
              </a:ext>
            </a:extLst>
          </p:cNvPr>
          <p:cNvSpPr/>
          <p:nvPr/>
        </p:nvSpPr>
        <p:spPr>
          <a:xfrm>
            <a:off x="4720977" y="1427799"/>
            <a:ext cx="493159" cy="493160"/>
          </a:xfrm>
          <a:prstGeom prst="rect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82B1EBB9-04D2-70CB-9E71-C3473A23FF0C}"/>
              </a:ext>
            </a:extLst>
          </p:cNvPr>
          <p:cNvSpPr/>
          <p:nvPr/>
        </p:nvSpPr>
        <p:spPr>
          <a:xfrm>
            <a:off x="5294618" y="1427799"/>
            <a:ext cx="493159" cy="493160"/>
          </a:xfrm>
          <a:prstGeom prst="rect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712997ED-7C89-A745-A7B6-F7E310964006}"/>
              </a:ext>
            </a:extLst>
          </p:cNvPr>
          <p:cNvSpPr/>
          <p:nvPr/>
        </p:nvSpPr>
        <p:spPr>
          <a:xfrm>
            <a:off x="3000054" y="839603"/>
            <a:ext cx="493159" cy="493160"/>
          </a:xfrm>
          <a:prstGeom prst="rect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468925C6-17A6-9C31-D0B5-BA46E9D343D6}"/>
              </a:ext>
            </a:extLst>
          </p:cNvPr>
          <p:cNvSpPr/>
          <p:nvPr/>
        </p:nvSpPr>
        <p:spPr>
          <a:xfrm>
            <a:off x="3573695" y="839603"/>
            <a:ext cx="493159" cy="493160"/>
          </a:xfrm>
          <a:prstGeom prst="rect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2F1C9026-E51C-D80C-2E33-ADE543BBB2FD}"/>
              </a:ext>
            </a:extLst>
          </p:cNvPr>
          <p:cNvSpPr/>
          <p:nvPr/>
        </p:nvSpPr>
        <p:spPr>
          <a:xfrm>
            <a:off x="4147336" y="839603"/>
            <a:ext cx="493159" cy="493160"/>
          </a:xfrm>
          <a:prstGeom prst="rect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D9EF28D0-CD35-1155-12C0-B49DEC718EE9}"/>
              </a:ext>
            </a:extLst>
          </p:cNvPr>
          <p:cNvSpPr/>
          <p:nvPr/>
        </p:nvSpPr>
        <p:spPr>
          <a:xfrm>
            <a:off x="4720977" y="839603"/>
            <a:ext cx="493159" cy="493160"/>
          </a:xfrm>
          <a:prstGeom prst="rect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2B365842-6FE9-55E0-F8D1-8AFA998AE9E8}"/>
              </a:ext>
            </a:extLst>
          </p:cNvPr>
          <p:cNvSpPr/>
          <p:nvPr/>
        </p:nvSpPr>
        <p:spPr>
          <a:xfrm>
            <a:off x="5294618" y="839603"/>
            <a:ext cx="493159" cy="493160"/>
          </a:xfrm>
          <a:prstGeom prst="rect">
            <a:avLst/>
          </a:prstGeom>
          <a:solidFill>
            <a:schemeClr val="bg1"/>
          </a:solidFill>
          <a:ln w="508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7AF7E6DE-C40A-E258-D68D-2AC8986ACBE4}"/>
              </a:ext>
            </a:extLst>
          </p:cNvPr>
          <p:cNvSpPr txBox="1"/>
          <p:nvPr/>
        </p:nvSpPr>
        <p:spPr>
          <a:xfrm rot="16200000">
            <a:off x="2191125" y="4014248"/>
            <a:ext cx="20561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Fira Sans" panose="020B0503050000020004" pitchFamily="34" charset="0"/>
              </a:rPr>
              <a:t>E1 </a:t>
            </a:r>
            <a:r>
              <a:rPr lang="de-DE" sz="1200" dirty="0" err="1">
                <a:latin typeface="Fira Sans" panose="020B0503050000020004" pitchFamily="34" charset="0"/>
              </a:rPr>
              <a:t>manual</a:t>
            </a:r>
            <a:r>
              <a:rPr lang="de-DE" sz="1200" dirty="0">
                <a:latin typeface="Fira Sans" panose="020B0503050000020004" pitchFamily="34" charset="0"/>
              </a:rPr>
              <a:t> </a:t>
            </a:r>
            <a:r>
              <a:rPr lang="de-DE" sz="1200" dirty="0" err="1">
                <a:latin typeface="Fira Sans" panose="020B0503050000020004" pitchFamily="34" charset="0"/>
              </a:rPr>
              <a:t>work</a:t>
            </a:r>
            <a:endParaRPr lang="de-DE" sz="1200" dirty="0">
              <a:latin typeface="Fira Sans" panose="020B0503050000020004" pitchFamily="34" charset="0"/>
            </a:endParaRP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339AAA91-7628-08D1-7A20-9E88E02F1E20}"/>
              </a:ext>
            </a:extLst>
          </p:cNvPr>
          <p:cNvSpPr txBox="1"/>
          <p:nvPr/>
        </p:nvSpPr>
        <p:spPr>
          <a:xfrm rot="16200000">
            <a:off x="2756166" y="3918802"/>
            <a:ext cx="2111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Fira Sans" panose="020B0503050000020004" pitchFamily="34" charset="0"/>
              </a:rPr>
              <a:t>E2 motor-manual </a:t>
            </a:r>
          </a:p>
          <a:p>
            <a:r>
              <a:rPr lang="de-DE" sz="1200" dirty="0">
                <a:latin typeface="Fira Sans" panose="020B0503050000020004" pitchFamily="34" charset="0"/>
              </a:rPr>
              <a:t>     </a:t>
            </a:r>
            <a:r>
              <a:rPr lang="de-DE" sz="1200" dirty="0" err="1">
                <a:latin typeface="Fira Sans" panose="020B0503050000020004" pitchFamily="34" charset="0"/>
              </a:rPr>
              <a:t>work</a:t>
            </a:r>
            <a:endParaRPr lang="de-DE" sz="1200" dirty="0">
              <a:latin typeface="Fira Sans" panose="020B0503050000020004" pitchFamily="34" charset="0"/>
            </a:endParaRPr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CF686543-F324-2DB6-431A-9673B72C2C20}"/>
              </a:ext>
            </a:extLst>
          </p:cNvPr>
          <p:cNvSpPr txBox="1"/>
          <p:nvPr/>
        </p:nvSpPr>
        <p:spPr>
          <a:xfrm>
            <a:off x="1620911" y="942741"/>
            <a:ext cx="1480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Fira Sans" panose="020B0503050000020004" pitchFamily="34" charset="0"/>
              </a:rPr>
              <a:t>S5 clean </a:t>
            </a:r>
            <a:r>
              <a:rPr lang="de-DE" sz="1200" dirty="0" err="1">
                <a:latin typeface="Fira Sans" panose="020B0503050000020004" pitchFamily="34" charset="0"/>
              </a:rPr>
              <a:t>roads</a:t>
            </a:r>
            <a:endParaRPr lang="de-DE" sz="1200" dirty="0">
              <a:latin typeface="Fira Sans" panose="020B0503050000020004" pitchFamily="34" charset="0"/>
            </a:endParaRPr>
          </a:p>
        </p:txBody>
      </p:sp>
      <p:sp>
        <p:nvSpPr>
          <p:cNvPr id="66" name="Textfeld 65">
            <a:extLst>
              <a:ext uri="{FF2B5EF4-FFF2-40B4-BE49-F238E27FC236}">
                <a16:creationId xmlns:a16="http://schemas.microsoft.com/office/drawing/2014/main" id="{97378C6E-65A2-4F5F-22F3-1260C55B2BE7}"/>
              </a:ext>
            </a:extLst>
          </p:cNvPr>
          <p:cNvSpPr txBox="1"/>
          <p:nvPr/>
        </p:nvSpPr>
        <p:spPr>
          <a:xfrm>
            <a:off x="1620911" y="2711248"/>
            <a:ext cx="1461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Fira Sans" panose="020B0503050000020004" pitchFamily="34" charset="0"/>
              </a:rPr>
              <a:t>S2 </a:t>
            </a:r>
            <a:r>
              <a:rPr lang="de-DE" sz="1200" dirty="0" err="1">
                <a:latin typeface="Fira Sans" panose="020B0503050000020004" pitchFamily="34" charset="0"/>
              </a:rPr>
              <a:t>processing</a:t>
            </a:r>
            <a:endParaRPr lang="de-DE" sz="1200" dirty="0">
              <a:latin typeface="Fira Sans" panose="020B0503050000020004" pitchFamily="34" charset="0"/>
            </a:endParaRPr>
          </a:p>
        </p:txBody>
      </p:sp>
      <p:sp>
        <p:nvSpPr>
          <p:cNvPr id="67" name="Textfeld 66">
            <a:extLst>
              <a:ext uri="{FF2B5EF4-FFF2-40B4-BE49-F238E27FC236}">
                <a16:creationId xmlns:a16="http://schemas.microsoft.com/office/drawing/2014/main" id="{33EF7B11-9657-F2FB-3313-C282C7BDD4F1}"/>
              </a:ext>
            </a:extLst>
          </p:cNvPr>
          <p:cNvSpPr txBox="1"/>
          <p:nvPr/>
        </p:nvSpPr>
        <p:spPr>
          <a:xfrm>
            <a:off x="1620911" y="3305930"/>
            <a:ext cx="1480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Fira Sans" panose="020B0503050000020004" pitchFamily="34" charset="0"/>
              </a:rPr>
              <a:t>S1 </a:t>
            </a:r>
            <a:r>
              <a:rPr lang="de-DE" sz="1200" dirty="0" err="1">
                <a:latin typeface="Fira Sans" panose="020B0503050000020004" pitchFamily="34" charset="0"/>
              </a:rPr>
              <a:t>chipping</a:t>
            </a:r>
            <a:endParaRPr lang="de-DE" sz="1200" dirty="0">
              <a:latin typeface="Fira Sans" panose="020B0503050000020004" pitchFamily="34" charset="0"/>
            </a:endParaRPr>
          </a:p>
        </p:txBody>
      </p:sp>
      <p:sp>
        <p:nvSpPr>
          <p:cNvPr id="68" name="Textfeld 67">
            <a:extLst>
              <a:ext uri="{FF2B5EF4-FFF2-40B4-BE49-F238E27FC236}">
                <a16:creationId xmlns:a16="http://schemas.microsoft.com/office/drawing/2014/main" id="{9E67D93D-CB76-817D-92FD-23E6A1A05671}"/>
              </a:ext>
            </a:extLst>
          </p:cNvPr>
          <p:cNvSpPr txBox="1"/>
          <p:nvPr/>
        </p:nvSpPr>
        <p:spPr>
          <a:xfrm>
            <a:off x="1620911" y="1430892"/>
            <a:ext cx="1480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Fira Sans" panose="020B0503050000020004" pitchFamily="34" charset="0"/>
              </a:rPr>
              <a:t>S4 </a:t>
            </a:r>
            <a:r>
              <a:rPr lang="de-DE" sz="1200" dirty="0" err="1">
                <a:latin typeface="Fira Sans" panose="020B0503050000020004" pitchFamily="34" charset="0"/>
              </a:rPr>
              <a:t>short</a:t>
            </a:r>
            <a:r>
              <a:rPr lang="de-DE" sz="1200" dirty="0">
                <a:latin typeface="Fira Sans" panose="020B0503050000020004" pitchFamily="34" charset="0"/>
              </a:rPr>
              <a:t> </a:t>
            </a:r>
            <a:r>
              <a:rPr lang="de-DE" sz="1200" dirty="0" err="1">
                <a:latin typeface="Fira Sans" panose="020B0503050000020004" pitchFamily="34" charset="0"/>
              </a:rPr>
              <a:t>wood</a:t>
            </a:r>
            <a:r>
              <a:rPr lang="de-DE" sz="1200" dirty="0">
                <a:latin typeface="Fira Sans" panose="020B0503050000020004" pitchFamily="34" charset="0"/>
              </a:rPr>
              <a:t>    </a:t>
            </a:r>
          </a:p>
          <a:p>
            <a:r>
              <a:rPr lang="de-DE" sz="1200" dirty="0">
                <a:latin typeface="Fira Sans" panose="020B0503050000020004" pitchFamily="34" charset="0"/>
              </a:rPr>
              <a:t>     </a:t>
            </a:r>
            <a:r>
              <a:rPr lang="de-DE" sz="1200" dirty="0" err="1">
                <a:latin typeface="Fira Sans" panose="020B0503050000020004" pitchFamily="34" charset="0"/>
              </a:rPr>
              <a:t>store</a:t>
            </a:r>
            <a:endParaRPr lang="de-DE" sz="1200" dirty="0">
              <a:latin typeface="Fira Sans" panose="020B0503050000020004" pitchFamily="34" charset="0"/>
            </a:endParaRPr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77DF6979-689B-8DF0-5ACB-06DE889880D5}"/>
              </a:ext>
            </a:extLst>
          </p:cNvPr>
          <p:cNvSpPr txBox="1"/>
          <p:nvPr/>
        </p:nvSpPr>
        <p:spPr>
          <a:xfrm>
            <a:off x="1620911" y="2025575"/>
            <a:ext cx="1480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Fira Sans" panose="020B0503050000020004" pitchFamily="34" charset="0"/>
              </a:rPr>
              <a:t>S3 </a:t>
            </a:r>
            <a:r>
              <a:rPr lang="de-DE" sz="1200" dirty="0" err="1">
                <a:latin typeface="Fira Sans" panose="020B0503050000020004" pitchFamily="34" charset="0"/>
              </a:rPr>
              <a:t>long</a:t>
            </a:r>
            <a:r>
              <a:rPr lang="de-DE" sz="1200" dirty="0">
                <a:latin typeface="Fira Sans" panose="020B0503050000020004" pitchFamily="34" charset="0"/>
              </a:rPr>
              <a:t> </a:t>
            </a:r>
            <a:r>
              <a:rPr lang="de-DE" sz="1200" dirty="0" err="1">
                <a:latin typeface="Fira Sans" panose="020B0503050000020004" pitchFamily="34" charset="0"/>
              </a:rPr>
              <a:t>wood</a:t>
            </a:r>
            <a:endParaRPr lang="de-DE" sz="1200" dirty="0">
              <a:latin typeface="Fira Sans" panose="020B0503050000020004" pitchFamily="34" charset="0"/>
            </a:endParaRPr>
          </a:p>
          <a:p>
            <a:r>
              <a:rPr lang="de-DE" sz="1200" dirty="0">
                <a:latin typeface="Fira Sans" panose="020B0503050000020004" pitchFamily="34" charset="0"/>
              </a:rPr>
              <a:t>     </a:t>
            </a:r>
            <a:r>
              <a:rPr lang="de-DE" sz="1200" dirty="0" err="1">
                <a:latin typeface="Fira Sans" panose="020B0503050000020004" pitchFamily="34" charset="0"/>
              </a:rPr>
              <a:t>store</a:t>
            </a:r>
            <a:endParaRPr lang="de-DE" sz="1200" dirty="0">
              <a:latin typeface="Fira Sans" panose="020B0503050000020004" pitchFamily="34" charset="0"/>
            </a:endParaRPr>
          </a:p>
        </p:txBody>
      </p:sp>
      <p:sp>
        <p:nvSpPr>
          <p:cNvPr id="70" name="Textfeld 69">
            <a:extLst>
              <a:ext uri="{FF2B5EF4-FFF2-40B4-BE49-F238E27FC236}">
                <a16:creationId xmlns:a16="http://schemas.microsoft.com/office/drawing/2014/main" id="{A5262303-E2F0-26F1-C3DD-E702A303901E}"/>
              </a:ext>
            </a:extLst>
          </p:cNvPr>
          <p:cNvSpPr txBox="1"/>
          <p:nvPr/>
        </p:nvSpPr>
        <p:spPr>
          <a:xfrm rot="16200000">
            <a:off x="3308679" y="3937330"/>
            <a:ext cx="2111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Fira Sans" panose="020B0503050000020004" pitchFamily="34" charset="0"/>
              </a:rPr>
              <a:t>E3 simple </a:t>
            </a:r>
            <a:r>
              <a:rPr lang="de-DE" sz="1200" dirty="0" err="1">
                <a:latin typeface="Fira Sans" panose="020B0503050000020004" pitchFamily="34" charset="0"/>
              </a:rPr>
              <a:t>mecha</a:t>
            </a:r>
            <a:r>
              <a:rPr lang="de-DE" sz="1200" dirty="0">
                <a:latin typeface="Fira Sans" panose="020B0503050000020004" pitchFamily="34" charset="0"/>
              </a:rPr>
              <a:t>-</a:t>
            </a:r>
            <a:br>
              <a:rPr lang="de-DE" sz="1200" dirty="0">
                <a:latin typeface="Fira Sans" panose="020B0503050000020004" pitchFamily="34" charset="0"/>
              </a:rPr>
            </a:br>
            <a:r>
              <a:rPr lang="de-DE" sz="1200" dirty="0">
                <a:latin typeface="Fira Sans" panose="020B0503050000020004" pitchFamily="34" charset="0"/>
              </a:rPr>
              <a:t>     </a:t>
            </a:r>
            <a:r>
              <a:rPr lang="de-DE" sz="1200" dirty="0" err="1">
                <a:latin typeface="Fira Sans" panose="020B0503050000020004" pitchFamily="34" charset="0"/>
              </a:rPr>
              <a:t>nized</a:t>
            </a:r>
            <a:r>
              <a:rPr lang="de-DE" sz="1200" dirty="0">
                <a:latin typeface="Fira Sans" panose="020B0503050000020004" pitchFamily="34" charset="0"/>
              </a:rPr>
              <a:t> </a:t>
            </a:r>
            <a:r>
              <a:rPr lang="de-DE" sz="1200" dirty="0" err="1">
                <a:latin typeface="Fira Sans" panose="020B0503050000020004" pitchFamily="34" charset="0"/>
              </a:rPr>
              <a:t>work</a:t>
            </a:r>
            <a:endParaRPr lang="de-DE" sz="1200" dirty="0">
              <a:latin typeface="Fira Sans" panose="020B0503050000020004" pitchFamily="34" charset="0"/>
            </a:endParaRPr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C090F0EF-EC79-DFA7-9955-B23FBDD7545D}"/>
              </a:ext>
            </a:extLst>
          </p:cNvPr>
          <p:cNvSpPr txBox="1"/>
          <p:nvPr/>
        </p:nvSpPr>
        <p:spPr>
          <a:xfrm rot="16200000">
            <a:off x="3905127" y="3921917"/>
            <a:ext cx="2142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Fira Sans" panose="020B0503050000020004" pitchFamily="34" charset="0"/>
              </a:rPr>
              <a:t>E4 </a:t>
            </a:r>
            <a:r>
              <a:rPr lang="de-DE" sz="1200" dirty="0" err="1">
                <a:latin typeface="Fira Sans" panose="020B0503050000020004" pitchFamily="34" charset="0"/>
              </a:rPr>
              <a:t>advanced</a:t>
            </a:r>
            <a:r>
              <a:rPr lang="de-DE" sz="1200" dirty="0">
                <a:latin typeface="Fira Sans" panose="020B0503050000020004" pitchFamily="34" charset="0"/>
              </a:rPr>
              <a:t> </a:t>
            </a:r>
            <a:r>
              <a:rPr lang="de-DE" sz="1200" dirty="0" err="1">
                <a:latin typeface="Fira Sans" panose="020B0503050000020004" pitchFamily="34" charset="0"/>
              </a:rPr>
              <a:t>mecha</a:t>
            </a:r>
            <a:r>
              <a:rPr lang="de-DE" sz="1200" dirty="0">
                <a:latin typeface="Fira Sans" panose="020B0503050000020004" pitchFamily="34" charset="0"/>
              </a:rPr>
              <a:t>-</a:t>
            </a:r>
            <a:br>
              <a:rPr lang="de-DE" sz="1200" dirty="0">
                <a:latin typeface="Fira Sans" panose="020B0503050000020004" pitchFamily="34" charset="0"/>
              </a:rPr>
            </a:br>
            <a:r>
              <a:rPr lang="de-DE" sz="1200" dirty="0">
                <a:latin typeface="Fira Sans" panose="020B0503050000020004" pitchFamily="34" charset="0"/>
              </a:rPr>
              <a:t>     </a:t>
            </a:r>
            <a:r>
              <a:rPr lang="de-DE" sz="1200" dirty="0" err="1">
                <a:latin typeface="Fira Sans" panose="020B0503050000020004" pitchFamily="34" charset="0"/>
              </a:rPr>
              <a:t>nized</a:t>
            </a:r>
            <a:r>
              <a:rPr lang="de-DE" sz="1200" dirty="0">
                <a:latin typeface="Fira Sans" panose="020B0503050000020004" pitchFamily="34" charset="0"/>
              </a:rPr>
              <a:t> </a:t>
            </a:r>
            <a:r>
              <a:rPr lang="de-DE" sz="1200" dirty="0" err="1">
                <a:latin typeface="Fira Sans" panose="020B0503050000020004" pitchFamily="34" charset="0"/>
              </a:rPr>
              <a:t>work</a:t>
            </a:r>
            <a:endParaRPr lang="de-DE" sz="1200" dirty="0">
              <a:latin typeface="Fira Sans" panose="020B0503050000020004" pitchFamily="34" charset="0"/>
            </a:endParaRPr>
          </a:p>
        </p:txBody>
      </p:sp>
      <p:sp>
        <p:nvSpPr>
          <p:cNvPr id="72" name="Textfeld 71">
            <a:extLst>
              <a:ext uri="{FF2B5EF4-FFF2-40B4-BE49-F238E27FC236}">
                <a16:creationId xmlns:a16="http://schemas.microsoft.com/office/drawing/2014/main" id="{7D75AF5B-D15A-8A4C-3950-5763DC874458}"/>
              </a:ext>
            </a:extLst>
          </p:cNvPr>
          <p:cNvSpPr txBox="1"/>
          <p:nvPr/>
        </p:nvSpPr>
        <p:spPr>
          <a:xfrm rot="16200000">
            <a:off x="4472617" y="4008103"/>
            <a:ext cx="2154684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Fira Sans" panose="020B0503050000020004" pitchFamily="34" charset="0"/>
              </a:rPr>
              <a:t>E5 </a:t>
            </a:r>
            <a:r>
              <a:rPr lang="de-DE" sz="1200" dirty="0" err="1">
                <a:latin typeface="Fira Sans" panose="020B0503050000020004" pitchFamily="34" charset="0"/>
              </a:rPr>
              <a:t>automatic</a:t>
            </a:r>
            <a:r>
              <a:rPr lang="de-DE" sz="1200" dirty="0">
                <a:latin typeface="Fira Sans" panose="020B0503050000020004" pitchFamily="34" charset="0"/>
              </a:rPr>
              <a:t> </a:t>
            </a:r>
            <a:r>
              <a:rPr lang="de-DE" sz="1200" dirty="0" err="1">
                <a:latin typeface="Fira Sans" panose="020B0503050000020004" pitchFamily="34" charset="0"/>
              </a:rPr>
              <a:t>work</a:t>
            </a:r>
            <a:endParaRPr lang="de-DE" sz="1200" dirty="0">
              <a:latin typeface="Fira Sans" panose="020B0503050000020004" pitchFamily="34" charset="0"/>
            </a:endParaRPr>
          </a:p>
        </p:txBody>
      </p:sp>
      <p:pic>
        <p:nvPicPr>
          <p:cNvPr id="73" name="Grafik 72"/>
          <p:cNvPicPr>
            <a:picLocks noChangeAspect="1"/>
          </p:cNvPicPr>
          <p:nvPr/>
        </p:nvPicPr>
        <p:blipFill rotWithShape="1">
          <a:blip r:embed="rId2"/>
          <a:srcRect l="32500" t="31184" r="35441" b="26550"/>
          <a:stretch/>
        </p:blipFill>
        <p:spPr>
          <a:xfrm>
            <a:off x="5916844" y="674261"/>
            <a:ext cx="4252576" cy="315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808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hteck 37">
            <a:extLst>
              <a:ext uri="{FF2B5EF4-FFF2-40B4-BE49-F238E27FC236}">
                <a16:creationId xmlns:a16="http://schemas.microsoft.com/office/drawing/2014/main" id="{2E4ACE88-AD5C-CA5F-823B-CBC262FC0B79}"/>
              </a:ext>
            </a:extLst>
          </p:cNvPr>
          <p:cNvSpPr/>
          <p:nvPr/>
        </p:nvSpPr>
        <p:spPr>
          <a:xfrm>
            <a:off x="3000054" y="2601622"/>
            <a:ext cx="493159" cy="493160"/>
          </a:xfrm>
          <a:prstGeom prst="rect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C98D3524-34C6-F0A5-8C80-AD88BAAC4046}"/>
              </a:ext>
            </a:extLst>
          </p:cNvPr>
          <p:cNvSpPr/>
          <p:nvPr/>
        </p:nvSpPr>
        <p:spPr>
          <a:xfrm>
            <a:off x="3573695" y="2601622"/>
            <a:ext cx="493159" cy="493160"/>
          </a:xfrm>
          <a:prstGeom prst="rect">
            <a:avLst/>
          </a:prstGeom>
          <a:solidFill>
            <a:srgbClr val="8EA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18C3774D-5E46-17D5-F5D2-092B944CE843}"/>
              </a:ext>
            </a:extLst>
          </p:cNvPr>
          <p:cNvSpPr/>
          <p:nvPr/>
        </p:nvSpPr>
        <p:spPr>
          <a:xfrm>
            <a:off x="4147336" y="2601622"/>
            <a:ext cx="493159" cy="493160"/>
          </a:xfrm>
          <a:prstGeom prst="rect">
            <a:avLst/>
          </a:prstGeom>
          <a:solidFill>
            <a:srgbClr val="355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A2A2BBE6-58F4-65B1-F744-3D94C484A6A7}"/>
              </a:ext>
            </a:extLst>
          </p:cNvPr>
          <p:cNvSpPr/>
          <p:nvPr/>
        </p:nvSpPr>
        <p:spPr>
          <a:xfrm>
            <a:off x="4720977" y="2601622"/>
            <a:ext cx="493159" cy="493160"/>
          </a:xfrm>
          <a:prstGeom prst="rect">
            <a:avLst/>
          </a:prstGeom>
          <a:solidFill>
            <a:srgbClr val="355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9E4D4D70-2AE1-C5C7-F38F-1E3419320593}"/>
              </a:ext>
            </a:extLst>
          </p:cNvPr>
          <p:cNvSpPr/>
          <p:nvPr/>
        </p:nvSpPr>
        <p:spPr>
          <a:xfrm>
            <a:off x="5294618" y="2601622"/>
            <a:ext cx="493159" cy="493160"/>
          </a:xfrm>
          <a:prstGeom prst="rect">
            <a:avLst/>
          </a:prstGeom>
          <a:solidFill>
            <a:srgbClr val="355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C23F0D52-098B-A092-04F5-605817F54563}"/>
              </a:ext>
            </a:extLst>
          </p:cNvPr>
          <p:cNvSpPr/>
          <p:nvPr/>
        </p:nvSpPr>
        <p:spPr>
          <a:xfrm>
            <a:off x="3000054" y="3187249"/>
            <a:ext cx="493159" cy="493160"/>
          </a:xfrm>
          <a:prstGeom prst="rect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A39F9BA8-8558-B825-34C0-D06B66D1E6A7}"/>
              </a:ext>
            </a:extLst>
          </p:cNvPr>
          <p:cNvSpPr/>
          <p:nvPr/>
        </p:nvSpPr>
        <p:spPr>
          <a:xfrm>
            <a:off x="3573695" y="3187249"/>
            <a:ext cx="493159" cy="493160"/>
          </a:xfrm>
          <a:prstGeom prst="rect">
            <a:avLst/>
          </a:prstGeom>
          <a:solidFill>
            <a:srgbClr val="8EA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5AB13EE7-DE3A-F282-338B-044CDFC08956}"/>
              </a:ext>
            </a:extLst>
          </p:cNvPr>
          <p:cNvSpPr/>
          <p:nvPr/>
        </p:nvSpPr>
        <p:spPr>
          <a:xfrm>
            <a:off x="4147336" y="3187249"/>
            <a:ext cx="493159" cy="493160"/>
          </a:xfrm>
          <a:prstGeom prst="rect">
            <a:avLst/>
          </a:prstGeom>
          <a:solidFill>
            <a:srgbClr val="355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168F5C1C-783F-E23B-BCD2-5FAC114CC61B}"/>
              </a:ext>
            </a:extLst>
          </p:cNvPr>
          <p:cNvSpPr/>
          <p:nvPr/>
        </p:nvSpPr>
        <p:spPr>
          <a:xfrm>
            <a:off x="4720977" y="3187249"/>
            <a:ext cx="493159" cy="493160"/>
          </a:xfrm>
          <a:prstGeom prst="rect">
            <a:avLst/>
          </a:prstGeom>
          <a:solidFill>
            <a:srgbClr val="355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BCAB6E11-275E-AE92-5FFD-4678F5A1AFC0}"/>
              </a:ext>
            </a:extLst>
          </p:cNvPr>
          <p:cNvSpPr/>
          <p:nvPr/>
        </p:nvSpPr>
        <p:spPr>
          <a:xfrm>
            <a:off x="5294618" y="3187249"/>
            <a:ext cx="493159" cy="493160"/>
          </a:xfrm>
          <a:prstGeom prst="rect">
            <a:avLst/>
          </a:prstGeom>
          <a:solidFill>
            <a:srgbClr val="355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01066719-7B69-8D66-FC72-A45DED5F93E3}"/>
              </a:ext>
            </a:extLst>
          </p:cNvPr>
          <p:cNvSpPr/>
          <p:nvPr/>
        </p:nvSpPr>
        <p:spPr>
          <a:xfrm>
            <a:off x="3000054" y="2013426"/>
            <a:ext cx="493159" cy="493160"/>
          </a:xfrm>
          <a:prstGeom prst="rect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>
                <a:solidFill>
                  <a:schemeClr val="bg1"/>
                </a:solidFill>
                <a:latin typeface="Fira Sans" panose="020B0503050000020004" pitchFamily="34" charset="0"/>
              </a:rPr>
              <a:t>pm</a:t>
            </a:r>
            <a:endParaRPr lang="de-DE" sz="1600" dirty="0">
              <a:solidFill>
                <a:schemeClr val="bg1"/>
              </a:solidFill>
              <a:latin typeface="Fira Sans" panose="020B0503050000020004" pitchFamily="34" charset="0"/>
            </a:endParaRPr>
          </a:p>
          <a:p>
            <a:pPr algn="ctr"/>
            <a:r>
              <a:rPr lang="de-DE" sz="1600" dirty="0">
                <a:solidFill>
                  <a:schemeClr val="bg1"/>
                </a:solidFill>
                <a:latin typeface="Fira Sans" panose="020B0503050000020004" pitchFamily="34" charset="0"/>
              </a:rPr>
              <a:t>T</a:t>
            </a: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6E4A6B35-0B67-FCDE-A588-8376661ECCD0}"/>
              </a:ext>
            </a:extLst>
          </p:cNvPr>
          <p:cNvSpPr/>
          <p:nvPr/>
        </p:nvSpPr>
        <p:spPr>
          <a:xfrm>
            <a:off x="3573695" y="2013426"/>
            <a:ext cx="493159" cy="493160"/>
          </a:xfrm>
          <a:prstGeom prst="rect">
            <a:avLst/>
          </a:prstGeom>
          <a:solidFill>
            <a:srgbClr val="8EA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solidFill>
                  <a:schemeClr val="bg1"/>
                </a:solidFill>
                <a:latin typeface="Fira Sans" panose="020B0503050000020004" pitchFamily="34" charset="0"/>
              </a:rPr>
              <a:t>pm</a:t>
            </a:r>
          </a:p>
          <a:p>
            <a:pPr algn="ctr"/>
            <a:r>
              <a:rPr lang="de-DE" sz="1600">
                <a:solidFill>
                  <a:schemeClr val="bg1"/>
                </a:solidFill>
                <a:latin typeface="Fira Sans" panose="020B0503050000020004" pitchFamily="34" charset="0"/>
              </a:rPr>
              <a:t>T</a:t>
            </a:r>
            <a:endParaRPr lang="de-DE" sz="1600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F4B423DA-47CB-05E2-1266-24AE1C2FEBAE}"/>
              </a:ext>
            </a:extLst>
          </p:cNvPr>
          <p:cNvSpPr/>
          <p:nvPr/>
        </p:nvSpPr>
        <p:spPr>
          <a:xfrm>
            <a:off x="4147336" y="2013426"/>
            <a:ext cx="493159" cy="493160"/>
          </a:xfrm>
          <a:prstGeom prst="rect">
            <a:avLst/>
          </a:prstGeom>
          <a:solidFill>
            <a:srgbClr val="355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solidFill>
                  <a:schemeClr val="bg1"/>
                </a:solidFill>
                <a:latin typeface="Fira Sans" panose="020B0503050000020004" pitchFamily="34" charset="0"/>
              </a:rPr>
              <a:t>pm</a:t>
            </a:r>
          </a:p>
          <a:p>
            <a:pPr algn="ctr"/>
            <a:r>
              <a:rPr lang="de-DE" sz="1600">
                <a:solidFill>
                  <a:schemeClr val="bg1"/>
                </a:solidFill>
                <a:latin typeface="Fira Sans" panose="020B0503050000020004" pitchFamily="34" charset="0"/>
              </a:rPr>
              <a:t>T</a:t>
            </a:r>
            <a:endParaRPr lang="de-DE" sz="1600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3045E839-1FDA-9046-CF09-42EE25A67F4F}"/>
              </a:ext>
            </a:extLst>
          </p:cNvPr>
          <p:cNvSpPr/>
          <p:nvPr/>
        </p:nvSpPr>
        <p:spPr>
          <a:xfrm>
            <a:off x="4720977" y="2013426"/>
            <a:ext cx="493159" cy="493160"/>
          </a:xfrm>
          <a:prstGeom prst="rect">
            <a:avLst/>
          </a:prstGeom>
          <a:solidFill>
            <a:srgbClr val="355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C544A23F-AD4B-A3DA-C845-501B0793962C}"/>
              </a:ext>
            </a:extLst>
          </p:cNvPr>
          <p:cNvSpPr/>
          <p:nvPr/>
        </p:nvSpPr>
        <p:spPr>
          <a:xfrm>
            <a:off x="5294618" y="2013426"/>
            <a:ext cx="493159" cy="493160"/>
          </a:xfrm>
          <a:prstGeom prst="rect">
            <a:avLst/>
          </a:prstGeom>
          <a:solidFill>
            <a:srgbClr val="355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6C837D3A-134B-65D4-378F-6803577375E4}"/>
              </a:ext>
            </a:extLst>
          </p:cNvPr>
          <p:cNvSpPr/>
          <p:nvPr/>
        </p:nvSpPr>
        <p:spPr>
          <a:xfrm>
            <a:off x="3000054" y="1427799"/>
            <a:ext cx="493159" cy="493160"/>
          </a:xfrm>
          <a:prstGeom prst="rect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D53D3F11-C208-59C0-2263-23FDE5979E04}"/>
              </a:ext>
            </a:extLst>
          </p:cNvPr>
          <p:cNvSpPr/>
          <p:nvPr/>
        </p:nvSpPr>
        <p:spPr>
          <a:xfrm>
            <a:off x="3573695" y="1427799"/>
            <a:ext cx="493159" cy="493160"/>
          </a:xfrm>
          <a:prstGeom prst="rect">
            <a:avLst/>
          </a:prstGeom>
          <a:solidFill>
            <a:srgbClr val="8EA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CD441DA7-DD09-9A36-7700-71FCFE5E1798}"/>
              </a:ext>
            </a:extLst>
          </p:cNvPr>
          <p:cNvSpPr/>
          <p:nvPr/>
        </p:nvSpPr>
        <p:spPr>
          <a:xfrm>
            <a:off x="4147336" y="1427799"/>
            <a:ext cx="493159" cy="493160"/>
          </a:xfrm>
          <a:prstGeom prst="rect">
            <a:avLst/>
          </a:prstGeom>
          <a:solidFill>
            <a:srgbClr val="355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ADB85910-0898-1B53-EF1A-13D69931F1EC}"/>
              </a:ext>
            </a:extLst>
          </p:cNvPr>
          <p:cNvSpPr/>
          <p:nvPr/>
        </p:nvSpPr>
        <p:spPr>
          <a:xfrm>
            <a:off x="4720977" y="1427799"/>
            <a:ext cx="493159" cy="493160"/>
          </a:xfrm>
          <a:prstGeom prst="rect">
            <a:avLst/>
          </a:prstGeom>
          <a:solidFill>
            <a:srgbClr val="355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bg1"/>
                </a:solidFill>
                <a:latin typeface="Fira Sans" panose="020B0503050000020004" pitchFamily="34" charset="0"/>
              </a:rPr>
              <a:t>fmC</a:t>
            </a:r>
            <a:endParaRPr lang="de-DE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82B1EBB9-04D2-70CB-9E71-C3473A23FF0C}"/>
              </a:ext>
            </a:extLst>
          </p:cNvPr>
          <p:cNvSpPr/>
          <p:nvPr/>
        </p:nvSpPr>
        <p:spPr>
          <a:xfrm>
            <a:off x="5294618" y="1427799"/>
            <a:ext cx="493159" cy="493160"/>
          </a:xfrm>
          <a:prstGeom prst="rect">
            <a:avLst/>
          </a:prstGeom>
          <a:solidFill>
            <a:srgbClr val="355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bg1"/>
                </a:solidFill>
                <a:latin typeface="Fira Sans" panose="020B0503050000020004" pitchFamily="34" charset="0"/>
              </a:rPr>
              <a:t>fmC</a:t>
            </a:r>
            <a:endParaRPr lang="de-DE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712997ED-7C89-A745-A7B6-F7E310964006}"/>
              </a:ext>
            </a:extLst>
          </p:cNvPr>
          <p:cNvSpPr/>
          <p:nvPr/>
        </p:nvSpPr>
        <p:spPr>
          <a:xfrm>
            <a:off x="3000054" y="839603"/>
            <a:ext cx="493159" cy="493160"/>
          </a:xfrm>
          <a:prstGeom prst="rect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468925C6-17A6-9C31-D0B5-BA46E9D343D6}"/>
              </a:ext>
            </a:extLst>
          </p:cNvPr>
          <p:cNvSpPr/>
          <p:nvPr/>
        </p:nvSpPr>
        <p:spPr>
          <a:xfrm>
            <a:off x="3573695" y="839603"/>
            <a:ext cx="493159" cy="493160"/>
          </a:xfrm>
          <a:prstGeom prst="rect">
            <a:avLst/>
          </a:prstGeom>
          <a:solidFill>
            <a:srgbClr val="8EA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2F1C9026-E51C-D80C-2E33-ADE543BBB2FD}"/>
              </a:ext>
            </a:extLst>
          </p:cNvPr>
          <p:cNvSpPr/>
          <p:nvPr/>
        </p:nvSpPr>
        <p:spPr>
          <a:xfrm>
            <a:off x="4147336" y="839603"/>
            <a:ext cx="493159" cy="493160"/>
          </a:xfrm>
          <a:prstGeom prst="rect">
            <a:avLst/>
          </a:prstGeom>
          <a:solidFill>
            <a:srgbClr val="355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D9EF28D0-CD35-1155-12C0-B49DEC718EE9}"/>
              </a:ext>
            </a:extLst>
          </p:cNvPr>
          <p:cNvSpPr/>
          <p:nvPr/>
        </p:nvSpPr>
        <p:spPr>
          <a:xfrm>
            <a:off x="4720977" y="839603"/>
            <a:ext cx="493159" cy="493160"/>
          </a:xfrm>
          <a:prstGeom prst="rect">
            <a:avLst/>
          </a:prstGeom>
          <a:solidFill>
            <a:srgbClr val="355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2B365842-6FE9-55E0-F8D1-8AFA998AE9E8}"/>
              </a:ext>
            </a:extLst>
          </p:cNvPr>
          <p:cNvSpPr/>
          <p:nvPr/>
        </p:nvSpPr>
        <p:spPr>
          <a:xfrm>
            <a:off x="5294618" y="839603"/>
            <a:ext cx="493159" cy="493160"/>
          </a:xfrm>
          <a:prstGeom prst="rect">
            <a:avLst/>
          </a:prstGeom>
          <a:solidFill>
            <a:srgbClr val="355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7AF7E6DE-C40A-E258-D68D-2AC8986ACBE4}"/>
              </a:ext>
            </a:extLst>
          </p:cNvPr>
          <p:cNvSpPr txBox="1"/>
          <p:nvPr/>
        </p:nvSpPr>
        <p:spPr>
          <a:xfrm rot="16200000">
            <a:off x="2420252" y="4243374"/>
            <a:ext cx="15978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Fira Sans" panose="020B0503050000020004" pitchFamily="34" charset="0"/>
              </a:rPr>
              <a:t>E1 </a:t>
            </a:r>
            <a:r>
              <a:rPr lang="de-DE" sz="1200" dirty="0" err="1">
                <a:latin typeface="Fira Sans" panose="020B0503050000020004" pitchFamily="34" charset="0"/>
              </a:rPr>
              <a:t>manual</a:t>
            </a:r>
            <a:r>
              <a:rPr lang="de-DE" sz="1200" dirty="0">
                <a:latin typeface="Fira Sans" panose="020B0503050000020004" pitchFamily="34" charset="0"/>
              </a:rPr>
              <a:t> </a:t>
            </a:r>
            <a:r>
              <a:rPr lang="de-DE" sz="1200" dirty="0" err="1">
                <a:latin typeface="Fira Sans" panose="020B0503050000020004" pitchFamily="34" charset="0"/>
              </a:rPr>
              <a:t>work</a:t>
            </a:r>
            <a:endParaRPr lang="de-DE" sz="1200" dirty="0">
              <a:latin typeface="Fira Sans" panose="020B0503050000020004" pitchFamily="34" charset="0"/>
            </a:endParaRP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339AAA91-7628-08D1-7A20-9E88E02F1E20}"/>
              </a:ext>
            </a:extLst>
          </p:cNvPr>
          <p:cNvSpPr txBox="1"/>
          <p:nvPr/>
        </p:nvSpPr>
        <p:spPr>
          <a:xfrm rot="16200000">
            <a:off x="3091306" y="4253941"/>
            <a:ext cx="1441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Fira Sans" panose="020B0503050000020004" pitchFamily="34" charset="0"/>
              </a:rPr>
              <a:t>E2 motor-manual </a:t>
            </a:r>
          </a:p>
          <a:p>
            <a:r>
              <a:rPr lang="de-DE" sz="1200" dirty="0">
                <a:latin typeface="Fira Sans" panose="020B0503050000020004" pitchFamily="34" charset="0"/>
              </a:rPr>
              <a:t>     </a:t>
            </a:r>
            <a:r>
              <a:rPr lang="de-DE" sz="1200" dirty="0" err="1">
                <a:latin typeface="Fira Sans" panose="020B0503050000020004" pitchFamily="34" charset="0"/>
              </a:rPr>
              <a:t>work</a:t>
            </a:r>
            <a:endParaRPr lang="de-DE" sz="1200" dirty="0">
              <a:latin typeface="Fira Sans" panose="020B0503050000020004" pitchFamily="34" charset="0"/>
            </a:endParaRPr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CF686543-F324-2DB6-431A-9673B72C2C20}"/>
              </a:ext>
            </a:extLst>
          </p:cNvPr>
          <p:cNvSpPr txBox="1"/>
          <p:nvPr/>
        </p:nvSpPr>
        <p:spPr>
          <a:xfrm>
            <a:off x="1620911" y="942741"/>
            <a:ext cx="1480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Fira Sans" panose="020B0503050000020004" pitchFamily="34" charset="0"/>
              </a:rPr>
              <a:t>S5 clean </a:t>
            </a:r>
            <a:r>
              <a:rPr lang="de-DE" sz="1200" dirty="0" err="1">
                <a:latin typeface="Fira Sans" panose="020B0503050000020004" pitchFamily="34" charset="0"/>
              </a:rPr>
              <a:t>roads</a:t>
            </a:r>
            <a:endParaRPr lang="de-DE" sz="1200" dirty="0">
              <a:latin typeface="Fira Sans" panose="020B0503050000020004" pitchFamily="34" charset="0"/>
            </a:endParaRPr>
          </a:p>
        </p:txBody>
      </p:sp>
      <p:sp>
        <p:nvSpPr>
          <p:cNvPr id="66" name="Textfeld 65">
            <a:extLst>
              <a:ext uri="{FF2B5EF4-FFF2-40B4-BE49-F238E27FC236}">
                <a16:creationId xmlns:a16="http://schemas.microsoft.com/office/drawing/2014/main" id="{97378C6E-65A2-4F5F-22F3-1260C55B2BE7}"/>
              </a:ext>
            </a:extLst>
          </p:cNvPr>
          <p:cNvSpPr txBox="1"/>
          <p:nvPr/>
        </p:nvSpPr>
        <p:spPr>
          <a:xfrm>
            <a:off x="1620911" y="2711248"/>
            <a:ext cx="1461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Fira Sans" panose="020B0503050000020004" pitchFamily="34" charset="0"/>
              </a:rPr>
              <a:t>S2 </a:t>
            </a:r>
            <a:r>
              <a:rPr lang="de-DE" sz="1200" dirty="0" err="1">
                <a:latin typeface="Fira Sans" panose="020B0503050000020004" pitchFamily="34" charset="0"/>
              </a:rPr>
              <a:t>processing</a:t>
            </a:r>
            <a:endParaRPr lang="de-DE" sz="1200" dirty="0">
              <a:latin typeface="Fira Sans" panose="020B0503050000020004" pitchFamily="34" charset="0"/>
            </a:endParaRPr>
          </a:p>
        </p:txBody>
      </p:sp>
      <p:sp>
        <p:nvSpPr>
          <p:cNvPr id="67" name="Textfeld 66">
            <a:extLst>
              <a:ext uri="{FF2B5EF4-FFF2-40B4-BE49-F238E27FC236}">
                <a16:creationId xmlns:a16="http://schemas.microsoft.com/office/drawing/2014/main" id="{33EF7B11-9657-F2FB-3313-C282C7BDD4F1}"/>
              </a:ext>
            </a:extLst>
          </p:cNvPr>
          <p:cNvSpPr txBox="1"/>
          <p:nvPr/>
        </p:nvSpPr>
        <p:spPr>
          <a:xfrm>
            <a:off x="1620911" y="3305930"/>
            <a:ext cx="1480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Fira Sans" panose="020B0503050000020004" pitchFamily="34" charset="0"/>
              </a:rPr>
              <a:t>S1 </a:t>
            </a:r>
            <a:r>
              <a:rPr lang="de-DE" sz="1200" dirty="0" err="1">
                <a:latin typeface="Fira Sans" panose="020B0503050000020004" pitchFamily="34" charset="0"/>
              </a:rPr>
              <a:t>chipping</a:t>
            </a:r>
            <a:endParaRPr lang="de-DE" sz="1200" dirty="0">
              <a:latin typeface="Fira Sans" panose="020B0503050000020004" pitchFamily="34" charset="0"/>
            </a:endParaRPr>
          </a:p>
        </p:txBody>
      </p:sp>
      <p:sp>
        <p:nvSpPr>
          <p:cNvPr id="68" name="Textfeld 67">
            <a:extLst>
              <a:ext uri="{FF2B5EF4-FFF2-40B4-BE49-F238E27FC236}">
                <a16:creationId xmlns:a16="http://schemas.microsoft.com/office/drawing/2014/main" id="{9E67D93D-CB76-817D-92FD-23E6A1A05671}"/>
              </a:ext>
            </a:extLst>
          </p:cNvPr>
          <p:cNvSpPr txBox="1"/>
          <p:nvPr/>
        </p:nvSpPr>
        <p:spPr>
          <a:xfrm>
            <a:off x="1620911" y="1430892"/>
            <a:ext cx="1480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Fira Sans" panose="020B0503050000020004" pitchFamily="34" charset="0"/>
              </a:rPr>
              <a:t>S4 </a:t>
            </a:r>
            <a:r>
              <a:rPr lang="de-DE" sz="1200" dirty="0" err="1">
                <a:latin typeface="Fira Sans" panose="020B0503050000020004" pitchFamily="34" charset="0"/>
              </a:rPr>
              <a:t>short</a:t>
            </a:r>
            <a:r>
              <a:rPr lang="de-DE" sz="1200" dirty="0">
                <a:latin typeface="Fira Sans" panose="020B0503050000020004" pitchFamily="34" charset="0"/>
              </a:rPr>
              <a:t> </a:t>
            </a:r>
            <a:r>
              <a:rPr lang="de-DE" sz="1200" dirty="0" err="1">
                <a:latin typeface="Fira Sans" panose="020B0503050000020004" pitchFamily="34" charset="0"/>
              </a:rPr>
              <a:t>wood</a:t>
            </a:r>
            <a:r>
              <a:rPr lang="de-DE" sz="1200" dirty="0">
                <a:latin typeface="Fira Sans" panose="020B0503050000020004" pitchFamily="34" charset="0"/>
              </a:rPr>
              <a:t>    </a:t>
            </a:r>
          </a:p>
          <a:p>
            <a:r>
              <a:rPr lang="de-DE" sz="1200" dirty="0">
                <a:latin typeface="Fira Sans" panose="020B0503050000020004" pitchFamily="34" charset="0"/>
              </a:rPr>
              <a:t>     </a:t>
            </a:r>
            <a:r>
              <a:rPr lang="de-DE" sz="1200" dirty="0" err="1">
                <a:latin typeface="Fira Sans" panose="020B0503050000020004" pitchFamily="34" charset="0"/>
              </a:rPr>
              <a:t>store</a:t>
            </a:r>
            <a:endParaRPr lang="de-DE" sz="1200" dirty="0">
              <a:latin typeface="Fira Sans" panose="020B0503050000020004" pitchFamily="34" charset="0"/>
            </a:endParaRPr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77DF6979-689B-8DF0-5ACB-06DE889880D5}"/>
              </a:ext>
            </a:extLst>
          </p:cNvPr>
          <p:cNvSpPr txBox="1"/>
          <p:nvPr/>
        </p:nvSpPr>
        <p:spPr>
          <a:xfrm>
            <a:off x="1620911" y="2025575"/>
            <a:ext cx="1480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Fira Sans" panose="020B0503050000020004" pitchFamily="34" charset="0"/>
              </a:rPr>
              <a:t>S3 </a:t>
            </a:r>
            <a:r>
              <a:rPr lang="de-DE" sz="1200" dirty="0" err="1">
                <a:latin typeface="Fira Sans" panose="020B0503050000020004" pitchFamily="34" charset="0"/>
              </a:rPr>
              <a:t>long</a:t>
            </a:r>
            <a:r>
              <a:rPr lang="de-DE" sz="1200" dirty="0">
                <a:latin typeface="Fira Sans" panose="020B0503050000020004" pitchFamily="34" charset="0"/>
              </a:rPr>
              <a:t> </a:t>
            </a:r>
            <a:r>
              <a:rPr lang="de-DE" sz="1200" dirty="0" err="1">
                <a:latin typeface="Fira Sans" panose="020B0503050000020004" pitchFamily="34" charset="0"/>
              </a:rPr>
              <a:t>wood</a:t>
            </a:r>
            <a:endParaRPr lang="de-DE" sz="1200" dirty="0">
              <a:latin typeface="Fira Sans" panose="020B0503050000020004" pitchFamily="34" charset="0"/>
            </a:endParaRPr>
          </a:p>
          <a:p>
            <a:r>
              <a:rPr lang="de-DE" sz="1200" dirty="0">
                <a:latin typeface="Fira Sans" panose="020B0503050000020004" pitchFamily="34" charset="0"/>
              </a:rPr>
              <a:t>     </a:t>
            </a:r>
            <a:r>
              <a:rPr lang="de-DE" sz="1200" dirty="0" err="1">
                <a:latin typeface="Fira Sans" panose="020B0503050000020004" pitchFamily="34" charset="0"/>
              </a:rPr>
              <a:t>store</a:t>
            </a:r>
            <a:endParaRPr lang="de-DE" sz="1200" dirty="0">
              <a:latin typeface="Fira Sans" panose="020B0503050000020004" pitchFamily="34" charset="0"/>
            </a:endParaRPr>
          </a:p>
        </p:txBody>
      </p:sp>
      <p:sp>
        <p:nvSpPr>
          <p:cNvPr id="70" name="Textfeld 69">
            <a:extLst>
              <a:ext uri="{FF2B5EF4-FFF2-40B4-BE49-F238E27FC236}">
                <a16:creationId xmlns:a16="http://schemas.microsoft.com/office/drawing/2014/main" id="{A5262303-E2F0-26F1-C3DD-E702A303901E}"/>
              </a:ext>
            </a:extLst>
          </p:cNvPr>
          <p:cNvSpPr txBox="1"/>
          <p:nvPr/>
        </p:nvSpPr>
        <p:spPr>
          <a:xfrm rot="16200000">
            <a:off x="3634554" y="4263204"/>
            <a:ext cx="1459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Fira Sans" panose="020B0503050000020004" pitchFamily="34" charset="0"/>
              </a:rPr>
              <a:t>E3 simple </a:t>
            </a:r>
            <a:r>
              <a:rPr lang="de-DE" sz="1200" dirty="0" err="1">
                <a:latin typeface="Fira Sans" panose="020B0503050000020004" pitchFamily="34" charset="0"/>
              </a:rPr>
              <a:t>mecha</a:t>
            </a:r>
            <a:r>
              <a:rPr lang="de-DE" sz="1200" dirty="0">
                <a:latin typeface="Fira Sans" panose="020B0503050000020004" pitchFamily="34" charset="0"/>
              </a:rPr>
              <a:t>-</a:t>
            </a:r>
            <a:br>
              <a:rPr lang="de-DE" sz="1200" dirty="0">
                <a:latin typeface="Fira Sans" panose="020B0503050000020004" pitchFamily="34" charset="0"/>
              </a:rPr>
            </a:br>
            <a:r>
              <a:rPr lang="de-DE" sz="1200" dirty="0">
                <a:latin typeface="Fira Sans" panose="020B0503050000020004" pitchFamily="34" charset="0"/>
              </a:rPr>
              <a:t>     </a:t>
            </a:r>
            <a:r>
              <a:rPr lang="de-DE" sz="1200" dirty="0" err="1">
                <a:latin typeface="Fira Sans" panose="020B0503050000020004" pitchFamily="34" charset="0"/>
              </a:rPr>
              <a:t>nized</a:t>
            </a:r>
            <a:r>
              <a:rPr lang="de-DE" sz="1200" dirty="0">
                <a:latin typeface="Fira Sans" panose="020B0503050000020004" pitchFamily="34" charset="0"/>
              </a:rPr>
              <a:t> </a:t>
            </a:r>
            <a:r>
              <a:rPr lang="de-DE" sz="1200" dirty="0" err="1">
                <a:latin typeface="Fira Sans" panose="020B0503050000020004" pitchFamily="34" charset="0"/>
              </a:rPr>
              <a:t>work</a:t>
            </a:r>
            <a:endParaRPr lang="de-DE" sz="1200" dirty="0">
              <a:latin typeface="Fira Sans" panose="020B0503050000020004" pitchFamily="34" charset="0"/>
            </a:endParaRPr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C090F0EF-EC79-DFA7-9955-B23FBDD7545D}"/>
              </a:ext>
            </a:extLst>
          </p:cNvPr>
          <p:cNvSpPr txBox="1"/>
          <p:nvPr/>
        </p:nvSpPr>
        <p:spPr>
          <a:xfrm rot="16200000">
            <a:off x="4155814" y="4172602"/>
            <a:ext cx="1641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Fira Sans" panose="020B0503050000020004" pitchFamily="34" charset="0"/>
              </a:rPr>
              <a:t>E4 </a:t>
            </a:r>
            <a:r>
              <a:rPr lang="de-DE" sz="1200" dirty="0" err="1">
                <a:latin typeface="Fira Sans" panose="020B0503050000020004" pitchFamily="34" charset="0"/>
              </a:rPr>
              <a:t>advanced</a:t>
            </a:r>
            <a:r>
              <a:rPr lang="de-DE" sz="1200" dirty="0">
                <a:latin typeface="Fira Sans" panose="020B0503050000020004" pitchFamily="34" charset="0"/>
              </a:rPr>
              <a:t> </a:t>
            </a:r>
            <a:r>
              <a:rPr lang="de-DE" sz="1200" dirty="0" err="1">
                <a:latin typeface="Fira Sans" panose="020B0503050000020004" pitchFamily="34" charset="0"/>
              </a:rPr>
              <a:t>mecha</a:t>
            </a:r>
            <a:r>
              <a:rPr lang="de-DE" sz="1200" dirty="0">
                <a:latin typeface="Fira Sans" panose="020B0503050000020004" pitchFamily="34" charset="0"/>
              </a:rPr>
              <a:t>-</a:t>
            </a:r>
            <a:br>
              <a:rPr lang="de-DE" sz="1200" dirty="0">
                <a:latin typeface="Fira Sans" panose="020B0503050000020004" pitchFamily="34" charset="0"/>
              </a:rPr>
            </a:br>
            <a:r>
              <a:rPr lang="de-DE" sz="1200" dirty="0">
                <a:latin typeface="Fira Sans" panose="020B0503050000020004" pitchFamily="34" charset="0"/>
              </a:rPr>
              <a:t>     </a:t>
            </a:r>
            <a:r>
              <a:rPr lang="de-DE" sz="1200" dirty="0" err="1">
                <a:latin typeface="Fira Sans" panose="020B0503050000020004" pitchFamily="34" charset="0"/>
              </a:rPr>
              <a:t>nized</a:t>
            </a:r>
            <a:r>
              <a:rPr lang="de-DE" sz="1200" dirty="0">
                <a:latin typeface="Fira Sans" panose="020B0503050000020004" pitchFamily="34" charset="0"/>
              </a:rPr>
              <a:t> </a:t>
            </a:r>
            <a:r>
              <a:rPr lang="de-DE" sz="1200" dirty="0" err="1">
                <a:latin typeface="Fira Sans" panose="020B0503050000020004" pitchFamily="34" charset="0"/>
              </a:rPr>
              <a:t>work</a:t>
            </a:r>
            <a:endParaRPr lang="de-DE" sz="1200" dirty="0">
              <a:latin typeface="Fira Sans" panose="020B0503050000020004" pitchFamily="34" charset="0"/>
            </a:endParaRPr>
          </a:p>
        </p:txBody>
      </p:sp>
      <p:sp>
        <p:nvSpPr>
          <p:cNvPr id="72" name="Textfeld 71">
            <a:extLst>
              <a:ext uri="{FF2B5EF4-FFF2-40B4-BE49-F238E27FC236}">
                <a16:creationId xmlns:a16="http://schemas.microsoft.com/office/drawing/2014/main" id="{7D75AF5B-D15A-8A4C-3950-5763DC874458}"/>
              </a:ext>
            </a:extLst>
          </p:cNvPr>
          <p:cNvSpPr txBox="1"/>
          <p:nvPr/>
        </p:nvSpPr>
        <p:spPr>
          <a:xfrm rot="16200000">
            <a:off x="4758072" y="4313676"/>
            <a:ext cx="1543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Fira Sans" panose="020B0503050000020004" pitchFamily="34" charset="0"/>
              </a:rPr>
              <a:t>E5 </a:t>
            </a:r>
            <a:r>
              <a:rPr lang="de-DE" sz="1200" dirty="0" err="1">
                <a:latin typeface="Fira Sans" panose="020B0503050000020004" pitchFamily="34" charset="0"/>
              </a:rPr>
              <a:t>automatic</a:t>
            </a:r>
            <a:r>
              <a:rPr lang="de-DE" sz="1200" dirty="0">
                <a:latin typeface="Fira Sans" panose="020B0503050000020004" pitchFamily="34" charset="0"/>
              </a:rPr>
              <a:t> </a:t>
            </a:r>
            <a:r>
              <a:rPr lang="de-DE" sz="1200" dirty="0" err="1">
                <a:latin typeface="Fira Sans" panose="020B0503050000020004" pitchFamily="34" charset="0"/>
              </a:rPr>
              <a:t>work</a:t>
            </a:r>
            <a:endParaRPr lang="de-DE" sz="1200" dirty="0"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870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hteck 37">
            <a:extLst>
              <a:ext uri="{FF2B5EF4-FFF2-40B4-BE49-F238E27FC236}">
                <a16:creationId xmlns:a16="http://schemas.microsoft.com/office/drawing/2014/main" id="{2E4ACE88-AD5C-CA5F-823B-CBC262FC0B79}"/>
              </a:ext>
            </a:extLst>
          </p:cNvPr>
          <p:cNvSpPr/>
          <p:nvPr/>
        </p:nvSpPr>
        <p:spPr>
          <a:xfrm>
            <a:off x="3000054" y="2601622"/>
            <a:ext cx="493159" cy="493160"/>
          </a:xfrm>
          <a:prstGeom prst="rect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C98D3524-34C6-F0A5-8C80-AD88BAAC4046}"/>
              </a:ext>
            </a:extLst>
          </p:cNvPr>
          <p:cNvSpPr/>
          <p:nvPr/>
        </p:nvSpPr>
        <p:spPr>
          <a:xfrm>
            <a:off x="3573695" y="2601622"/>
            <a:ext cx="493159" cy="493160"/>
          </a:xfrm>
          <a:prstGeom prst="rect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18C3774D-5E46-17D5-F5D2-092B944CE843}"/>
              </a:ext>
            </a:extLst>
          </p:cNvPr>
          <p:cNvSpPr/>
          <p:nvPr/>
        </p:nvSpPr>
        <p:spPr>
          <a:xfrm>
            <a:off x="4147336" y="2601622"/>
            <a:ext cx="493159" cy="493160"/>
          </a:xfrm>
          <a:prstGeom prst="rect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A2A2BBE6-58F4-65B1-F744-3D94C484A6A7}"/>
              </a:ext>
            </a:extLst>
          </p:cNvPr>
          <p:cNvSpPr/>
          <p:nvPr/>
        </p:nvSpPr>
        <p:spPr>
          <a:xfrm>
            <a:off x="4720977" y="2601622"/>
            <a:ext cx="493159" cy="493160"/>
          </a:xfrm>
          <a:prstGeom prst="rect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9E4D4D70-2AE1-C5C7-F38F-1E3419320593}"/>
              </a:ext>
            </a:extLst>
          </p:cNvPr>
          <p:cNvSpPr/>
          <p:nvPr/>
        </p:nvSpPr>
        <p:spPr>
          <a:xfrm>
            <a:off x="5294618" y="2601622"/>
            <a:ext cx="493159" cy="493160"/>
          </a:xfrm>
          <a:prstGeom prst="rect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C23F0D52-098B-A092-04F5-605817F54563}"/>
              </a:ext>
            </a:extLst>
          </p:cNvPr>
          <p:cNvSpPr/>
          <p:nvPr/>
        </p:nvSpPr>
        <p:spPr>
          <a:xfrm>
            <a:off x="3000054" y="3187249"/>
            <a:ext cx="493159" cy="493160"/>
          </a:xfrm>
          <a:prstGeom prst="rect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A39F9BA8-8558-B825-34C0-D06B66D1E6A7}"/>
              </a:ext>
            </a:extLst>
          </p:cNvPr>
          <p:cNvSpPr/>
          <p:nvPr/>
        </p:nvSpPr>
        <p:spPr>
          <a:xfrm>
            <a:off x="3573695" y="3187249"/>
            <a:ext cx="493159" cy="493160"/>
          </a:xfrm>
          <a:prstGeom prst="rect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5AB13EE7-DE3A-F282-338B-044CDFC08956}"/>
              </a:ext>
            </a:extLst>
          </p:cNvPr>
          <p:cNvSpPr/>
          <p:nvPr/>
        </p:nvSpPr>
        <p:spPr>
          <a:xfrm>
            <a:off x="4147336" y="3187249"/>
            <a:ext cx="493159" cy="493160"/>
          </a:xfrm>
          <a:prstGeom prst="rect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168F5C1C-783F-E23B-BCD2-5FAC114CC61B}"/>
              </a:ext>
            </a:extLst>
          </p:cNvPr>
          <p:cNvSpPr/>
          <p:nvPr/>
        </p:nvSpPr>
        <p:spPr>
          <a:xfrm>
            <a:off x="4720977" y="3187249"/>
            <a:ext cx="493159" cy="493160"/>
          </a:xfrm>
          <a:prstGeom prst="rect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BCAB6E11-275E-AE92-5FFD-4678F5A1AFC0}"/>
              </a:ext>
            </a:extLst>
          </p:cNvPr>
          <p:cNvSpPr/>
          <p:nvPr/>
        </p:nvSpPr>
        <p:spPr>
          <a:xfrm>
            <a:off x="5294618" y="3187249"/>
            <a:ext cx="493159" cy="493160"/>
          </a:xfrm>
          <a:prstGeom prst="rect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01066719-7B69-8D66-FC72-A45DED5F93E3}"/>
              </a:ext>
            </a:extLst>
          </p:cNvPr>
          <p:cNvSpPr/>
          <p:nvPr/>
        </p:nvSpPr>
        <p:spPr>
          <a:xfrm>
            <a:off x="3000054" y="2013426"/>
            <a:ext cx="493159" cy="493160"/>
          </a:xfrm>
          <a:prstGeom prst="rect">
            <a:avLst/>
          </a:prstGeom>
          <a:solidFill>
            <a:srgbClr val="355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>
                <a:solidFill>
                  <a:schemeClr val="bg1"/>
                </a:solidFill>
                <a:latin typeface="Fira Sans" panose="020B0503050000020004" pitchFamily="34" charset="0"/>
              </a:rPr>
              <a:t>pm</a:t>
            </a:r>
            <a:endParaRPr lang="de-DE" sz="1600" dirty="0">
              <a:solidFill>
                <a:schemeClr val="bg1"/>
              </a:solidFill>
              <a:latin typeface="Fira Sans" panose="020B0503050000020004" pitchFamily="34" charset="0"/>
            </a:endParaRPr>
          </a:p>
          <a:p>
            <a:pPr algn="ctr"/>
            <a:r>
              <a:rPr lang="de-DE" sz="1600" dirty="0">
                <a:solidFill>
                  <a:schemeClr val="bg1"/>
                </a:solidFill>
                <a:latin typeface="Fira Sans" panose="020B0503050000020004" pitchFamily="34" charset="0"/>
              </a:rPr>
              <a:t>T</a:t>
            </a: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6E4A6B35-0B67-FCDE-A588-8376661ECCD0}"/>
              </a:ext>
            </a:extLst>
          </p:cNvPr>
          <p:cNvSpPr/>
          <p:nvPr/>
        </p:nvSpPr>
        <p:spPr>
          <a:xfrm>
            <a:off x="3573695" y="2013426"/>
            <a:ext cx="493159" cy="493160"/>
          </a:xfrm>
          <a:prstGeom prst="rect">
            <a:avLst/>
          </a:prstGeom>
          <a:solidFill>
            <a:srgbClr val="355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solidFill>
                  <a:schemeClr val="bg1"/>
                </a:solidFill>
                <a:latin typeface="Fira Sans" panose="020B0503050000020004" pitchFamily="34" charset="0"/>
              </a:rPr>
              <a:t>pm</a:t>
            </a:r>
          </a:p>
          <a:p>
            <a:pPr algn="ctr"/>
            <a:r>
              <a:rPr lang="de-DE" sz="1600">
                <a:solidFill>
                  <a:schemeClr val="bg1"/>
                </a:solidFill>
                <a:latin typeface="Fira Sans" panose="020B0503050000020004" pitchFamily="34" charset="0"/>
              </a:rPr>
              <a:t>T</a:t>
            </a:r>
            <a:endParaRPr lang="de-DE" sz="1600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F4B423DA-47CB-05E2-1266-24AE1C2FEBAE}"/>
              </a:ext>
            </a:extLst>
          </p:cNvPr>
          <p:cNvSpPr/>
          <p:nvPr/>
        </p:nvSpPr>
        <p:spPr>
          <a:xfrm>
            <a:off x="4147336" y="2013426"/>
            <a:ext cx="493159" cy="493160"/>
          </a:xfrm>
          <a:prstGeom prst="rect">
            <a:avLst/>
          </a:prstGeom>
          <a:solidFill>
            <a:srgbClr val="355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solidFill>
                  <a:schemeClr val="bg1"/>
                </a:solidFill>
                <a:latin typeface="Fira Sans" panose="020B0503050000020004" pitchFamily="34" charset="0"/>
              </a:rPr>
              <a:t>pm</a:t>
            </a:r>
          </a:p>
          <a:p>
            <a:pPr algn="ctr"/>
            <a:r>
              <a:rPr lang="de-DE" sz="1600">
                <a:solidFill>
                  <a:schemeClr val="bg1"/>
                </a:solidFill>
                <a:latin typeface="Fira Sans" panose="020B0503050000020004" pitchFamily="34" charset="0"/>
              </a:rPr>
              <a:t>T</a:t>
            </a:r>
            <a:endParaRPr lang="de-DE" sz="1600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3045E839-1FDA-9046-CF09-42EE25A67F4F}"/>
              </a:ext>
            </a:extLst>
          </p:cNvPr>
          <p:cNvSpPr/>
          <p:nvPr/>
        </p:nvSpPr>
        <p:spPr>
          <a:xfrm>
            <a:off x="4720977" y="2013426"/>
            <a:ext cx="493159" cy="493160"/>
          </a:xfrm>
          <a:prstGeom prst="rect">
            <a:avLst/>
          </a:prstGeom>
          <a:solidFill>
            <a:srgbClr val="355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C544A23F-AD4B-A3DA-C845-501B0793962C}"/>
              </a:ext>
            </a:extLst>
          </p:cNvPr>
          <p:cNvSpPr/>
          <p:nvPr/>
        </p:nvSpPr>
        <p:spPr>
          <a:xfrm>
            <a:off x="5294618" y="2013426"/>
            <a:ext cx="493159" cy="493160"/>
          </a:xfrm>
          <a:prstGeom prst="rect">
            <a:avLst/>
          </a:prstGeom>
          <a:solidFill>
            <a:srgbClr val="355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6C837D3A-134B-65D4-378F-6803577375E4}"/>
              </a:ext>
            </a:extLst>
          </p:cNvPr>
          <p:cNvSpPr/>
          <p:nvPr/>
        </p:nvSpPr>
        <p:spPr>
          <a:xfrm>
            <a:off x="3000054" y="1427799"/>
            <a:ext cx="493159" cy="493160"/>
          </a:xfrm>
          <a:prstGeom prst="rect">
            <a:avLst/>
          </a:prstGeom>
          <a:solidFill>
            <a:srgbClr val="355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D53D3F11-C208-59C0-2263-23FDE5979E04}"/>
              </a:ext>
            </a:extLst>
          </p:cNvPr>
          <p:cNvSpPr/>
          <p:nvPr/>
        </p:nvSpPr>
        <p:spPr>
          <a:xfrm>
            <a:off x="3573695" y="1427799"/>
            <a:ext cx="493159" cy="493160"/>
          </a:xfrm>
          <a:prstGeom prst="rect">
            <a:avLst/>
          </a:prstGeom>
          <a:solidFill>
            <a:srgbClr val="355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CD441DA7-DD09-9A36-7700-71FCFE5E1798}"/>
              </a:ext>
            </a:extLst>
          </p:cNvPr>
          <p:cNvSpPr/>
          <p:nvPr/>
        </p:nvSpPr>
        <p:spPr>
          <a:xfrm>
            <a:off x="4147336" y="1427799"/>
            <a:ext cx="493159" cy="493160"/>
          </a:xfrm>
          <a:prstGeom prst="rect">
            <a:avLst/>
          </a:prstGeom>
          <a:solidFill>
            <a:srgbClr val="355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ADB85910-0898-1B53-EF1A-13D69931F1EC}"/>
              </a:ext>
            </a:extLst>
          </p:cNvPr>
          <p:cNvSpPr/>
          <p:nvPr/>
        </p:nvSpPr>
        <p:spPr>
          <a:xfrm>
            <a:off x="4720977" y="1427799"/>
            <a:ext cx="493159" cy="493160"/>
          </a:xfrm>
          <a:prstGeom prst="rect">
            <a:avLst/>
          </a:prstGeom>
          <a:solidFill>
            <a:srgbClr val="355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bg1"/>
                </a:solidFill>
                <a:latin typeface="Fira Sans" panose="020B0503050000020004" pitchFamily="34" charset="0"/>
              </a:rPr>
              <a:t>fm</a:t>
            </a:r>
            <a:endParaRPr lang="de-DE" dirty="0">
              <a:solidFill>
                <a:schemeClr val="bg1"/>
              </a:solidFill>
              <a:latin typeface="Fira Sans" panose="020B0503050000020004" pitchFamily="34" charset="0"/>
            </a:endParaRPr>
          </a:p>
          <a:p>
            <a:pPr algn="ctr"/>
            <a:r>
              <a:rPr lang="de-DE" dirty="0">
                <a:solidFill>
                  <a:schemeClr val="bg1"/>
                </a:solidFill>
                <a:latin typeface="Fira Sans" panose="020B0503050000020004" pitchFamily="34" charset="0"/>
              </a:rPr>
              <a:t>C</a:t>
            </a:r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82B1EBB9-04D2-70CB-9E71-C3473A23FF0C}"/>
              </a:ext>
            </a:extLst>
          </p:cNvPr>
          <p:cNvSpPr/>
          <p:nvPr/>
        </p:nvSpPr>
        <p:spPr>
          <a:xfrm>
            <a:off x="5294618" y="1427799"/>
            <a:ext cx="493159" cy="493160"/>
          </a:xfrm>
          <a:prstGeom prst="rect">
            <a:avLst/>
          </a:prstGeom>
          <a:solidFill>
            <a:srgbClr val="355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bg1"/>
                </a:solidFill>
                <a:latin typeface="Fira Sans" panose="020B0503050000020004" pitchFamily="34" charset="0"/>
              </a:rPr>
              <a:t>fm</a:t>
            </a:r>
            <a:endParaRPr lang="de-DE" dirty="0">
              <a:solidFill>
                <a:schemeClr val="bg1"/>
              </a:solidFill>
              <a:latin typeface="Fira Sans" panose="020B0503050000020004" pitchFamily="34" charset="0"/>
            </a:endParaRPr>
          </a:p>
          <a:p>
            <a:pPr algn="ctr"/>
            <a:r>
              <a:rPr lang="de-DE" dirty="0">
                <a:solidFill>
                  <a:schemeClr val="bg1"/>
                </a:solidFill>
                <a:latin typeface="Fira Sans" panose="020B0503050000020004" pitchFamily="34" charset="0"/>
              </a:rPr>
              <a:t>C</a:t>
            </a: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712997ED-7C89-A745-A7B6-F7E310964006}"/>
              </a:ext>
            </a:extLst>
          </p:cNvPr>
          <p:cNvSpPr/>
          <p:nvPr/>
        </p:nvSpPr>
        <p:spPr>
          <a:xfrm>
            <a:off x="3000054" y="839603"/>
            <a:ext cx="493159" cy="493160"/>
          </a:xfrm>
          <a:prstGeom prst="rect">
            <a:avLst/>
          </a:prstGeom>
          <a:solidFill>
            <a:srgbClr val="355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468925C6-17A6-9C31-D0B5-BA46E9D343D6}"/>
              </a:ext>
            </a:extLst>
          </p:cNvPr>
          <p:cNvSpPr/>
          <p:nvPr/>
        </p:nvSpPr>
        <p:spPr>
          <a:xfrm>
            <a:off x="3573695" y="839603"/>
            <a:ext cx="493159" cy="493160"/>
          </a:xfrm>
          <a:prstGeom prst="rect">
            <a:avLst/>
          </a:prstGeom>
          <a:solidFill>
            <a:srgbClr val="355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2F1C9026-E51C-D80C-2E33-ADE543BBB2FD}"/>
              </a:ext>
            </a:extLst>
          </p:cNvPr>
          <p:cNvSpPr/>
          <p:nvPr/>
        </p:nvSpPr>
        <p:spPr>
          <a:xfrm>
            <a:off x="4147336" y="839603"/>
            <a:ext cx="493159" cy="493160"/>
          </a:xfrm>
          <a:prstGeom prst="rect">
            <a:avLst/>
          </a:prstGeom>
          <a:solidFill>
            <a:srgbClr val="355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D9EF28D0-CD35-1155-12C0-B49DEC718EE9}"/>
              </a:ext>
            </a:extLst>
          </p:cNvPr>
          <p:cNvSpPr/>
          <p:nvPr/>
        </p:nvSpPr>
        <p:spPr>
          <a:xfrm>
            <a:off x="4720977" y="839603"/>
            <a:ext cx="493159" cy="493160"/>
          </a:xfrm>
          <a:prstGeom prst="rect">
            <a:avLst/>
          </a:prstGeom>
          <a:solidFill>
            <a:srgbClr val="355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2B365842-6FE9-55E0-F8D1-8AFA998AE9E8}"/>
              </a:ext>
            </a:extLst>
          </p:cNvPr>
          <p:cNvSpPr/>
          <p:nvPr/>
        </p:nvSpPr>
        <p:spPr>
          <a:xfrm>
            <a:off x="5294618" y="839603"/>
            <a:ext cx="493159" cy="493160"/>
          </a:xfrm>
          <a:prstGeom prst="rect">
            <a:avLst/>
          </a:prstGeom>
          <a:solidFill>
            <a:srgbClr val="355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7AF7E6DE-C40A-E258-D68D-2AC8986ACBE4}"/>
              </a:ext>
            </a:extLst>
          </p:cNvPr>
          <p:cNvSpPr txBox="1"/>
          <p:nvPr/>
        </p:nvSpPr>
        <p:spPr>
          <a:xfrm rot="16200000">
            <a:off x="2191125" y="4014248"/>
            <a:ext cx="20561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Fira Sans" panose="020B0503050000020004" pitchFamily="34" charset="0"/>
              </a:rPr>
              <a:t>E1 </a:t>
            </a:r>
            <a:r>
              <a:rPr lang="de-DE" sz="1200" dirty="0" err="1">
                <a:latin typeface="Fira Sans" panose="020B0503050000020004" pitchFamily="34" charset="0"/>
              </a:rPr>
              <a:t>manual</a:t>
            </a:r>
            <a:r>
              <a:rPr lang="de-DE" sz="1200" dirty="0">
                <a:latin typeface="Fira Sans" panose="020B0503050000020004" pitchFamily="34" charset="0"/>
              </a:rPr>
              <a:t> </a:t>
            </a:r>
            <a:r>
              <a:rPr lang="de-DE" sz="1200" dirty="0" err="1">
                <a:latin typeface="Fira Sans" panose="020B0503050000020004" pitchFamily="34" charset="0"/>
              </a:rPr>
              <a:t>work</a:t>
            </a:r>
            <a:endParaRPr lang="de-DE" sz="1200" dirty="0">
              <a:latin typeface="Fira Sans" panose="020B0503050000020004" pitchFamily="34" charset="0"/>
            </a:endParaRP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339AAA91-7628-08D1-7A20-9E88E02F1E20}"/>
              </a:ext>
            </a:extLst>
          </p:cNvPr>
          <p:cNvSpPr txBox="1"/>
          <p:nvPr/>
        </p:nvSpPr>
        <p:spPr>
          <a:xfrm rot="16200000">
            <a:off x="2756166" y="3918802"/>
            <a:ext cx="2111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Fira Sans" panose="020B0503050000020004" pitchFamily="34" charset="0"/>
              </a:rPr>
              <a:t>E2 motor-manual </a:t>
            </a:r>
          </a:p>
          <a:p>
            <a:r>
              <a:rPr lang="de-DE" sz="1200" dirty="0">
                <a:latin typeface="Fira Sans" panose="020B0503050000020004" pitchFamily="34" charset="0"/>
              </a:rPr>
              <a:t>     </a:t>
            </a:r>
            <a:r>
              <a:rPr lang="de-DE" sz="1200" dirty="0" err="1">
                <a:latin typeface="Fira Sans" panose="020B0503050000020004" pitchFamily="34" charset="0"/>
              </a:rPr>
              <a:t>work</a:t>
            </a:r>
            <a:endParaRPr lang="de-DE" sz="1200" dirty="0">
              <a:latin typeface="Fira Sans" panose="020B0503050000020004" pitchFamily="34" charset="0"/>
            </a:endParaRPr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CF686543-F324-2DB6-431A-9673B72C2C20}"/>
              </a:ext>
            </a:extLst>
          </p:cNvPr>
          <p:cNvSpPr txBox="1"/>
          <p:nvPr/>
        </p:nvSpPr>
        <p:spPr>
          <a:xfrm>
            <a:off x="1620911" y="942741"/>
            <a:ext cx="1480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Fira Sans" panose="020B0503050000020004" pitchFamily="34" charset="0"/>
              </a:rPr>
              <a:t>S5 clean </a:t>
            </a:r>
            <a:r>
              <a:rPr lang="de-DE" sz="1200" dirty="0" err="1">
                <a:latin typeface="Fira Sans" panose="020B0503050000020004" pitchFamily="34" charset="0"/>
              </a:rPr>
              <a:t>roads</a:t>
            </a:r>
            <a:endParaRPr lang="de-DE" sz="1200" dirty="0">
              <a:latin typeface="Fira Sans" panose="020B0503050000020004" pitchFamily="34" charset="0"/>
            </a:endParaRPr>
          </a:p>
        </p:txBody>
      </p:sp>
      <p:sp>
        <p:nvSpPr>
          <p:cNvPr id="66" name="Textfeld 65">
            <a:extLst>
              <a:ext uri="{FF2B5EF4-FFF2-40B4-BE49-F238E27FC236}">
                <a16:creationId xmlns:a16="http://schemas.microsoft.com/office/drawing/2014/main" id="{97378C6E-65A2-4F5F-22F3-1260C55B2BE7}"/>
              </a:ext>
            </a:extLst>
          </p:cNvPr>
          <p:cNvSpPr txBox="1"/>
          <p:nvPr/>
        </p:nvSpPr>
        <p:spPr>
          <a:xfrm>
            <a:off x="1620911" y="2711248"/>
            <a:ext cx="1461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Fira Sans" panose="020B0503050000020004" pitchFamily="34" charset="0"/>
              </a:rPr>
              <a:t>S2 </a:t>
            </a:r>
            <a:r>
              <a:rPr lang="de-DE" sz="1200" dirty="0" err="1">
                <a:latin typeface="Fira Sans" panose="020B0503050000020004" pitchFamily="34" charset="0"/>
              </a:rPr>
              <a:t>processing</a:t>
            </a:r>
            <a:endParaRPr lang="de-DE" sz="1200" dirty="0">
              <a:latin typeface="Fira Sans" panose="020B0503050000020004" pitchFamily="34" charset="0"/>
            </a:endParaRPr>
          </a:p>
        </p:txBody>
      </p:sp>
      <p:sp>
        <p:nvSpPr>
          <p:cNvPr id="67" name="Textfeld 66">
            <a:extLst>
              <a:ext uri="{FF2B5EF4-FFF2-40B4-BE49-F238E27FC236}">
                <a16:creationId xmlns:a16="http://schemas.microsoft.com/office/drawing/2014/main" id="{33EF7B11-9657-F2FB-3313-C282C7BDD4F1}"/>
              </a:ext>
            </a:extLst>
          </p:cNvPr>
          <p:cNvSpPr txBox="1"/>
          <p:nvPr/>
        </p:nvSpPr>
        <p:spPr>
          <a:xfrm>
            <a:off x="1620911" y="3305930"/>
            <a:ext cx="1480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Fira Sans" panose="020B0503050000020004" pitchFamily="34" charset="0"/>
              </a:rPr>
              <a:t>S1 </a:t>
            </a:r>
            <a:r>
              <a:rPr lang="de-DE" sz="1200" dirty="0" err="1">
                <a:latin typeface="Fira Sans" panose="020B0503050000020004" pitchFamily="34" charset="0"/>
              </a:rPr>
              <a:t>chipping</a:t>
            </a:r>
            <a:endParaRPr lang="de-DE" sz="1200" dirty="0">
              <a:latin typeface="Fira Sans" panose="020B0503050000020004" pitchFamily="34" charset="0"/>
            </a:endParaRPr>
          </a:p>
        </p:txBody>
      </p:sp>
      <p:sp>
        <p:nvSpPr>
          <p:cNvPr id="68" name="Textfeld 67">
            <a:extLst>
              <a:ext uri="{FF2B5EF4-FFF2-40B4-BE49-F238E27FC236}">
                <a16:creationId xmlns:a16="http://schemas.microsoft.com/office/drawing/2014/main" id="{9E67D93D-CB76-817D-92FD-23E6A1A05671}"/>
              </a:ext>
            </a:extLst>
          </p:cNvPr>
          <p:cNvSpPr txBox="1"/>
          <p:nvPr/>
        </p:nvSpPr>
        <p:spPr>
          <a:xfrm>
            <a:off x="1620911" y="1430892"/>
            <a:ext cx="1480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Fira Sans" panose="020B0503050000020004" pitchFamily="34" charset="0"/>
              </a:rPr>
              <a:t>S4 </a:t>
            </a:r>
            <a:r>
              <a:rPr lang="de-DE" sz="1200" dirty="0" err="1">
                <a:latin typeface="Fira Sans" panose="020B0503050000020004" pitchFamily="34" charset="0"/>
              </a:rPr>
              <a:t>short</a:t>
            </a:r>
            <a:r>
              <a:rPr lang="de-DE" sz="1200" dirty="0">
                <a:latin typeface="Fira Sans" panose="020B0503050000020004" pitchFamily="34" charset="0"/>
              </a:rPr>
              <a:t> </a:t>
            </a:r>
            <a:r>
              <a:rPr lang="de-DE" sz="1200" dirty="0" err="1">
                <a:latin typeface="Fira Sans" panose="020B0503050000020004" pitchFamily="34" charset="0"/>
              </a:rPr>
              <a:t>wood</a:t>
            </a:r>
            <a:r>
              <a:rPr lang="de-DE" sz="1200" dirty="0">
                <a:latin typeface="Fira Sans" panose="020B0503050000020004" pitchFamily="34" charset="0"/>
              </a:rPr>
              <a:t>    </a:t>
            </a:r>
          </a:p>
          <a:p>
            <a:r>
              <a:rPr lang="de-DE" sz="1200" dirty="0">
                <a:latin typeface="Fira Sans" panose="020B0503050000020004" pitchFamily="34" charset="0"/>
              </a:rPr>
              <a:t>     </a:t>
            </a:r>
            <a:r>
              <a:rPr lang="de-DE" sz="1200" dirty="0" err="1">
                <a:latin typeface="Fira Sans" panose="020B0503050000020004" pitchFamily="34" charset="0"/>
              </a:rPr>
              <a:t>store</a:t>
            </a:r>
            <a:endParaRPr lang="de-DE" sz="1200" dirty="0">
              <a:latin typeface="Fira Sans" panose="020B0503050000020004" pitchFamily="34" charset="0"/>
            </a:endParaRPr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77DF6979-689B-8DF0-5ACB-06DE889880D5}"/>
              </a:ext>
            </a:extLst>
          </p:cNvPr>
          <p:cNvSpPr txBox="1"/>
          <p:nvPr/>
        </p:nvSpPr>
        <p:spPr>
          <a:xfrm>
            <a:off x="1620911" y="2025575"/>
            <a:ext cx="1480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Fira Sans" panose="020B0503050000020004" pitchFamily="34" charset="0"/>
              </a:rPr>
              <a:t>S3 </a:t>
            </a:r>
            <a:r>
              <a:rPr lang="de-DE" sz="1200" dirty="0" err="1">
                <a:latin typeface="Fira Sans" panose="020B0503050000020004" pitchFamily="34" charset="0"/>
              </a:rPr>
              <a:t>long</a:t>
            </a:r>
            <a:r>
              <a:rPr lang="de-DE" sz="1200" dirty="0">
                <a:latin typeface="Fira Sans" panose="020B0503050000020004" pitchFamily="34" charset="0"/>
              </a:rPr>
              <a:t> </a:t>
            </a:r>
            <a:r>
              <a:rPr lang="de-DE" sz="1200" dirty="0" err="1">
                <a:latin typeface="Fira Sans" panose="020B0503050000020004" pitchFamily="34" charset="0"/>
              </a:rPr>
              <a:t>wood</a:t>
            </a:r>
            <a:endParaRPr lang="de-DE" sz="1200" dirty="0">
              <a:latin typeface="Fira Sans" panose="020B0503050000020004" pitchFamily="34" charset="0"/>
            </a:endParaRPr>
          </a:p>
          <a:p>
            <a:r>
              <a:rPr lang="de-DE" sz="1200" dirty="0">
                <a:latin typeface="Fira Sans" panose="020B0503050000020004" pitchFamily="34" charset="0"/>
              </a:rPr>
              <a:t>     </a:t>
            </a:r>
            <a:r>
              <a:rPr lang="de-DE" sz="1200" dirty="0" err="1">
                <a:latin typeface="Fira Sans" panose="020B0503050000020004" pitchFamily="34" charset="0"/>
              </a:rPr>
              <a:t>store</a:t>
            </a:r>
            <a:endParaRPr lang="de-DE" sz="1200" dirty="0">
              <a:latin typeface="Fira Sans" panose="020B0503050000020004" pitchFamily="34" charset="0"/>
            </a:endParaRPr>
          </a:p>
        </p:txBody>
      </p:sp>
      <p:sp>
        <p:nvSpPr>
          <p:cNvPr id="70" name="Textfeld 69">
            <a:extLst>
              <a:ext uri="{FF2B5EF4-FFF2-40B4-BE49-F238E27FC236}">
                <a16:creationId xmlns:a16="http://schemas.microsoft.com/office/drawing/2014/main" id="{A5262303-E2F0-26F1-C3DD-E702A303901E}"/>
              </a:ext>
            </a:extLst>
          </p:cNvPr>
          <p:cNvSpPr txBox="1"/>
          <p:nvPr/>
        </p:nvSpPr>
        <p:spPr>
          <a:xfrm rot="16200000">
            <a:off x="3308679" y="3937330"/>
            <a:ext cx="2111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Fira Sans" panose="020B0503050000020004" pitchFamily="34" charset="0"/>
              </a:rPr>
              <a:t>E3 simple </a:t>
            </a:r>
            <a:r>
              <a:rPr lang="de-DE" sz="1200" dirty="0" err="1">
                <a:latin typeface="Fira Sans" panose="020B0503050000020004" pitchFamily="34" charset="0"/>
              </a:rPr>
              <a:t>mecha</a:t>
            </a:r>
            <a:r>
              <a:rPr lang="de-DE" sz="1200" dirty="0">
                <a:latin typeface="Fira Sans" panose="020B0503050000020004" pitchFamily="34" charset="0"/>
              </a:rPr>
              <a:t>-</a:t>
            </a:r>
            <a:br>
              <a:rPr lang="de-DE" sz="1200" dirty="0">
                <a:latin typeface="Fira Sans" panose="020B0503050000020004" pitchFamily="34" charset="0"/>
              </a:rPr>
            </a:br>
            <a:r>
              <a:rPr lang="de-DE" sz="1200" dirty="0">
                <a:latin typeface="Fira Sans" panose="020B0503050000020004" pitchFamily="34" charset="0"/>
              </a:rPr>
              <a:t>     </a:t>
            </a:r>
            <a:r>
              <a:rPr lang="de-DE" sz="1200" dirty="0" err="1">
                <a:latin typeface="Fira Sans" panose="020B0503050000020004" pitchFamily="34" charset="0"/>
              </a:rPr>
              <a:t>nized</a:t>
            </a:r>
            <a:r>
              <a:rPr lang="de-DE" sz="1200" dirty="0">
                <a:latin typeface="Fira Sans" panose="020B0503050000020004" pitchFamily="34" charset="0"/>
              </a:rPr>
              <a:t> </a:t>
            </a:r>
            <a:r>
              <a:rPr lang="de-DE" sz="1200" dirty="0" err="1">
                <a:latin typeface="Fira Sans" panose="020B0503050000020004" pitchFamily="34" charset="0"/>
              </a:rPr>
              <a:t>work</a:t>
            </a:r>
            <a:endParaRPr lang="de-DE" sz="1200" dirty="0">
              <a:latin typeface="Fira Sans" panose="020B0503050000020004" pitchFamily="34" charset="0"/>
            </a:endParaRPr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C090F0EF-EC79-DFA7-9955-B23FBDD7545D}"/>
              </a:ext>
            </a:extLst>
          </p:cNvPr>
          <p:cNvSpPr txBox="1"/>
          <p:nvPr/>
        </p:nvSpPr>
        <p:spPr>
          <a:xfrm rot="16200000">
            <a:off x="3905127" y="3921917"/>
            <a:ext cx="2142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Fira Sans" panose="020B0503050000020004" pitchFamily="34" charset="0"/>
              </a:rPr>
              <a:t>E4 </a:t>
            </a:r>
            <a:r>
              <a:rPr lang="de-DE" sz="1200" dirty="0" err="1">
                <a:latin typeface="Fira Sans" panose="020B0503050000020004" pitchFamily="34" charset="0"/>
              </a:rPr>
              <a:t>advanced</a:t>
            </a:r>
            <a:r>
              <a:rPr lang="de-DE" sz="1200" dirty="0">
                <a:latin typeface="Fira Sans" panose="020B0503050000020004" pitchFamily="34" charset="0"/>
              </a:rPr>
              <a:t> </a:t>
            </a:r>
            <a:r>
              <a:rPr lang="de-DE" sz="1200" dirty="0" err="1">
                <a:latin typeface="Fira Sans" panose="020B0503050000020004" pitchFamily="34" charset="0"/>
              </a:rPr>
              <a:t>mecha</a:t>
            </a:r>
            <a:r>
              <a:rPr lang="de-DE" sz="1200" dirty="0">
                <a:latin typeface="Fira Sans" panose="020B0503050000020004" pitchFamily="34" charset="0"/>
              </a:rPr>
              <a:t>-</a:t>
            </a:r>
            <a:br>
              <a:rPr lang="de-DE" sz="1200" dirty="0">
                <a:latin typeface="Fira Sans" panose="020B0503050000020004" pitchFamily="34" charset="0"/>
              </a:rPr>
            </a:br>
            <a:r>
              <a:rPr lang="de-DE" sz="1200" dirty="0">
                <a:latin typeface="Fira Sans" panose="020B0503050000020004" pitchFamily="34" charset="0"/>
              </a:rPr>
              <a:t>     </a:t>
            </a:r>
            <a:r>
              <a:rPr lang="de-DE" sz="1200" dirty="0" err="1">
                <a:latin typeface="Fira Sans" panose="020B0503050000020004" pitchFamily="34" charset="0"/>
              </a:rPr>
              <a:t>nized</a:t>
            </a:r>
            <a:r>
              <a:rPr lang="de-DE" sz="1200" dirty="0">
                <a:latin typeface="Fira Sans" panose="020B0503050000020004" pitchFamily="34" charset="0"/>
              </a:rPr>
              <a:t> </a:t>
            </a:r>
            <a:r>
              <a:rPr lang="de-DE" sz="1200" dirty="0" err="1">
                <a:latin typeface="Fira Sans" panose="020B0503050000020004" pitchFamily="34" charset="0"/>
              </a:rPr>
              <a:t>work</a:t>
            </a:r>
            <a:endParaRPr lang="de-DE" sz="1200" dirty="0">
              <a:latin typeface="Fira Sans" panose="020B0503050000020004" pitchFamily="34" charset="0"/>
            </a:endParaRPr>
          </a:p>
        </p:txBody>
      </p:sp>
      <p:sp>
        <p:nvSpPr>
          <p:cNvPr id="72" name="Textfeld 71">
            <a:extLst>
              <a:ext uri="{FF2B5EF4-FFF2-40B4-BE49-F238E27FC236}">
                <a16:creationId xmlns:a16="http://schemas.microsoft.com/office/drawing/2014/main" id="{7D75AF5B-D15A-8A4C-3950-5763DC874458}"/>
              </a:ext>
            </a:extLst>
          </p:cNvPr>
          <p:cNvSpPr txBox="1"/>
          <p:nvPr/>
        </p:nvSpPr>
        <p:spPr>
          <a:xfrm rot="16200000">
            <a:off x="4472617" y="4008103"/>
            <a:ext cx="2154684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Fira Sans" panose="020B0503050000020004" pitchFamily="34" charset="0"/>
              </a:rPr>
              <a:t>E5 </a:t>
            </a:r>
            <a:r>
              <a:rPr lang="de-DE" sz="1200" dirty="0" err="1">
                <a:latin typeface="Fira Sans" panose="020B0503050000020004" pitchFamily="34" charset="0"/>
              </a:rPr>
              <a:t>automatic</a:t>
            </a:r>
            <a:r>
              <a:rPr lang="de-DE" sz="1200" dirty="0">
                <a:latin typeface="Fira Sans" panose="020B0503050000020004" pitchFamily="34" charset="0"/>
              </a:rPr>
              <a:t> </a:t>
            </a:r>
            <a:r>
              <a:rPr lang="de-DE" sz="1200" dirty="0" err="1">
                <a:latin typeface="Fira Sans" panose="020B0503050000020004" pitchFamily="34" charset="0"/>
              </a:rPr>
              <a:t>work</a:t>
            </a:r>
            <a:endParaRPr lang="de-DE" sz="1200" dirty="0"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410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hteck 37">
            <a:extLst>
              <a:ext uri="{FF2B5EF4-FFF2-40B4-BE49-F238E27FC236}">
                <a16:creationId xmlns:a16="http://schemas.microsoft.com/office/drawing/2014/main" id="{2E4ACE88-AD5C-CA5F-823B-CBC262FC0B79}"/>
              </a:ext>
            </a:extLst>
          </p:cNvPr>
          <p:cNvSpPr/>
          <p:nvPr/>
        </p:nvSpPr>
        <p:spPr>
          <a:xfrm>
            <a:off x="3000054" y="2601622"/>
            <a:ext cx="493159" cy="493160"/>
          </a:xfrm>
          <a:prstGeom prst="rect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C98D3524-34C6-F0A5-8C80-AD88BAAC4046}"/>
              </a:ext>
            </a:extLst>
          </p:cNvPr>
          <p:cNvSpPr/>
          <p:nvPr/>
        </p:nvSpPr>
        <p:spPr>
          <a:xfrm>
            <a:off x="3573695" y="2601622"/>
            <a:ext cx="493159" cy="493160"/>
          </a:xfrm>
          <a:prstGeom prst="rect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18C3774D-5E46-17D5-F5D2-092B944CE843}"/>
              </a:ext>
            </a:extLst>
          </p:cNvPr>
          <p:cNvSpPr/>
          <p:nvPr/>
        </p:nvSpPr>
        <p:spPr>
          <a:xfrm>
            <a:off x="4147336" y="2601622"/>
            <a:ext cx="493159" cy="493160"/>
          </a:xfrm>
          <a:prstGeom prst="rect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A2A2BBE6-58F4-65B1-F744-3D94C484A6A7}"/>
              </a:ext>
            </a:extLst>
          </p:cNvPr>
          <p:cNvSpPr/>
          <p:nvPr/>
        </p:nvSpPr>
        <p:spPr>
          <a:xfrm>
            <a:off x="4720977" y="2601622"/>
            <a:ext cx="493159" cy="493160"/>
          </a:xfrm>
          <a:prstGeom prst="rect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9E4D4D70-2AE1-C5C7-F38F-1E3419320593}"/>
              </a:ext>
            </a:extLst>
          </p:cNvPr>
          <p:cNvSpPr/>
          <p:nvPr/>
        </p:nvSpPr>
        <p:spPr>
          <a:xfrm>
            <a:off x="5294618" y="2601622"/>
            <a:ext cx="493159" cy="493160"/>
          </a:xfrm>
          <a:prstGeom prst="rect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C23F0D52-098B-A092-04F5-605817F54563}"/>
              </a:ext>
            </a:extLst>
          </p:cNvPr>
          <p:cNvSpPr/>
          <p:nvPr/>
        </p:nvSpPr>
        <p:spPr>
          <a:xfrm>
            <a:off x="3000054" y="3187249"/>
            <a:ext cx="493159" cy="493160"/>
          </a:xfrm>
          <a:prstGeom prst="rect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A39F9BA8-8558-B825-34C0-D06B66D1E6A7}"/>
              </a:ext>
            </a:extLst>
          </p:cNvPr>
          <p:cNvSpPr/>
          <p:nvPr/>
        </p:nvSpPr>
        <p:spPr>
          <a:xfrm>
            <a:off x="3573695" y="3187249"/>
            <a:ext cx="493159" cy="493160"/>
          </a:xfrm>
          <a:prstGeom prst="rect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5AB13EE7-DE3A-F282-338B-044CDFC08956}"/>
              </a:ext>
            </a:extLst>
          </p:cNvPr>
          <p:cNvSpPr/>
          <p:nvPr/>
        </p:nvSpPr>
        <p:spPr>
          <a:xfrm>
            <a:off x="4147336" y="3187249"/>
            <a:ext cx="493159" cy="493160"/>
          </a:xfrm>
          <a:prstGeom prst="rect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168F5C1C-783F-E23B-BCD2-5FAC114CC61B}"/>
              </a:ext>
            </a:extLst>
          </p:cNvPr>
          <p:cNvSpPr/>
          <p:nvPr/>
        </p:nvSpPr>
        <p:spPr>
          <a:xfrm>
            <a:off x="4720977" y="3187249"/>
            <a:ext cx="493159" cy="493160"/>
          </a:xfrm>
          <a:prstGeom prst="rect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BCAB6E11-275E-AE92-5FFD-4678F5A1AFC0}"/>
              </a:ext>
            </a:extLst>
          </p:cNvPr>
          <p:cNvSpPr/>
          <p:nvPr/>
        </p:nvSpPr>
        <p:spPr>
          <a:xfrm>
            <a:off x="5294618" y="3187249"/>
            <a:ext cx="493159" cy="493160"/>
          </a:xfrm>
          <a:prstGeom prst="rect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01066719-7B69-8D66-FC72-A45DED5F93E3}"/>
              </a:ext>
            </a:extLst>
          </p:cNvPr>
          <p:cNvSpPr/>
          <p:nvPr/>
        </p:nvSpPr>
        <p:spPr>
          <a:xfrm>
            <a:off x="3000054" y="2013426"/>
            <a:ext cx="493159" cy="493160"/>
          </a:xfrm>
          <a:prstGeom prst="rect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>
                <a:solidFill>
                  <a:schemeClr val="bg1"/>
                </a:solidFill>
                <a:latin typeface="Fira Sans" panose="020B0503050000020004" pitchFamily="34" charset="0"/>
              </a:rPr>
              <a:t>pm</a:t>
            </a:r>
            <a:endParaRPr lang="de-DE" sz="1600" dirty="0">
              <a:solidFill>
                <a:schemeClr val="bg1"/>
              </a:solidFill>
              <a:latin typeface="Fira Sans" panose="020B0503050000020004" pitchFamily="34" charset="0"/>
            </a:endParaRPr>
          </a:p>
          <a:p>
            <a:pPr algn="ctr"/>
            <a:r>
              <a:rPr lang="de-DE" sz="1600" dirty="0">
                <a:solidFill>
                  <a:schemeClr val="bg1"/>
                </a:solidFill>
                <a:latin typeface="Fira Sans" panose="020B0503050000020004" pitchFamily="34" charset="0"/>
              </a:rPr>
              <a:t>T</a:t>
            </a: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6E4A6B35-0B67-FCDE-A588-8376661ECCD0}"/>
              </a:ext>
            </a:extLst>
          </p:cNvPr>
          <p:cNvSpPr/>
          <p:nvPr/>
        </p:nvSpPr>
        <p:spPr>
          <a:xfrm>
            <a:off x="3573695" y="2013426"/>
            <a:ext cx="493159" cy="493160"/>
          </a:xfrm>
          <a:prstGeom prst="rect">
            <a:avLst/>
          </a:prstGeom>
          <a:solidFill>
            <a:srgbClr val="9AB8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solidFill>
                  <a:schemeClr val="bg1"/>
                </a:solidFill>
                <a:latin typeface="Fira Sans" panose="020B0503050000020004" pitchFamily="34" charset="0"/>
              </a:rPr>
              <a:t>pm</a:t>
            </a:r>
          </a:p>
          <a:p>
            <a:pPr algn="ctr"/>
            <a:r>
              <a:rPr lang="de-DE" sz="1600">
                <a:solidFill>
                  <a:schemeClr val="bg1"/>
                </a:solidFill>
                <a:latin typeface="Fira Sans" panose="020B0503050000020004" pitchFamily="34" charset="0"/>
              </a:rPr>
              <a:t>T</a:t>
            </a:r>
            <a:endParaRPr lang="de-DE" sz="1600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F4B423DA-47CB-05E2-1266-24AE1C2FEBAE}"/>
              </a:ext>
            </a:extLst>
          </p:cNvPr>
          <p:cNvSpPr/>
          <p:nvPr/>
        </p:nvSpPr>
        <p:spPr>
          <a:xfrm>
            <a:off x="4147336" y="2013426"/>
            <a:ext cx="493159" cy="493160"/>
          </a:xfrm>
          <a:prstGeom prst="rect">
            <a:avLst/>
          </a:prstGeom>
          <a:solidFill>
            <a:srgbClr val="355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solidFill>
                  <a:schemeClr val="bg1"/>
                </a:solidFill>
                <a:latin typeface="Fira Sans" panose="020B0503050000020004" pitchFamily="34" charset="0"/>
              </a:rPr>
              <a:t>pm</a:t>
            </a:r>
          </a:p>
          <a:p>
            <a:pPr algn="ctr"/>
            <a:r>
              <a:rPr lang="de-DE" sz="1600">
                <a:solidFill>
                  <a:schemeClr val="bg1"/>
                </a:solidFill>
                <a:latin typeface="Fira Sans" panose="020B0503050000020004" pitchFamily="34" charset="0"/>
              </a:rPr>
              <a:t>T</a:t>
            </a:r>
            <a:endParaRPr lang="de-DE" sz="1600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3045E839-1FDA-9046-CF09-42EE25A67F4F}"/>
              </a:ext>
            </a:extLst>
          </p:cNvPr>
          <p:cNvSpPr/>
          <p:nvPr/>
        </p:nvSpPr>
        <p:spPr>
          <a:xfrm>
            <a:off x="4720977" y="2013426"/>
            <a:ext cx="493159" cy="493160"/>
          </a:xfrm>
          <a:prstGeom prst="rect">
            <a:avLst/>
          </a:prstGeom>
          <a:solidFill>
            <a:srgbClr val="355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C544A23F-AD4B-A3DA-C845-501B0793962C}"/>
              </a:ext>
            </a:extLst>
          </p:cNvPr>
          <p:cNvSpPr/>
          <p:nvPr/>
        </p:nvSpPr>
        <p:spPr>
          <a:xfrm>
            <a:off x="5294618" y="2013426"/>
            <a:ext cx="493159" cy="493160"/>
          </a:xfrm>
          <a:prstGeom prst="rect">
            <a:avLst/>
          </a:prstGeom>
          <a:solidFill>
            <a:srgbClr val="355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6C837D3A-134B-65D4-378F-6803577375E4}"/>
              </a:ext>
            </a:extLst>
          </p:cNvPr>
          <p:cNvSpPr/>
          <p:nvPr/>
        </p:nvSpPr>
        <p:spPr>
          <a:xfrm>
            <a:off x="3000054" y="1427799"/>
            <a:ext cx="493159" cy="493160"/>
          </a:xfrm>
          <a:prstGeom prst="rect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D53D3F11-C208-59C0-2263-23FDE5979E04}"/>
              </a:ext>
            </a:extLst>
          </p:cNvPr>
          <p:cNvSpPr/>
          <p:nvPr/>
        </p:nvSpPr>
        <p:spPr>
          <a:xfrm>
            <a:off x="3573695" y="1427799"/>
            <a:ext cx="493159" cy="493160"/>
          </a:xfrm>
          <a:prstGeom prst="rect">
            <a:avLst/>
          </a:prstGeom>
          <a:solidFill>
            <a:srgbClr val="9AB8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CD441DA7-DD09-9A36-7700-71FCFE5E1798}"/>
              </a:ext>
            </a:extLst>
          </p:cNvPr>
          <p:cNvSpPr/>
          <p:nvPr/>
        </p:nvSpPr>
        <p:spPr>
          <a:xfrm>
            <a:off x="4147336" y="1427799"/>
            <a:ext cx="493159" cy="493160"/>
          </a:xfrm>
          <a:prstGeom prst="rect">
            <a:avLst/>
          </a:prstGeom>
          <a:solidFill>
            <a:srgbClr val="355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ADB85910-0898-1B53-EF1A-13D69931F1EC}"/>
              </a:ext>
            </a:extLst>
          </p:cNvPr>
          <p:cNvSpPr/>
          <p:nvPr/>
        </p:nvSpPr>
        <p:spPr>
          <a:xfrm>
            <a:off x="4720977" y="1427799"/>
            <a:ext cx="493159" cy="493160"/>
          </a:xfrm>
          <a:prstGeom prst="rect">
            <a:avLst/>
          </a:prstGeom>
          <a:solidFill>
            <a:srgbClr val="355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bg1"/>
                </a:solidFill>
                <a:latin typeface="Fira Sans" panose="020B0503050000020004" pitchFamily="34" charset="0"/>
              </a:rPr>
              <a:t>fm</a:t>
            </a:r>
            <a:endParaRPr lang="de-DE" dirty="0">
              <a:solidFill>
                <a:schemeClr val="bg1"/>
              </a:solidFill>
              <a:latin typeface="Fira Sans" panose="020B0503050000020004" pitchFamily="34" charset="0"/>
            </a:endParaRPr>
          </a:p>
          <a:p>
            <a:pPr algn="ctr"/>
            <a:r>
              <a:rPr lang="de-DE" dirty="0">
                <a:solidFill>
                  <a:schemeClr val="bg1"/>
                </a:solidFill>
                <a:latin typeface="Fira Sans" panose="020B0503050000020004" pitchFamily="34" charset="0"/>
              </a:rPr>
              <a:t>C</a:t>
            </a:r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82B1EBB9-04D2-70CB-9E71-C3473A23FF0C}"/>
              </a:ext>
            </a:extLst>
          </p:cNvPr>
          <p:cNvSpPr/>
          <p:nvPr/>
        </p:nvSpPr>
        <p:spPr>
          <a:xfrm>
            <a:off x="5294618" y="1427799"/>
            <a:ext cx="493159" cy="493160"/>
          </a:xfrm>
          <a:prstGeom prst="rect">
            <a:avLst/>
          </a:prstGeom>
          <a:solidFill>
            <a:srgbClr val="355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bg1"/>
                </a:solidFill>
                <a:latin typeface="Fira Sans" panose="020B0503050000020004" pitchFamily="34" charset="0"/>
              </a:rPr>
              <a:t>fm</a:t>
            </a:r>
            <a:endParaRPr lang="de-DE" dirty="0">
              <a:solidFill>
                <a:schemeClr val="bg1"/>
              </a:solidFill>
              <a:latin typeface="Fira Sans" panose="020B0503050000020004" pitchFamily="34" charset="0"/>
            </a:endParaRPr>
          </a:p>
          <a:p>
            <a:pPr algn="ctr"/>
            <a:r>
              <a:rPr lang="de-DE" dirty="0">
                <a:solidFill>
                  <a:schemeClr val="bg1"/>
                </a:solidFill>
                <a:latin typeface="Fira Sans" panose="020B0503050000020004" pitchFamily="34" charset="0"/>
              </a:rPr>
              <a:t>C</a:t>
            </a: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712997ED-7C89-A745-A7B6-F7E310964006}"/>
              </a:ext>
            </a:extLst>
          </p:cNvPr>
          <p:cNvSpPr/>
          <p:nvPr/>
        </p:nvSpPr>
        <p:spPr>
          <a:xfrm>
            <a:off x="3000054" y="839603"/>
            <a:ext cx="493159" cy="493160"/>
          </a:xfrm>
          <a:prstGeom prst="rect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468925C6-17A6-9C31-D0B5-BA46E9D343D6}"/>
              </a:ext>
            </a:extLst>
          </p:cNvPr>
          <p:cNvSpPr/>
          <p:nvPr/>
        </p:nvSpPr>
        <p:spPr>
          <a:xfrm>
            <a:off x="3573695" y="839603"/>
            <a:ext cx="493159" cy="493160"/>
          </a:xfrm>
          <a:prstGeom prst="rect">
            <a:avLst/>
          </a:prstGeom>
          <a:solidFill>
            <a:srgbClr val="9AB8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2F1C9026-E51C-D80C-2E33-ADE543BBB2FD}"/>
              </a:ext>
            </a:extLst>
          </p:cNvPr>
          <p:cNvSpPr/>
          <p:nvPr/>
        </p:nvSpPr>
        <p:spPr>
          <a:xfrm>
            <a:off x="4147336" y="839603"/>
            <a:ext cx="493159" cy="493160"/>
          </a:xfrm>
          <a:prstGeom prst="rect">
            <a:avLst/>
          </a:prstGeom>
          <a:solidFill>
            <a:srgbClr val="355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D9EF28D0-CD35-1155-12C0-B49DEC718EE9}"/>
              </a:ext>
            </a:extLst>
          </p:cNvPr>
          <p:cNvSpPr/>
          <p:nvPr/>
        </p:nvSpPr>
        <p:spPr>
          <a:xfrm>
            <a:off x="4720977" y="839603"/>
            <a:ext cx="493159" cy="493160"/>
          </a:xfrm>
          <a:prstGeom prst="rect">
            <a:avLst/>
          </a:prstGeom>
          <a:solidFill>
            <a:srgbClr val="355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2B365842-6FE9-55E0-F8D1-8AFA998AE9E8}"/>
              </a:ext>
            </a:extLst>
          </p:cNvPr>
          <p:cNvSpPr/>
          <p:nvPr/>
        </p:nvSpPr>
        <p:spPr>
          <a:xfrm>
            <a:off x="5294618" y="839603"/>
            <a:ext cx="493159" cy="493160"/>
          </a:xfrm>
          <a:prstGeom prst="rect">
            <a:avLst/>
          </a:prstGeom>
          <a:solidFill>
            <a:srgbClr val="355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7AF7E6DE-C40A-E258-D68D-2AC8986ACBE4}"/>
              </a:ext>
            </a:extLst>
          </p:cNvPr>
          <p:cNvSpPr txBox="1"/>
          <p:nvPr/>
        </p:nvSpPr>
        <p:spPr>
          <a:xfrm rot="16200000">
            <a:off x="2191125" y="4014248"/>
            <a:ext cx="20561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Fira Sans" panose="020B0503050000020004" pitchFamily="34" charset="0"/>
              </a:rPr>
              <a:t>E1 </a:t>
            </a:r>
            <a:r>
              <a:rPr lang="de-DE" sz="1200" dirty="0" err="1">
                <a:latin typeface="Fira Sans" panose="020B0503050000020004" pitchFamily="34" charset="0"/>
              </a:rPr>
              <a:t>manual</a:t>
            </a:r>
            <a:r>
              <a:rPr lang="de-DE" sz="1200" dirty="0">
                <a:latin typeface="Fira Sans" panose="020B0503050000020004" pitchFamily="34" charset="0"/>
              </a:rPr>
              <a:t> </a:t>
            </a:r>
            <a:r>
              <a:rPr lang="de-DE" sz="1200" dirty="0" err="1">
                <a:latin typeface="Fira Sans" panose="020B0503050000020004" pitchFamily="34" charset="0"/>
              </a:rPr>
              <a:t>work</a:t>
            </a:r>
            <a:endParaRPr lang="de-DE" sz="1200" dirty="0">
              <a:latin typeface="Fira Sans" panose="020B0503050000020004" pitchFamily="34" charset="0"/>
            </a:endParaRP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339AAA91-7628-08D1-7A20-9E88E02F1E20}"/>
              </a:ext>
            </a:extLst>
          </p:cNvPr>
          <p:cNvSpPr txBox="1"/>
          <p:nvPr/>
        </p:nvSpPr>
        <p:spPr>
          <a:xfrm rot="16200000">
            <a:off x="2756166" y="3918802"/>
            <a:ext cx="2111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Fira Sans" panose="020B0503050000020004" pitchFamily="34" charset="0"/>
              </a:rPr>
              <a:t>E2 motor-manual </a:t>
            </a:r>
          </a:p>
          <a:p>
            <a:r>
              <a:rPr lang="de-DE" sz="1200" dirty="0">
                <a:latin typeface="Fira Sans" panose="020B0503050000020004" pitchFamily="34" charset="0"/>
              </a:rPr>
              <a:t>     </a:t>
            </a:r>
            <a:r>
              <a:rPr lang="de-DE" sz="1200" dirty="0" err="1">
                <a:latin typeface="Fira Sans" panose="020B0503050000020004" pitchFamily="34" charset="0"/>
              </a:rPr>
              <a:t>work</a:t>
            </a:r>
            <a:endParaRPr lang="de-DE" sz="1200" dirty="0">
              <a:latin typeface="Fira Sans" panose="020B0503050000020004" pitchFamily="34" charset="0"/>
            </a:endParaRPr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CF686543-F324-2DB6-431A-9673B72C2C20}"/>
              </a:ext>
            </a:extLst>
          </p:cNvPr>
          <p:cNvSpPr txBox="1"/>
          <p:nvPr/>
        </p:nvSpPr>
        <p:spPr>
          <a:xfrm>
            <a:off x="1620911" y="942741"/>
            <a:ext cx="1480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Fira Sans" panose="020B0503050000020004" pitchFamily="34" charset="0"/>
              </a:rPr>
              <a:t>S5 clean </a:t>
            </a:r>
            <a:r>
              <a:rPr lang="de-DE" sz="1200" dirty="0" err="1">
                <a:latin typeface="Fira Sans" panose="020B0503050000020004" pitchFamily="34" charset="0"/>
              </a:rPr>
              <a:t>roads</a:t>
            </a:r>
            <a:endParaRPr lang="de-DE" sz="1200" dirty="0">
              <a:latin typeface="Fira Sans" panose="020B0503050000020004" pitchFamily="34" charset="0"/>
            </a:endParaRPr>
          </a:p>
        </p:txBody>
      </p:sp>
      <p:sp>
        <p:nvSpPr>
          <p:cNvPr id="66" name="Textfeld 65">
            <a:extLst>
              <a:ext uri="{FF2B5EF4-FFF2-40B4-BE49-F238E27FC236}">
                <a16:creationId xmlns:a16="http://schemas.microsoft.com/office/drawing/2014/main" id="{97378C6E-65A2-4F5F-22F3-1260C55B2BE7}"/>
              </a:ext>
            </a:extLst>
          </p:cNvPr>
          <p:cNvSpPr txBox="1"/>
          <p:nvPr/>
        </p:nvSpPr>
        <p:spPr>
          <a:xfrm>
            <a:off x="1620911" y="2711248"/>
            <a:ext cx="1461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Fira Sans" panose="020B0503050000020004" pitchFamily="34" charset="0"/>
              </a:rPr>
              <a:t>S2 </a:t>
            </a:r>
            <a:r>
              <a:rPr lang="de-DE" sz="1200" dirty="0" err="1">
                <a:latin typeface="Fira Sans" panose="020B0503050000020004" pitchFamily="34" charset="0"/>
              </a:rPr>
              <a:t>processing</a:t>
            </a:r>
            <a:endParaRPr lang="de-DE" sz="1200" dirty="0">
              <a:latin typeface="Fira Sans" panose="020B0503050000020004" pitchFamily="34" charset="0"/>
            </a:endParaRPr>
          </a:p>
        </p:txBody>
      </p:sp>
      <p:sp>
        <p:nvSpPr>
          <p:cNvPr id="67" name="Textfeld 66">
            <a:extLst>
              <a:ext uri="{FF2B5EF4-FFF2-40B4-BE49-F238E27FC236}">
                <a16:creationId xmlns:a16="http://schemas.microsoft.com/office/drawing/2014/main" id="{33EF7B11-9657-F2FB-3313-C282C7BDD4F1}"/>
              </a:ext>
            </a:extLst>
          </p:cNvPr>
          <p:cNvSpPr txBox="1"/>
          <p:nvPr/>
        </p:nvSpPr>
        <p:spPr>
          <a:xfrm>
            <a:off x="1620911" y="3305930"/>
            <a:ext cx="1480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Fira Sans" panose="020B0503050000020004" pitchFamily="34" charset="0"/>
              </a:rPr>
              <a:t>S1 </a:t>
            </a:r>
            <a:r>
              <a:rPr lang="de-DE" sz="1200" dirty="0" err="1">
                <a:latin typeface="Fira Sans" panose="020B0503050000020004" pitchFamily="34" charset="0"/>
              </a:rPr>
              <a:t>chipping</a:t>
            </a:r>
            <a:endParaRPr lang="de-DE" sz="1200" dirty="0">
              <a:latin typeface="Fira Sans" panose="020B0503050000020004" pitchFamily="34" charset="0"/>
            </a:endParaRPr>
          </a:p>
        </p:txBody>
      </p:sp>
      <p:sp>
        <p:nvSpPr>
          <p:cNvPr id="68" name="Textfeld 67">
            <a:extLst>
              <a:ext uri="{FF2B5EF4-FFF2-40B4-BE49-F238E27FC236}">
                <a16:creationId xmlns:a16="http://schemas.microsoft.com/office/drawing/2014/main" id="{9E67D93D-CB76-817D-92FD-23E6A1A05671}"/>
              </a:ext>
            </a:extLst>
          </p:cNvPr>
          <p:cNvSpPr txBox="1"/>
          <p:nvPr/>
        </p:nvSpPr>
        <p:spPr>
          <a:xfrm>
            <a:off x="1620911" y="1430892"/>
            <a:ext cx="1480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Fira Sans" panose="020B0503050000020004" pitchFamily="34" charset="0"/>
              </a:rPr>
              <a:t>S4 </a:t>
            </a:r>
            <a:r>
              <a:rPr lang="de-DE" sz="1200" dirty="0" err="1">
                <a:latin typeface="Fira Sans" panose="020B0503050000020004" pitchFamily="34" charset="0"/>
              </a:rPr>
              <a:t>short</a:t>
            </a:r>
            <a:r>
              <a:rPr lang="de-DE" sz="1200" dirty="0">
                <a:latin typeface="Fira Sans" panose="020B0503050000020004" pitchFamily="34" charset="0"/>
              </a:rPr>
              <a:t> </a:t>
            </a:r>
            <a:r>
              <a:rPr lang="de-DE" sz="1200" dirty="0" err="1">
                <a:latin typeface="Fira Sans" panose="020B0503050000020004" pitchFamily="34" charset="0"/>
              </a:rPr>
              <a:t>wood</a:t>
            </a:r>
            <a:r>
              <a:rPr lang="de-DE" sz="1200" dirty="0">
                <a:latin typeface="Fira Sans" panose="020B0503050000020004" pitchFamily="34" charset="0"/>
              </a:rPr>
              <a:t>    </a:t>
            </a:r>
          </a:p>
          <a:p>
            <a:r>
              <a:rPr lang="de-DE" sz="1200" dirty="0">
                <a:latin typeface="Fira Sans" panose="020B0503050000020004" pitchFamily="34" charset="0"/>
              </a:rPr>
              <a:t>     </a:t>
            </a:r>
            <a:r>
              <a:rPr lang="de-DE" sz="1200" dirty="0" err="1">
                <a:latin typeface="Fira Sans" panose="020B0503050000020004" pitchFamily="34" charset="0"/>
              </a:rPr>
              <a:t>store</a:t>
            </a:r>
            <a:endParaRPr lang="de-DE" sz="1200" dirty="0">
              <a:latin typeface="Fira Sans" panose="020B0503050000020004" pitchFamily="34" charset="0"/>
            </a:endParaRPr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77DF6979-689B-8DF0-5ACB-06DE889880D5}"/>
              </a:ext>
            </a:extLst>
          </p:cNvPr>
          <p:cNvSpPr txBox="1"/>
          <p:nvPr/>
        </p:nvSpPr>
        <p:spPr>
          <a:xfrm>
            <a:off x="1620911" y="2025575"/>
            <a:ext cx="1480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Fira Sans" panose="020B0503050000020004" pitchFamily="34" charset="0"/>
              </a:rPr>
              <a:t>S3 </a:t>
            </a:r>
            <a:r>
              <a:rPr lang="de-DE" sz="1200" dirty="0" err="1">
                <a:latin typeface="Fira Sans" panose="020B0503050000020004" pitchFamily="34" charset="0"/>
              </a:rPr>
              <a:t>long</a:t>
            </a:r>
            <a:r>
              <a:rPr lang="de-DE" sz="1200" dirty="0">
                <a:latin typeface="Fira Sans" panose="020B0503050000020004" pitchFamily="34" charset="0"/>
              </a:rPr>
              <a:t> </a:t>
            </a:r>
            <a:r>
              <a:rPr lang="de-DE" sz="1200" dirty="0" err="1">
                <a:latin typeface="Fira Sans" panose="020B0503050000020004" pitchFamily="34" charset="0"/>
              </a:rPr>
              <a:t>wood</a:t>
            </a:r>
            <a:endParaRPr lang="de-DE" sz="1200" dirty="0">
              <a:latin typeface="Fira Sans" panose="020B0503050000020004" pitchFamily="34" charset="0"/>
            </a:endParaRPr>
          </a:p>
          <a:p>
            <a:r>
              <a:rPr lang="de-DE" sz="1200" dirty="0">
                <a:latin typeface="Fira Sans" panose="020B0503050000020004" pitchFamily="34" charset="0"/>
              </a:rPr>
              <a:t>     </a:t>
            </a:r>
            <a:r>
              <a:rPr lang="de-DE" sz="1200" dirty="0" err="1">
                <a:latin typeface="Fira Sans" panose="020B0503050000020004" pitchFamily="34" charset="0"/>
              </a:rPr>
              <a:t>store</a:t>
            </a:r>
            <a:endParaRPr lang="de-DE" sz="1200" dirty="0">
              <a:latin typeface="Fira Sans" panose="020B0503050000020004" pitchFamily="34" charset="0"/>
            </a:endParaRPr>
          </a:p>
        </p:txBody>
      </p:sp>
      <p:sp>
        <p:nvSpPr>
          <p:cNvPr id="70" name="Textfeld 69">
            <a:extLst>
              <a:ext uri="{FF2B5EF4-FFF2-40B4-BE49-F238E27FC236}">
                <a16:creationId xmlns:a16="http://schemas.microsoft.com/office/drawing/2014/main" id="{A5262303-E2F0-26F1-C3DD-E702A303901E}"/>
              </a:ext>
            </a:extLst>
          </p:cNvPr>
          <p:cNvSpPr txBox="1"/>
          <p:nvPr/>
        </p:nvSpPr>
        <p:spPr>
          <a:xfrm rot="16200000">
            <a:off x="3308679" y="3937330"/>
            <a:ext cx="2111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Fira Sans" panose="020B0503050000020004" pitchFamily="34" charset="0"/>
              </a:rPr>
              <a:t>E3 simple </a:t>
            </a:r>
            <a:r>
              <a:rPr lang="de-DE" sz="1200" dirty="0" err="1">
                <a:latin typeface="Fira Sans" panose="020B0503050000020004" pitchFamily="34" charset="0"/>
              </a:rPr>
              <a:t>mecha</a:t>
            </a:r>
            <a:r>
              <a:rPr lang="de-DE" sz="1200" dirty="0">
                <a:latin typeface="Fira Sans" panose="020B0503050000020004" pitchFamily="34" charset="0"/>
              </a:rPr>
              <a:t>-</a:t>
            </a:r>
            <a:br>
              <a:rPr lang="de-DE" sz="1200" dirty="0">
                <a:latin typeface="Fira Sans" panose="020B0503050000020004" pitchFamily="34" charset="0"/>
              </a:rPr>
            </a:br>
            <a:r>
              <a:rPr lang="de-DE" sz="1200" dirty="0">
                <a:latin typeface="Fira Sans" panose="020B0503050000020004" pitchFamily="34" charset="0"/>
              </a:rPr>
              <a:t>     </a:t>
            </a:r>
            <a:r>
              <a:rPr lang="de-DE" sz="1200" dirty="0" err="1">
                <a:latin typeface="Fira Sans" panose="020B0503050000020004" pitchFamily="34" charset="0"/>
              </a:rPr>
              <a:t>nized</a:t>
            </a:r>
            <a:r>
              <a:rPr lang="de-DE" sz="1200" dirty="0">
                <a:latin typeface="Fira Sans" panose="020B0503050000020004" pitchFamily="34" charset="0"/>
              </a:rPr>
              <a:t> </a:t>
            </a:r>
            <a:r>
              <a:rPr lang="de-DE" sz="1200" dirty="0" err="1">
                <a:latin typeface="Fira Sans" panose="020B0503050000020004" pitchFamily="34" charset="0"/>
              </a:rPr>
              <a:t>work</a:t>
            </a:r>
            <a:endParaRPr lang="de-DE" sz="1200" dirty="0">
              <a:latin typeface="Fira Sans" panose="020B0503050000020004" pitchFamily="34" charset="0"/>
            </a:endParaRPr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C090F0EF-EC79-DFA7-9955-B23FBDD7545D}"/>
              </a:ext>
            </a:extLst>
          </p:cNvPr>
          <p:cNvSpPr txBox="1"/>
          <p:nvPr/>
        </p:nvSpPr>
        <p:spPr>
          <a:xfrm rot="16200000">
            <a:off x="3905127" y="3921917"/>
            <a:ext cx="2142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Fira Sans" panose="020B0503050000020004" pitchFamily="34" charset="0"/>
              </a:rPr>
              <a:t>E4 </a:t>
            </a:r>
            <a:r>
              <a:rPr lang="de-DE" sz="1200" dirty="0" err="1">
                <a:latin typeface="Fira Sans" panose="020B0503050000020004" pitchFamily="34" charset="0"/>
              </a:rPr>
              <a:t>advanced</a:t>
            </a:r>
            <a:r>
              <a:rPr lang="de-DE" sz="1200" dirty="0">
                <a:latin typeface="Fira Sans" panose="020B0503050000020004" pitchFamily="34" charset="0"/>
              </a:rPr>
              <a:t> </a:t>
            </a:r>
            <a:r>
              <a:rPr lang="de-DE" sz="1200" dirty="0" err="1">
                <a:latin typeface="Fira Sans" panose="020B0503050000020004" pitchFamily="34" charset="0"/>
              </a:rPr>
              <a:t>mecha</a:t>
            </a:r>
            <a:r>
              <a:rPr lang="de-DE" sz="1200" dirty="0">
                <a:latin typeface="Fira Sans" panose="020B0503050000020004" pitchFamily="34" charset="0"/>
              </a:rPr>
              <a:t>-</a:t>
            </a:r>
            <a:br>
              <a:rPr lang="de-DE" sz="1200" dirty="0">
                <a:latin typeface="Fira Sans" panose="020B0503050000020004" pitchFamily="34" charset="0"/>
              </a:rPr>
            </a:br>
            <a:r>
              <a:rPr lang="de-DE" sz="1200" dirty="0">
                <a:latin typeface="Fira Sans" panose="020B0503050000020004" pitchFamily="34" charset="0"/>
              </a:rPr>
              <a:t>     </a:t>
            </a:r>
            <a:r>
              <a:rPr lang="de-DE" sz="1200" dirty="0" err="1">
                <a:latin typeface="Fira Sans" panose="020B0503050000020004" pitchFamily="34" charset="0"/>
              </a:rPr>
              <a:t>nized</a:t>
            </a:r>
            <a:r>
              <a:rPr lang="de-DE" sz="1200" dirty="0">
                <a:latin typeface="Fira Sans" panose="020B0503050000020004" pitchFamily="34" charset="0"/>
              </a:rPr>
              <a:t> </a:t>
            </a:r>
            <a:r>
              <a:rPr lang="de-DE" sz="1200" dirty="0" err="1">
                <a:latin typeface="Fira Sans" panose="020B0503050000020004" pitchFamily="34" charset="0"/>
              </a:rPr>
              <a:t>work</a:t>
            </a:r>
            <a:endParaRPr lang="de-DE" sz="1200" dirty="0">
              <a:latin typeface="Fira Sans" panose="020B0503050000020004" pitchFamily="34" charset="0"/>
            </a:endParaRPr>
          </a:p>
        </p:txBody>
      </p:sp>
      <p:sp>
        <p:nvSpPr>
          <p:cNvPr id="72" name="Textfeld 71">
            <a:extLst>
              <a:ext uri="{FF2B5EF4-FFF2-40B4-BE49-F238E27FC236}">
                <a16:creationId xmlns:a16="http://schemas.microsoft.com/office/drawing/2014/main" id="{7D75AF5B-D15A-8A4C-3950-5763DC874458}"/>
              </a:ext>
            </a:extLst>
          </p:cNvPr>
          <p:cNvSpPr txBox="1"/>
          <p:nvPr/>
        </p:nvSpPr>
        <p:spPr>
          <a:xfrm rot="16200000">
            <a:off x="4472617" y="4008103"/>
            <a:ext cx="2154684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Fira Sans" panose="020B0503050000020004" pitchFamily="34" charset="0"/>
              </a:rPr>
              <a:t>E5 </a:t>
            </a:r>
            <a:r>
              <a:rPr lang="de-DE" sz="1200" dirty="0" err="1">
                <a:latin typeface="Fira Sans" panose="020B0503050000020004" pitchFamily="34" charset="0"/>
              </a:rPr>
              <a:t>automatic</a:t>
            </a:r>
            <a:r>
              <a:rPr lang="de-DE" sz="1200" dirty="0">
                <a:latin typeface="Fira Sans" panose="020B0503050000020004" pitchFamily="34" charset="0"/>
              </a:rPr>
              <a:t> </a:t>
            </a:r>
            <a:r>
              <a:rPr lang="de-DE" sz="1200" dirty="0" err="1">
                <a:latin typeface="Fira Sans" panose="020B0503050000020004" pitchFamily="34" charset="0"/>
              </a:rPr>
              <a:t>work</a:t>
            </a:r>
            <a:endParaRPr lang="de-DE" sz="1200" dirty="0"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70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hteck 37">
            <a:extLst>
              <a:ext uri="{FF2B5EF4-FFF2-40B4-BE49-F238E27FC236}">
                <a16:creationId xmlns:a16="http://schemas.microsoft.com/office/drawing/2014/main" id="{2E4ACE88-AD5C-CA5F-823B-CBC262FC0B79}"/>
              </a:ext>
            </a:extLst>
          </p:cNvPr>
          <p:cNvSpPr/>
          <p:nvPr/>
        </p:nvSpPr>
        <p:spPr>
          <a:xfrm>
            <a:off x="3000054" y="2601622"/>
            <a:ext cx="493159" cy="493160"/>
          </a:xfrm>
          <a:prstGeom prst="rect">
            <a:avLst/>
          </a:prstGeom>
          <a:solidFill>
            <a:srgbClr val="9AB8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C98D3524-34C6-F0A5-8C80-AD88BAAC4046}"/>
              </a:ext>
            </a:extLst>
          </p:cNvPr>
          <p:cNvSpPr/>
          <p:nvPr/>
        </p:nvSpPr>
        <p:spPr>
          <a:xfrm>
            <a:off x="3573695" y="2601622"/>
            <a:ext cx="493159" cy="493160"/>
          </a:xfrm>
          <a:prstGeom prst="rect">
            <a:avLst/>
          </a:prstGeom>
          <a:solidFill>
            <a:srgbClr val="9AB8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18C3774D-5E46-17D5-F5D2-092B944CE843}"/>
              </a:ext>
            </a:extLst>
          </p:cNvPr>
          <p:cNvSpPr/>
          <p:nvPr/>
        </p:nvSpPr>
        <p:spPr>
          <a:xfrm>
            <a:off x="4147336" y="2601622"/>
            <a:ext cx="493159" cy="493160"/>
          </a:xfrm>
          <a:prstGeom prst="rect">
            <a:avLst/>
          </a:prstGeom>
          <a:solidFill>
            <a:srgbClr val="9AB8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A2A2BBE6-58F4-65B1-F744-3D94C484A6A7}"/>
              </a:ext>
            </a:extLst>
          </p:cNvPr>
          <p:cNvSpPr/>
          <p:nvPr/>
        </p:nvSpPr>
        <p:spPr>
          <a:xfrm>
            <a:off x="4720977" y="2601622"/>
            <a:ext cx="493159" cy="493160"/>
          </a:xfrm>
          <a:prstGeom prst="rect">
            <a:avLst/>
          </a:prstGeom>
          <a:solidFill>
            <a:srgbClr val="9AB8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9E4D4D70-2AE1-C5C7-F38F-1E3419320593}"/>
              </a:ext>
            </a:extLst>
          </p:cNvPr>
          <p:cNvSpPr/>
          <p:nvPr/>
        </p:nvSpPr>
        <p:spPr>
          <a:xfrm>
            <a:off x="5294618" y="2601622"/>
            <a:ext cx="493159" cy="493160"/>
          </a:xfrm>
          <a:prstGeom prst="rect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C23F0D52-098B-A092-04F5-605817F54563}"/>
              </a:ext>
            </a:extLst>
          </p:cNvPr>
          <p:cNvSpPr/>
          <p:nvPr/>
        </p:nvSpPr>
        <p:spPr>
          <a:xfrm>
            <a:off x="3000054" y="3187249"/>
            <a:ext cx="493159" cy="493160"/>
          </a:xfrm>
          <a:prstGeom prst="rect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A39F9BA8-8558-B825-34C0-D06B66D1E6A7}"/>
              </a:ext>
            </a:extLst>
          </p:cNvPr>
          <p:cNvSpPr/>
          <p:nvPr/>
        </p:nvSpPr>
        <p:spPr>
          <a:xfrm>
            <a:off x="3573695" y="3187249"/>
            <a:ext cx="493159" cy="493160"/>
          </a:xfrm>
          <a:prstGeom prst="rect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5AB13EE7-DE3A-F282-338B-044CDFC08956}"/>
              </a:ext>
            </a:extLst>
          </p:cNvPr>
          <p:cNvSpPr/>
          <p:nvPr/>
        </p:nvSpPr>
        <p:spPr>
          <a:xfrm>
            <a:off x="4147336" y="3187249"/>
            <a:ext cx="493159" cy="493160"/>
          </a:xfrm>
          <a:prstGeom prst="rect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168F5C1C-783F-E23B-BCD2-5FAC114CC61B}"/>
              </a:ext>
            </a:extLst>
          </p:cNvPr>
          <p:cNvSpPr/>
          <p:nvPr/>
        </p:nvSpPr>
        <p:spPr>
          <a:xfrm>
            <a:off x="4720977" y="3187249"/>
            <a:ext cx="493159" cy="493160"/>
          </a:xfrm>
          <a:prstGeom prst="rect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BCAB6E11-275E-AE92-5FFD-4678F5A1AFC0}"/>
              </a:ext>
            </a:extLst>
          </p:cNvPr>
          <p:cNvSpPr/>
          <p:nvPr/>
        </p:nvSpPr>
        <p:spPr>
          <a:xfrm>
            <a:off x="5294618" y="3187249"/>
            <a:ext cx="493159" cy="493160"/>
          </a:xfrm>
          <a:prstGeom prst="rect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01066719-7B69-8D66-FC72-A45DED5F93E3}"/>
              </a:ext>
            </a:extLst>
          </p:cNvPr>
          <p:cNvSpPr/>
          <p:nvPr/>
        </p:nvSpPr>
        <p:spPr>
          <a:xfrm>
            <a:off x="3000054" y="2013426"/>
            <a:ext cx="493159" cy="493160"/>
          </a:xfrm>
          <a:prstGeom prst="rect">
            <a:avLst/>
          </a:prstGeom>
          <a:solidFill>
            <a:srgbClr val="355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>
                <a:solidFill>
                  <a:schemeClr val="bg1"/>
                </a:solidFill>
                <a:latin typeface="Fira Sans" panose="020B0503050000020004" pitchFamily="34" charset="0"/>
              </a:rPr>
              <a:t>pm</a:t>
            </a:r>
            <a:endParaRPr lang="de-DE" sz="1600" dirty="0">
              <a:solidFill>
                <a:schemeClr val="bg1"/>
              </a:solidFill>
              <a:latin typeface="Fira Sans" panose="020B0503050000020004" pitchFamily="34" charset="0"/>
            </a:endParaRPr>
          </a:p>
          <a:p>
            <a:pPr algn="ctr"/>
            <a:r>
              <a:rPr lang="de-DE" sz="1600" dirty="0">
                <a:solidFill>
                  <a:schemeClr val="bg1"/>
                </a:solidFill>
                <a:latin typeface="Fira Sans" panose="020B0503050000020004" pitchFamily="34" charset="0"/>
              </a:rPr>
              <a:t>T</a:t>
            </a: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6E4A6B35-0B67-FCDE-A588-8376661ECCD0}"/>
              </a:ext>
            </a:extLst>
          </p:cNvPr>
          <p:cNvSpPr/>
          <p:nvPr/>
        </p:nvSpPr>
        <p:spPr>
          <a:xfrm>
            <a:off x="3573695" y="2013426"/>
            <a:ext cx="493159" cy="493160"/>
          </a:xfrm>
          <a:prstGeom prst="rect">
            <a:avLst/>
          </a:prstGeom>
          <a:solidFill>
            <a:srgbClr val="355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solidFill>
                  <a:schemeClr val="bg1"/>
                </a:solidFill>
                <a:latin typeface="Fira Sans" panose="020B0503050000020004" pitchFamily="34" charset="0"/>
              </a:rPr>
              <a:t>pm</a:t>
            </a:r>
          </a:p>
          <a:p>
            <a:pPr algn="ctr"/>
            <a:r>
              <a:rPr lang="de-DE" sz="1600">
                <a:solidFill>
                  <a:schemeClr val="bg1"/>
                </a:solidFill>
                <a:latin typeface="Fira Sans" panose="020B0503050000020004" pitchFamily="34" charset="0"/>
              </a:rPr>
              <a:t>T</a:t>
            </a:r>
            <a:endParaRPr lang="de-DE" sz="1600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F4B423DA-47CB-05E2-1266-24AE1C2FEBAE}"/>
              </a:ext>
            </a:extLst>
          </p:cNvPr>
          <p:cNvSpPr/>
          <p:nvPr/>
        </p:nvSpPr>
        <p:spPr>
          <a:xfrm>
            <a:off x="4147336" y="2013426"/>
            <a:ext cx="493159" cy="493160"/>
          </a:xfrm>
          <a:prstGeom prst="rect">
            <a:avLst/>
          </a:prstGeom>
          <a:solidFill>
            <a:srgbClr val="355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solidFill>
                  <a:schemeClr val="bg1"/>
                </a:solidFill>
                <a:latin typeface="Fira Sans" panose="020B0503050000020004" pitchFamily="34" charset="0"/>
              </a:rPr>
              <a:t>pm</a:t>
            </a:r>
          </a:p>
          <a:p>
            <a:pPr algn="ctr"/>
            <a:r>
              <a:rPr lang="de-DE" sz="1600">
                <a:solidFill>
                  <a:schemeClr val="bg1"/>
                </a:solidFill>
                <a:latin typeface="Fira Sans" panose="020B0503050000020004" pitchFamily="34" charset="0"/>
              </a:rPr>
              <a:t>T</a:t>
            </a:r>
            <a:endParaRPr lang="de-DE" sz="1600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3045E839-1FDA-9046-CF09-42EE25A67F4F}"/>
              </a:ext>
            </a:extLst>
          </p:cNvPr>
          <p:cNvSpPr/>
          <p:nvPr/>
        </p:nvSpPr>
        <p:spPr>
          <a:xfrm>
            <a:off x="4720977" y="2013426"/>
            <a:ext cx="493159" cy="493160"/>
          </a:xfrm>
          <a:prstGeom prst="rect">
            <a:avLst/>
          </a:prstGeom>
          <a:solidFill>
            <a:srgbClr val="9AB8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C544A23F-AD4B-A3DA-C845-501B0793962C}"/>
              </a:ext>
            </a:extLst>
          </p:cNvPr>
          <p:cNvSpPr/>
          <p:nvPr/>
        </p:nvSpPr>
        <p:spPr>
          <a:xfrm>
            <a:off x="5294618" y="2013426"/>
            <a:ext cx="493159" cy="493160"/>
          </a:xfrm>
          <a:prstGeom prst="rect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6C837D3A-134B-65D4-378F-6803577375E4}"/>
              </a:ext>
            </a:extLst>
          </p:cNvPr>
          <p:cNvSpPr/>
          <p:nvPr/>
        </p:nvSpPr>
        <p:spPr>
          <a:xfrm>
            <a:off x="3000054" y="1427799"/>
            <a:ext cx="493159" cy="493160"/>
          </a:xfrm>
          <a:prstGeom prst="rect">
            <a:avLst/>
          </a:prstGeom>
          <a:solidFill>
            <a:srgbClr val="355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D53D3F11-C208-59C0-2263-23FDE5979E04}"/>
              </a:ext>
            </a:extLst>
          </p:cNvPr>
          <p:cNvSpPr/>
          <p:nvPr/>
        </p:nvSpPr>
        <p:spPr>
          <a:xfrm>
            <a:off x="3573695" y="1427799"/>
            <a:ext cx="493159" cy="493160"/>
          </a:xfrm>
          <a:prstGeom prst="rect">
            <a:avLst/>
          </a:prstGeom>
          <a:solidFill>
            <a:srgbClr val="355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CD441DA7-DD09-9A36-7700-71FCFE5E1798}"/>
              </a:ext>
            </a:extLst>
          </p:cNvPr>
          <p:cNvSpPr/>
          <p:nvPr/>
        </p:nvSpPr>
        <p:spPr>
          <a:xfrm>
            <a:off x="4147336" y="1427799"/>
            <a:ext cx="493159" cy="493160"/>
          </a:xfrm>
          <a:prstGeom prst="rect">
            <a:avLst/>
          </a:prstGeom>
          <a:solidFill>
            <a:srgbClr val="355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ADB85910-0898-1B53-EF1A-13D69931F1EC}"/>
              </a:ext>
            </a:extLst>
          </p:cNvPr>
          <p:cNvSpPr/>
          <p:nvPr/>
        </p:nvSpPr>
        <p:spPr>
          <a:xfrm>
            <a:off x="4720977" y="1427799"/>
            <a:ext cx="493159" cy="493160"/>
          </a:xfrm>
          <a:prstGeom prst="rect">
            <a:avLst/>
          </a:prstGeom>
          <a:solidFill>
            <a:srgbClr val="9AB8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bg1"/>
                </a:solidFill>
                <a:latin typeface="Fira Sans" panose="020B0503050000020004" pitchFamily="34" charset="0"/>
              </a:rPr>
              <a:t>fm</a:t>
            </a:r>
            <a:endParaRPr lang="de-DE" dirty="0">
              <a:solidFill>
                <a:schemeClr val="bg1"/>
              </a:solidFill>
              <a:latin typeface="Fira Sans" panose="020B0503050000020004" pitchFamily="34" charset="0"/>
            </a:endParaRPr>
          </a:p>
          <a:p>
            <a:pPr algn="ctr"/>
            <a:r>
              <a:rPr lang="de-DE" dirty="0">
                <a:solidFill>
                  <a:schemeClr val="bg1"/>
                </a:solidFill>
                <a:latin typeface="Fira Sans" panose="020B0503050000020004" pitchFamily="34" charset="0"/>
              </a:rPr>
              <a:t>C</a:t>
            </a:r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82B1EBB9-04D2-70CB-9E71-C3473A23FF0C}"/>
              </a:ext>
            </a:extLst>
          </p:cNvPr>
          <p:cNvSpPr/>
          <p:nvPr/>
        </p:nvSpPr>
        <p:spPr>
          <a:xfrm>
            <a:off x="5294618" y="1427799"/>
            <a:ext cx="493159" cy="493160"/>
          </a:xfrm>
          <a:prstGeom prst="rect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bg1"/>
                </a:solidFill>
                <a:latin typeface="Fira Sans" panose="020B0503050000020004" pitchFamily="34" charset="0"/>
              </a:rPr>
              <a:t>fm</a:t>
            </a:r>
            <a:endParaRPr lang="de-DE" dirty="0">
              <a:solidFill>
                <a:schemeClr val="bg1"/>
              </a:solidFill>
              <a:latin typeface="Fira Sans" panose="020B0503050000020004" pitchFamily="34" charset="0"/>
            </a:endParaRPr>
          </a:p>
          <a:p>
            <a:pPr algn="ctr"/>
            <a:r>
              <a:rPr lang="de-DE" dirty="0">
                <a:solidFill>
                  <a:schemeClr val="bg1"/>
                </a:solidFill>
                <a:latin typeface="Fira Sans" panose="020B0503050000020004" pitchFamily="34" charset="0"/>
              </a:rPr>
              <a:t>C</a:t>
            </a: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712997ED-7C89-A745-A7B6-F7E310964006}"/>
              </a:ext>
            </a:extLst>
          </p:cNvPr>
          <p:cNvSpPr/>
          <p:nvPr/>
        </p:nvSpPr>
        <p:spPr>
          <a:xfrm>
            <a:off x="3000054" y="839603"/>
            <a:ext cx="493159" cy="493160"/>
          </a:xfrm>
          <a:prstGeom prst="rect">
            <a:avLst/>
          </a:prstGeom>
          <a:solidFill>
            <a:srgbClr val="355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468925C6-17A6-9C31-D0B5-BA46E9D343D6}"/>
              </a:ext>
            </a:extLst>
          </p:cNvPr>
          <p:cNvSpPr/>
          <p:nvPr/>
        </p:nvSpPr>
        <p:spPr>
          <a:xfrm>
            <a:off x="3573695" y="839603"/>
            <a:ext cx="493159" cy="493160"/>
          </a:xfrm>
          <a:prstGeom prst="rect">
            <a:avLst/>
          </a:prstGeom>
          <a:solidFill>
            <a:srgbClr val="355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2F1C9026-E51C-D80C-2E33-ADE543BBB2FD}"/>
              </a:ext>
            </a:extLst>
          </p:cNvPr>
          <p:cNvSpPr/>
          <p:nvPr/>
        </p:nvSpPr>
        <p:spPr>
          <a:xfrm>
            <a:off x="4147336" y="839603"/>
            <a:ext cx="493159" cy="493160"/>
          </a:xfrm>
          <a:prstGeom prst="rect">
            <a:avLst/>
          </a:prstGeom>
          <a:solidFill>
            <a:srgbClr val="355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D9EF28D0-CD35-1155-12C0-B49DEC718EE9}"/>
              </a:ext>
            </a:extLst>
          </p:cNvPr>
          <p:cNvSpPr/>
          <p:nvPr/>
        </p:nvSpPr>
        <p:spPr>
          <a:xfrm>
            <a:off x="4720977" y="839603"/>
            <a:ext cx="493159" cy="493160"/>
          </a:xfrm>
          <a:prstGeom prst="rect">
            <a:avLst/>
          </a:prstGeom>
          <a:solidFill>
            <a:srgbClr val="9AB8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2B365842-6FE9-55E0-F8D1-8AFA998AE9E8}"/>
              </a:ext>
            </a:extLst>
          </p:cNvPr>
          <p:cNvSpPr/>
          <p:nvPr/>
        </p:nvSpPr>
        <p:spPr>
          <a:xfrm>
            <a:off x="5294618" y="839603"/>
            <a:ext cx="493159" cy="493160"/>
          </a:xfrm>
          <a:prstGeom prst="rect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7AF7E6DE-C40A-E258-D68D-2AC8986ACBE4}"/>
              </a:ext>
            </a:extLst>
          </p:cNvPr>
          <p:cNvSpPr txBox="1"/>
          <p:nvPr/>
        </p:nvSpPr>
        <p:spPr>
          <a:xfrm rot="16200000">
            <a:off x="2191125" y="4014248"/>
            <a:ext cx="20561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Fira Sans" panose="020B0503050000020004" pitchFamily="34" charset="0"/>
              </a:rPr>
              <a:t>E1 </a:t>
            </a:r>
            <a:r>
              <a:rPr lang="de-DE" sz="1200" dirty="0" err="1">
                <a:latin typeface="Fira Sans" panose="020B0503050000020004" pitchFamily="34" charset="0"/>
              </a:rPr>
              <a:t>manual</a:t>
            </a:r>
            <a:r>
              <a:rPr lang="de-DE" sz="1200" dirty="0">
                <a:latin typeface="Fira Sans" panose="020B0503050000020004" pitchFamily="34" charset="0"/>
              </a:rPr>
              <a:t> </a:t>
            </a:r>
            <a:r>
              <a:rPr lang="de-DE" sz="1200" dirty="0" err="1">
                <a:latin typeface="Fira Sans" panose="020B0503050000020004" pitchFamily="34" charset="0"/>
              </a:rPr>
              <a:t>work</a:t>
            </a:r>
            <a:endParaRPr lang="de-DE" sz="1200" dirty="0">
              <a:latin typeface="Fira Sans" panose="020B0503050000020004" pitchFamily="34" charset="0"/>
            </a:endParaRP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339AAA91-7628-08D1-7A20-9E88E02F1E20}"/>
              </a:ext>
            </a:extLst>
          </p:cNvPr>
          <p:cNvSpPr txBox="1"/>
          <p:nvPr/>
        </p:nvSpPr>
        <p:spPr>
          <a:xfrm rot="16200000">
            <a:off x="2756166" y="3918802"/>
            <a:ext cx="2111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Fira Sans" panose="020B0503050000020004" pitchFamily="34" charset="0"/>
              </a:rPr>
              <a:t>E2 motor-manual </a:t>
            </a:r>
          </a:p>
          <a:p>
            <a:r>
              <a:rPr lang="de-DE" sz="1200" dirty="0">
                <a:latin typeface="Fira Sans" panose="020B0503050000020004" pitchFamily="34" charset="0"/>
              </a:rPr>
              <a:t>     </a:t>
            </a:r>
            <a:r>
              <a:rPr lang="de-DE" sz="1200" dirty="0" err="1">
                <a:latin typeface="Fira Sans" panose="020B0503050000020004" pitchFamily="34" charset="0"/>
              </a:rPr>
              <a:t>work</a:t>
            </a:r>
            <a:endParaRPr lang="de-DE" sz="1200" dirty="0">
              <a:latin typeface="Fira Sans" panose="020B0503050000020004" pitchFamily="34" charset="0"/>
            </a:endParaRPr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CF686543-F324-2DB6-431A-9673B72C2C20}"/>
              </a:ext>
            </a:extLst>
          </p:cNvPr>
          <p:cNvSpPr txBox="1"/>
          <p:nvPr/>
        </p:nvSpPr>
        <p:spPr>
          <a:xfrm>
            <a:off x="1620911" y="942741"/>
            <a:ext cx="1480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Fira Sans" panose="020B0503050000020004" pitchFamily="34" charset="0"/>
              </a:rPr>
              <a:t>S5 clean </a:t>
            </a:r>
            <a:r>
              <a:rPr lang="de-DE" sz="1200" dirty="0" err="1">
                <a:latin typeface="Fira Sans" panose="020B0503050000020004" pitchFamily="34" charset="0"/>
              </a:rPr>
              <a:t>roads</a:t>
            </a:r>
            <a:endParaRPr lang="de-DE" sz="1200" dirty="0">
              <a:latin typeface="Fira Sans" panose="020B0503050000020004" pitchFamily="34" charset="0"/>
            </a:endParaRPr>
          </a:p>
        </p:txBody>
      </p:sp>
      <p:sp>
        <p:nvSpPr>
          <p:cNvPr id="66" name="Textfeld 65">
            <a:extLst>
              <a:ext uri="{FF2B5EF4-FFF2-40B4-BE49-F238E27FC236}">
                <a16:creationId xmlns:a16="http://schemas.microsoft.com/office/drawing/2014/main" id="{97378C6E-65A2-4F5F-22F3-1260C55B2BE7}"/>
              </a:ext>
            </a:extLst>
          </p:cNvPr>
          <p:cNvSpPr txBox="1"/>
          <p:nvPr/>
        </p:nvSpPr>
        <p:spPr>
          <a:xfrm>
            <a:off x="1620911" y="2711248"/>
            <a:ext cx="1461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Fira Sans" panose="020B0503050000020004" pitchFamily="34" charset="0"/>
              </a:rPr>
              <a:t>S2 </a:t>
            </a:r>
            <a:r>
              <a:rPr lang="de-DE" sz="1200" dirty="0" err="1">
                <a:latin typeface="Fira Sans" panose="020B0503050000020004" pitchFamily="34" charset="0"/>
              </a:rPr>
              <a:t>processing</a:t>
            </a:r>
            <a:endParaRPr lang="de-DE" sz="1200" dirty="0">
              <a:latin typeface="Fira Sans" panose="020B0503050000020004" pitchFamily="34" charset="0"/>
            </a:endParaRPr>
          </a:p>
        </p:txBody>
      </p:sp>
      <p:sp>
        <p:nvSpPr>
          <p:cNvPr id="67" name="Textfeld 66">
            <a:extLst>
              <a:ext uri="{FF2B5EF4-FFF2-40B4-BE49-F238E27FC236}">
                <a16:creationId xmlns:a16="http://schemas.microsoft.com/office/drawing/2014/main" id="{33EF7B11-9657-F2FB-3313-C282C7BDD4F1}"/>
              </a:ext>
            </a:extLst>
          </p:cNvPr>
          <p:cNvSpPr txBox="1"/>
          <p:nvPr/>
        </p:nvSpPr>
        <p:spPr>
          <a:xfrm>
            <a:off x="1620911" y="3305930"/>
            <a:ext cx="1480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Fira Sans" panose="020B0503050000020004" pitchFamily="34" charset="0"/>
              </a:rPr>
              <a:t>S1 </a:t>
            </a:r>
            <a:r>
              <a:rPr lang="de-DE" sz="1200" dirty="0" err="1">
                <a:latin typeface="Fira Sans" panose="020B0503050000020004" pitchFamily="34" charset="0"/>
              </a:rPr>
              <a:t>chipping</a:t>
            </a:r>
            <a:endParaRPr lang="de-DE" sz="1200" dirty="0">
              <a:latin typeface="Fira Sans" panose="020B0503050000020004" pitchFamily="34" charset="0"/>
            </a:endParaRPr>
          </a:p>
        </p:txBody>
      </p:sp>
      <p:sp>
        <p:nvSpPr>
          <p:cNvPr id="68" name="Textfeld 67">
            <a:extLst>
              <a:ext uri="{FF2B5EF4-FFF2-40B4-BE49-F238E27FC236}">
                <a16:creationId xmlns:a16="http://schemas.microsoft.com/office/drawing/2014/main" id="{9E67D93D-CB76-817D-92FD-23E6A1A05671}"/>
              </a:ext>
            </a:extLst>
          </p:cNvPr>
          <p:cNvSpPr txBox="1"/>
          <p:nvPr/>
        </p:nvSpPr>
        <p:spPr>
          <a:xfrm>
            <a:off x="1620911" y="1430892"/>
            <a:ext cx="1480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Fira Sans" panose="020B0503050000020004" pitchFamily="34" charset="0"/>
              </a:rPr>
              <a:t>S4 </a:t>
            </a:r>
            <a:r>
              <a:rPr lang="de-DE" sz="1200" dirty="0" err="1">
                <a:latin typeface="Fira Sans" panose="020B0503050000020004" pitchFamily="34" charset="0"/>
              </a:rPr>
              <a:t>short</a:t>
            </a:r>
            <a:r>
              <a:rPr lang="de-DE" sz="1200" dirty="0">
                <a:latin typeface="Fira Sans" panose="020B0503050000020004" pitchFamily="34" charset="0"/>
              </a:rPr>
              <a:t> </a:t>
            </a:r>
            <a:r>
              <a:rPr lang="de-DE" sz="1200" dirty="0" err="1">
                <a:latin typeface="Fira Sans" panose="020B0503050000020004" pitchFamily="34" charset="0"/>
              </a:rPr>
              <a:t>wood</a:t>
            </a:r>
            <a:r>
              <a:rPr lang="de-DE" sz="1200" dirty="0">
                <a:latin typeface="Fira Sans" panose="020B0503050000020004" pitchFamily="34" charset="0"/>
              </a:rPr>
              <a:t>    </a:t>
            </a:r>
          </a:p>
          <a:p>
            <a:r>
              <a:rPr lang="de-DE" sz="1200" dirty="0">
                <a:latin typeface="Fira Sans" panose="020B0503050000020004" pitchFamily="34" charset="0"/>
              </a:rPr>
              <a:t>     </a:t>
            </a:r>
            <a:r>
              <a:rPr lang="de-DE" sz="1200" dirty="0" err="1">
                <a:latin typeface="Fira Sans" panose="020B0503050000020004" pitchFamily="34" charset="0"/>
              </a:rPr>
              <a:t>store</a:t>
            </a:r>
            <a:endParaRPr lang="de-DE" sz="1200" dirty="0">
              <a:latin typeface="Fira Sans" panose="020B0503050000020004" pitchFamily="34" charset="0"/>
            </a:endParaRPr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77DF6979-689B-8DF0-5ACB-06DE889880D5}"/>
              </a:ext>
            </a:extLst>
          </p:cNvPr>
          <p:cNvSpPr txBox="1"/>
          <p:nvPr/>
        </p:nvSpPr>
        <p:spPr>
          <a:xfrm>
            <a:off x="1620911" y="2025575"/>
            <a:ext cx="1480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Fira Sans" panose="020B0503050000020004" pitchFamily="34" charset="0"/>
              </a:rPr>
              <a:t>S3 </a:t>
            </a:r>
            <a:r>
              <a:rPr lang="de-DE" sz="1200" dirty="0" err="1">
                <a:latin typeface="Fira Sans" panose="020B0503050000020004" pitchFamily="34" charset="0"/>
              </a:rPr>
              <a:t>long</a:t>
            </a:r>
            <a:r>
              <a:rPr lang="de-DE" sz="1200" dirty="0">
                <a:latin typeface="Fira Sans" panose="020B0503050000020004" pitchFamily="34" charset="0"/>
              </a:rPr>
              <a:t> </a:t>
            </a:r>
            <a:r>
              <a:rPr lang="de-DE" sz="1200" dirty="0" err="1">
                <a:latin typeface="Fira Sans" panose="020B0503050000020004" pitchFamily="34" charset="0"/>
              </a:rPr>
              <a:t>wood</a:t>
            </a:r>
            <a:endParaRPr lang="de-DE" sz="1200" dirty="0">
              <a:latin typeface="Fira Sans" panose="020B0503050000020004" pitchFamily="34" charset="0"/>
            </a:endParaRPr>
          </a:p>
          <a:p>
            <a:r>
              <a:rPr lang="de-DE" sz="1200" dirty="0">
                <a:latin typeface="Fira Sans" panose="020B0503050000020004" pitchFamily="34" charset="0"/>
              </a:rPr>
              <a:t>     </a:t>
            </a:r>
            <a:r>
              <a:rPr lang="de-DE" sz="1200" dirty="0" err="1">
                <a:latin typeface="Fira Sans" panose="020B0503050000020004" pitchFamily="34" charset="0"/>
              </a:rPr>
              <a:t>store</a:t>
            </a:r>
            <a:endParaRPr lang="de-DE" sz="1200" dirty="0">
              <a:latin typeface="Fira Sans" panose="020B0503050000020004" pitchFamily="34" charset="0"/>
            </a:endParaRPr>
          </a:p>
        </p:txBody>
      </p:sp>
      <p:sp>
        <p:nvSpPr>
          <p:cNvPr id="70" name="Textfeld 69">
            <a:extLst>
              <a:ext uri="{FF2B5EF4-FFF2-40B4-BE49-F238E27FC236}">
                <a16:creationId xmlns:a16="http://schemas.microsoft.com/office/drawing/2014/main" id="{A5262303-E2F0-26F1-C3DD-E702A303901E}"/>
              </a:ext>
            </a:extLst>
          </p:cNvPr>
          <p:cNvSpPr txBox="1"/>
          <p:nvPr/>
        </p:nvSpPr>
        <p:spPr>
          <a:xfrm rot="16200000">
            <a:off x="3308679" y="3937330"/>
            <a:ext cx="2111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Fira Sans" panose="020B0503050000020004" pitchFamily="34" charset="0"/>
              </a:rPr>
              <a:t>E3 simple </a:t>
            </a:r>
            <a:r>
              <a:rPr lang="de-DE" sz="1200" dirty="0" err="1">
                <a:latin typeface="Fira Sans" panose="020B0503050000020004" pitchFamily="34" charset="0"/>
              </a:rPr>
              <a:t>mecha</a:t>
            </a:r>
            <a:r>
              <a:rPr lang="de-DE" sz="1200" dirty="0">
                <a:latin typeface="Fira Sans" panose="020B0503050000020004" pitchFamily="34" charset="0"/>
              </a:rPr>
              <a:t>-</a:t>
            </a:r>
            <a:br>
              <a:rPr lang="de-DE" sz="1200" dirty="0">
                <a:latin typeface="Fira Sans" panose="020B0503050000020004" pitchFamily="34" charset="0"/>
              </a:rPr>
            </a:br>
            <a:r>
              <a:rPr lang="de-DE" sz="1200" dirty="0">
                <a:latin typeface="Fira Sans" panose="020B0503050000020004" pitchFamily="34" charset="0"/>
              </a:rPr>
              <a:t>     </a:t>
            </a:r>
            <a:r>
              <a:rPr lang="de-DE" sz="1200" dirty="0" err="1">
                <a:latin typeface="Fira Sans" panose="020B0503050000020004" pitchFamily="34" charset="0"/>
              </a:rPr>
              <a:t>nized</a:t>
            </a:r>
            <a:r>
              <a:rPr lang="de-DE" sz="1200" dirty="0">
                <a:latin typeface="Fira Sans" panose="020B0503050000020004" pitchFamily="34" charset="0"/>
              </a:rPr>
              <a:t> </a:t>
            </a:r>
            <a:r>
              <a:rPr lang="de-DE" sz="1200" dirty="0" err="1">
                <a:latin typeface="Fira Sans" panose="020B0503050000020004" pitchFamily="34" charset="0"/>
              </a:rPr>
              <a:t>work</a:t>
            </a:r>
            <a:endParaRPr lang="de-DE" sz="1200" dirty="0">
              <a:latin typeface="Fira Sans" panose="020B0503050000020004" pitchFamily="34" charset="0"/>
            </a:endParaRPr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C090F0EF-EC79-DFA7-9955-B23FBDD7545D}"/>
              </a:ext>
            </a:extLst>
          </p:cNvPr>
          <p:cNvSpPr txBox="1"/>
          <p:nvPr/>
        </p:nvSpPr>
        <p:spPr>
          <a:xfrm rot="16200000">
            <a:off x="3905127" y="3921917"/>
            <a:ext cx="2142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Fira Sans" panose="020B0503050000020004" pitchFamily="34" charset="0"/>
              </a:rPr>
              <a:t>E4 </a:t>
            </a:r>
            <a:r>
              <a:rPr lang="de-DE" sz="1200" dirty="0" err="1">
                <a:latin typeface="Fira Sans" panose="020B0503050000020004" pitchFamily="34" charset="0"/>
              </a:rPr>
              <a:t>advanced</a:t>
            </a:r>
            <a:r>
              <a:rPr lang="de-DE" sz="1200" dirty="0">
                <a:latin typeface="Fira Sans" panose="020B0503050000020004" pitchFamily="34" charset="0"/>
              </a:rPr>
              <a:t> </a:t>
            </a:r>
            <a:r>
              <a:rPr lang="de-DE" sz="1200" dirty="0" err="1">
                <a:latin typeface="Fira Sans" panose="020B0503050000020004" pitchFamily="34" charset="0"/>
              </a:rPr>
              <a:t>mecha</a:t>
            </a:r>
            <a:r>
              <a:rPr lang="de-DE" sz="1200" dirty="0">
                <a:latin typeface="Fira Sans" panose="020B0503050000020004" pitchFamily="34" charset="0"/>
              </a:rPr>
              <a:t>-</a:t>
            </a:r>
            <a:br>
              <a:rPr lang="de-DE" sz="1200" dirty="0">
                <a:latin typeface="Fira Sans" panose="020B0503050000020004" pitchFamily="34" charset="0"/>
              </a:rPr>
            </a:br>
            <a:r>
              <a:rPr lang="de-DE" sz="1200" dirty="0">
                <a:latin typeface="Fira Sans" panose="020B0503050000020004" pitchFamily="34" charset="0"/>
              </a:rPr>
              <a:t>     </a:t>
            </a:r>
            <a:r>
              <a:rPr lang="de-DE" sz="1200" dirty="0" err="1">
                <a:latin typeface="Fira Sans" panose="020B0503050000020004" pitchFamily="34" charset="0"/>
              </a:rPr>
              <a:t>nized</a:t>
            </a:r>
            <a:r>
              <a:rPr lang="de-DE" sz="1200" dirty="0">
                <a:latin typeface="Fira Sans" panose="020B0503050000020004" pitchFamily="34" charset="0"/>
              </a:rPr>
              <a:t> </a:t>
            </a:r>
            <a:r>
              <a:rPr lang="de-DE" sz="1200" dirty="0" err="1">
                <a:latin typeface="Fira Sans" panose="020B0503050000020004" pitchFamily="34" charset="0"/>
              </a:rPr>
              <a:t>work</a:t>
            </a:r>
            <a:endParaRPr lang="de-DE" sz="1200" dirty="0">
              <a:latin typeface="Fira Sans" panose="020B0503050000020004" pitchFamily="34" charset="0"/>
            </a:endParaRPr>
          </a:p>
        </p:txBody>
      </p:sp>
      <p:sp>
        <p:nvSpPr>
          <p:cNvPr id="72" name="Textfeld 71">
            <a:extLst>
              <a:ext uri="{FF2B5EF4-FFF2-40B4-BE49-F238E27FC236}">
                <a16:creationId xmlns:a16="http://schemas.microsoft.com/office/drawing/2014/main" id="{7D75AF5B-D15A-8A4C-3950-5763DC874458}"/>
              </a:ext>
            </a:extLst>
          </p:cNvPr>
          <p:cNvSpPr txBox="1"/>
          <p:nvPr/>
        </p:nvSpPr>
        <p:spPr>
          <a:xfrm rot="16200000">
            <a:off x="4472617" y="4008103"/>
            <a:ext cx="2154684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Fira Sans" panose="020B0503050000020004" pitchFamily="34" charset="0"/>
              </a:rPr>
              <a:t>E5 </a:t>
            </a:r>
            <a:r>
              <a:rPr lang="de-DE" sz="1200" dirty="0" err="1">
                <a:latin typeface="Fira Sans" panose="020B0503050000020004" pitchFamily="34" charset="0"/>
              </a:rPr>
              <a:t>automatic</a:t>
            </a:r>
            <a:r>
              <a:rPr lang="de-DE" sz="1200" dirty="0">
                <a:latin typeface="Fira Sans" panose="020B0503050000020004" pitchFamily="34" charset="0"/>
              </a:rPr>
              <a:t> </a:t>
            </a:r>
            <a:r>
              <a:rPr lang="de-DE" sz="1200" dirty="0" err="1">
                <a:latin typeface="Fira Sans" panose="020B0503050000020004" pitchFamily="34" charset="0"/>
              </a:rPr>
              <a:t>work</a:t>
            </a:r>
            <a:endParaRPr lang="de-DE" sz="1200" dirty="0"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120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329</Words>
  <Application>Microsoft Macintosh PowerPoint</Application>
  <PresentationFormat>Breitbild</PresentationFormat>
  <Paragraphs>129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Fira Sans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Jörn Erler</dc:creator>
  <cp:lastModifiedBy>Jörn Erler</cp:lastModifiedBy>
  <cp:revision>138</cp:revision>
  <cp:lastPrinted>2022-09-28T20:37:19Z</cp:lastPrinted>
  <dcterms:created xsi:type="dcterms:W3CDTF">2021-11-23T15:40:59Z</dcterms:created>
  <dcterms:modified xsi:type="dcterms:W3CDTF">2023-07-05T16:21:20Z</dcterms:modified>
</cp:coreProperties>
</file>