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19" d="100"/>
          <a:sy n="119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B29C03-6F8D-7749-F4CA-2D8C99BB0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C799570-76AC-717D-6C75-49879542E4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2F7831-DCF5-69B6-BBAC-4CD515210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3291CD-DF44-F3E1-C788-3BE66E723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31339D-09B6-FA96-7FA5-45E87D4F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187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EB4341-F352-3D73-EAA3-AE3B0DDA0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C018766-3F0A-DBED-09BC-7EB03A671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D50AFA-8F23-D46F-3DB1-B56C8E252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40D20D-3EAC-5B4F-A48E-7EFD65CC7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0F91AE-1E85-3061-2079-02C58CCB3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561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F0D73A4-661B-8538-CD5D-8BA4CE0EA8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1A743CB-4AC5-E66F-806A-8580C2528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E36F91-952D-7193-E60A-92B0EEBAD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F88A1D-F56F-D744-F9F3-8969209F0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738983-527C-CF65-15FB-69316903F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6800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600196-9CF8-121B-D2A7-F7211D581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8D8E4C-1A76-80E4-103B-A882C2499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19B71DD-00A9-8CB6-1988-BC78A5ACC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42E956-33C7-DC1F-5738-BB5630395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3A306F-76AA-4DE2-71EC-68E3C8B68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89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0CE49C-3299-6457-BF8E-C4CA30E2D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3048A54-66C6-A1EA-4113-0DE3173F2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DF3C76-D482-59C6-B629-30936B9B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5395D7-F473-F580-C6C2-FAF0FAA2B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65AFD1-272A-3F99-81AF-32BF44D56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6995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970C2B-86C4-96B3-A060-8EB303E6B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1E31EA-F97C-AE83-E957-6E1C9F38F4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A4E3780-00E4-4A74-56D5-3C85FBF9C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C9486C-755D-D12D-6FA6-547BDC687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365D968-7C60-5D28-BB57-797D78BDE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F74E07-865D-2446-3375-CF31D532B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853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FCE6CF-28C9-0AFF-9097-6DF01BAD3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E930F4-1C53-DE73-F182-B06133ABB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6CE6014-928B-4805-6ACE-9A68F6D11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83C964A-C24B-9849-7877-B50023223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021D7BB-D863-AB08-578D-3503671C7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41CFB10-B22D-AEB3-291A-C60B1BE90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B93733C-4F40-A97C-C779-544347321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46F98AE-006A-3D49-EB5E-D5FDD082A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6790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079EAC-2B99-0DBB-13CF-DB20C1CC1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6BA4CE5-6321-3761-FA6E-4EE285AB7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B190AB2-0AC3-CC7E-2522-F59C227C8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360F87B-03CF-9173-A785-C51696F39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86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96F23AD-2D04-8797-EF34-80DCB3664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4D694E1-3514-CFD0-1EB9-3B0975A81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71F54BE-03F4-7F00-480B-96BCAD2DC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774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EF252-29C3-502C-F50A-462794752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C2CBDB-A6B6-7AC2-726E-2F94E1684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991C25B-CA10-3E2B-0F13-AA0CB610D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E343399-BBD1-1CE9-E253-7700F72D2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A3D964-B22C-9F22-84AD-F3F33DDB2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7C233E9-C70F-7A97-6487-88DABB00E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3369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6C4C22-2554-C8F7-8E9C-9D440A809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622C337-D7A5-68C4-66BF-AACBC0B1F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66712FC-9E35-249C-6F4A-E66CAC1A1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91294C-7703-DF7D-CA7D-067FFB9C2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A583B-BCC2-4EB9-6D2F-E9D326275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E5479EB-20FC-244C-4C15-5CDBA935B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308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DF1366D-AE82-3B41-4981-38BA5DAA7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3683913-28D4-C264-EB49-FF4C288A9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67940D-87BD-9CE7-0CF5-88BD43843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92D6F-86FC-5B42-9E97-61C9224E0144}" type="datetimeFigureOut">
              <a:rPr lang="de-DE" smtClean="0"/>
              <a:t>11.07.23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AA4F96-53DF-5085-CBA6-726EF29F0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EB55CB-65F4-8793-260C-167AA36710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746B4-4B4D-6D46-A547-D1851FF2B8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71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9435524-31FE-1963-C5F9-88FE5A12A8CF}"/>
              </a:ext>
            </a:extLst>
          </p:cNvPr>
          <p:cNvSpPr/>
          <p:nvPr/>
        </p:nvSpPr>
        <p:spPr>
          <a:xfrm>
            <a:off x="1151069" y="1516828"/>
            <a:ext cx="6895652" cy="259259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 descr="cc logo">
            <a:extLst>
              <a:ext uri="{FF2B5EF4-FFF2-40B4-BE49-F238E27FC236}">
                <a16:creationId xmlns:a16="http://schemas.microsoft.com/office/drawing/2014/main" id="{499A76B9-001F-3965-3D14-4CB8ED8F0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2002715"/>
            <a:ext cx="1574800" cy="157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9987789A-71EA-9539-A56A-05E3481F1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437" y="2002715"/>
            <a:ext cx="1574801" cy="157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01DDC40-2B5E-3DA2-17F5-F69CB9E23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2002715"/>
            <a:ext cx="15875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743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9435524-31FE-1963-C5F9-88FE5A12A8CF}"/>
              </a:ext>
            </a:extLst>
          </p:cNvPr>
          <p:cNvSpPr/>
          <p:nvPr/>
        </p:nvSpPr>
        <p:spPr>
          <a:xfrm>
            <a:off x="1151069" y="1516828"/>
            <a:ext cx="6895652" cy="259259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 descr="cc logo">
            <a:extLst>
              <a:ext uri="{FF2B5EF4-FFF2-40B4-BE49-F238E27FC236}">
                <a16:creationId xmlns:a16="http://schemas.microsoft.com/office/drawing/2014/main" id="{499A76B9-001F-3965-3D14-4CB8ED8F0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2002715"/>
            <a:ext cx="1574800" cy="157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9987789A-71EA-9539-A56A-05E3481F1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437" y="2002715"/>
            <a:ext cx="1574801" cy="157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01DDC40-2B5E-3DA2-17F5-F69CB9E23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2002715"/>
            <a:ext cx="15875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D1B9B493-3CED-6CBB-B7E8-836460440457}"/>
              </a:ext>
            </a:extLst>
          </p:cNvPr>
          <p:cNvSpPr txBox="1"/>
          <p:nvPr/>
        </p:nvSpPr>
        <p:spPr>
          <a:xfrm>
            <a:off x="1151069" y="4485939"/>
            <a:ext cx="68956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dirty="0"/>
              <a:t>This </a:t>
            </a:r>
            <a:r>
              <a:rPr lang="de-DE" dirty="0" err="1"/>
              <a:t>license</a:t>
            </a:r>
            <a:r>
              <a:rPr lang="de-DE" dirty="0"/>
              <a:t> </a:t>
            </a:r>
            <a:r>
              <a:rPr lang="de-DE" dirty="0" err="1"/>
              <a:t>lets</a:t>
            </a:r>
            <a:r>
              <a:rPr lang="de-DE" dirty="0"/>
              <a:t> </a:t>
            </a:r>
            <a:r>
              <a:rPr lang="de-DE" dirty="0" err="1"/>
              <a:t>others</a:t>
            </a:r>
            <a:r>
              <a:rPr lang="de-DE" dirty="0"/>
              <a:t> </a:t>
            </a:r>
            <a:r>
              <a:rPr lang="de-DE" dirty="0" err="1"/>
              <a:t>remix</a:t>
            </a:r>
            <a:r>
              <a:rPr lang="de-DE" dirty="0"/>
              <a:t>, </a:t>
            </a:r>
            <a:r>
              <a:rPr lang="de-DE" dirty="0" err="1"/>
              <a:t>adapt</a:t>
            </a:r>
            <a:r>
              <a:rPr lang="de-DE" dirty="0"/>
              <a:t>, and </a:t>
            </a:r>
            <a:r>
              <a:rPr lang="de-DE" dirty="0" err="1"/>
              <a:t>build</a:t>
            </a:r>
            <a:r>
              <a:rPr lang="de-DE" dirty="0"/>
              <a:t> upon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commercial</a:t>
            </a:r>
            <a:r>
              <a:rPr lang="de-DE" dirty="0"/>
              <a:t> </a:t>
            </a:r>
            <a:r>
              <a:rPr lang="de-DE" dirty="0" err="1"/>
              <a:t>purposes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long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credit</a:t>
            </a:r>
            <a:r>
              <a:rPr lang="de-DE" dirty="0"/>
              <a:t> </a:t>
            </a:r>
            <a:r>
              <a:rPr lang="de-DE" dirty="0" err="1"/>
              <a:t>us</a:t>
            </a:r>
            <a:r>
              <a:rPr lang="de-DE" dirty="0"/>
              <a:t> and </a:t>
            </a:r>
            <a:r>
              <a:rPr lang="de-DE" dirty="0" err="1"/>
              <a:t>license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creations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identical</a:t>
            </a:r>
            <a:r>
              <a:rPr lang="de-DE" dirty="0"/>
              <a:t> </a:t>
            </a:r>
            <a:r>
              <a:rPr lang="de-DE" dirty="0" err="1"/>
              <a:t>terms</a:t>
            </a:r>
            <a:r>
              <a:rPr lang="de-DE" dirty="0"/>
              <a:t>. This </a:t>
            </a:r>
            <a:r>
              <a:rPr lang="de-DE" dirty="0" err="1"/>
              <a:t>license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often</a:t>
            </a:r>
            <a:r>
              <a:rPr lang="de-DE" dirty="0"/>
              <a:t> </a:t>
            </a:r>
            <a:r>
              <a:rPr lang="de-DE" dirty="0" err="1"/>
              <a:t>compared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“</a:t>
            </a:r>
            <a:r>
              <a:rPr lang="de-DE" dirty="0" err="1"/>
              <a:t>copyleft</a:t>
            </a:r>
            <a:r>
              <a:rPr lang="de-DE" dirty="0"/>
              <a:t>” </a:t>
            </a:r>
            <a:r>
              <a:rPr lang="de-DE" dirty="0" err="1"/>
              <a:t>free</a:t>
            </a:r>
            <a:r>
              <a:rPr lang="de-DE" dirty="0"/>
              <a:t> and open source </a:t>
            </a:r>
            <a:r>
              <a:rPr lang="de-DE" dirty="0" err="1"/>
              <a:t>software</a:t>
            </a:r>
            <a:r>
              <a:rPr lang="de-DE" dirty="0"/>
              <a:t> </a:t>
            </a:r>
            <a:r>
              <a:rPr lang="de-DE" dirty="0" err="1"/>
              <a:t>licenses</a:t>
            </a:r>
            <a:r>
              <a:rPr lang="de-DE" dirty="0"/>
              <a:t>. All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based</a:t>
            </a:r>
            <a:r>
              <a:rPr lang="de-DE" dirty="0"/>
              <a:t> on </a:t>
            </a:r>
            <a:r>
              <a:rPr lang="de-DE" dirty="0" err="1"/>
              <a:t>ours</a:t>
            </a:r>
            <a:r>
              <a:rPr lang="de-DE" dirty="0"/>
              <a:t> will carry </a:t>
            </a:r>
            <a:r>
              <a:rPr lang="de-DE" dirty="0" err="1"/>
              <a:t>the</a:t>
            </a:r>
            <a:r>
              <a:rPr lang="de-DE" dirty="0"/>
              <a:t> same </a:t>
            </a:r>
            <a:r>
              <a:rPr lang="de-DE" dirty="0" err="1"/>
              <a:t>license</a:t>
            </a:r>
            <a:r>
              <a:rPr lang="de-DE" dirty="0"/>
              <a:t>, so </a:t>
            </a:r>
            <a:r>
              <a:rPr lang="de-DE" dirty="0" err="1"/>
              <a:t>any</a:t>
            </a:r>
            <a:r>
              <a:rPr lang="de-DE" dirty="0"/>
              <a:t> derivatives will also </a:t>
            </a:r>
            <a:r>
              <a:rPr lang="de-DE" dirty="0" err="1"/>
              <a:t>allow</a:t>
            </a:r>
            <a:r>
              <a:rPr lang="de-DE" dirty="0"/>
              <a:t> </a:t>
            </a:r>
            <a:r>
              <a:rPr lang="de-DE" dirty="0" err="1"/>
              <a:t>commercial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. This </a:t>
            </a:r>
            <a:r>
              <a:rPr lang="de-DE" dirty="0" err="1"/>
              <a:t>license</a:t>
            </a:r>
            <a:r>
              <a:rPr lang="de-DE" dirty="0"/>
              <a:t> </a:t>
            </a:r>
            <a:r>
              <a:rPr lang="de-DE" dirty="0" err="1"/>
              <a:t>meets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wish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spread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far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possible but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ownership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. 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85D4D41-1380-0A47-15D1-E7F060F5E944}"/>
              </a:ext>
            </a:extLst>
          </p:cNvPr>
          <p:cNvSpPr txBox="1"/>
          <p:nvPr/>
        </p:nvSpPr>
        <p:spPr>
          <a:xfrm>
            <a:off x="1151069" y="984922"/>
            <a:ext cx="2388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LICENSE CC BY-SA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170265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Macintosh PowerPoint</Application>
  <PresentationFormat>Breitbild</PresentationFormat>
  <Paragraphs>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Jörn Erler</dc:creator>
  <cp:lastModifiedBy>Jörn Erler</cp:lastModifiedBy>
  <cp:revision>2</cp:revision>
  <dcterms:created xsi:type="dcterms:W3CDTF">2023-06-30T08:20:02Z</dcterms:created>
  <dcterms:modified xsi:type="dcterms:W3CDTF">2023-07-11T09:51:14Z</dcterms:modified>
</cp:coreProperties>
</file>