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0" r:id="rId3"/>
    <p:sldId id="332" r:id="rId4"/>
    <p:sldId id="333" r:id="rId5"/>
    <p:sldId id="334" r:id="rId6"/>
    <p:sldId id="335" r:id="rId7"/>
    <p:sldId id="336" r:id="rId8"/>
    <p:sldId id="331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30"/>
            <p14:sldId id="332"/>
            <p14:sldId id="333"/>
            <p14:sldId id="334"/>
            <p14:sldId id="335"/>
            <p14:sldId id="336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355D62"/>
    <a:srgbClr val="8E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14351" y="1484313"/>
            <a:ext cx="11164268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
</a:t>
            </a:r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
</a:t>
            </a:r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
</a:t>
            </a:r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
</a:t>
            </a:r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021559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05.07.23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PR1-E02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PR1-E02-Figures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39E71EC-C439-A34A-69E1-ACE397A10511}"/>
              </a:ext>
            </a:extLst>
          </p:cNvPr>
          <p:cNvSpPr/>
          <p:nvPr/>
        </p:nvSpPr>
        <p:spPr>
          <a:xfrm>
            <a:off x="1828800" y="1422400"/>
            <a:ext cx="4084320" cy="2966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3BCB16-6C51-053C-0075-20C385F2C5E8}"/>
              </a:ext>
            </a:extLst>
          </p:cNvPr>
          <p:cNvSpPr txBox="1"/>
          <p:nvPr/>
        </p:nvSpPr>
        <p:spPr>
          <a:xfrm>
            <a:off x="1082093" y="1747042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upper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7A7E6D-8F96-B92A-94EA-F287A660F34B}"/>
              </a:ext>
            </a:extLst>
          </p:cNvPr>
          <p:cNvSpPr txBox="1"/>
          <p:nvPr/>
        </p:nvSpPr>
        <p:spPr>
          <a:xfrm>
            <a:off x="1114249" y="3764894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lower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5B42CA-8C9C-6222-90D4-374117539463}"/>
              </a:ext>
            </a:extLst>
          </p:cNvPr>
          <p:cNvSpPr txBox="1"/>
          <p:nvPr/>
        </p:nvSpPr>
        <p:spPr>
          <a:xfrm>
            <a:off x="1082093" y="2652988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middle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41D470-8E52-3B42-3071-E98D1DBEDFE9}"/>
              </a:ext>
            </a:extLst>
          </p:cNvPr>
          <p:cNvSpPr txBox="1"/>
          <p:nvPr/>
        </p:nvSpPr>
        <p:spPr>
          <a:xfrm>
            <a:off x="1825447" y="4441233"/>
            <a:ext cx="15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traditional </a:t>
            </a:r>
            <a:r>
              <a:rPr lang="de-DE" sz="1400" dirty="0" err="1">
                <a:latin typeface="Fira Sans" panose="020B0503050000020004" pitchFamily="34" charset="0"/>
              </a:rPr>
              <a:t>values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98A423-185B-E4CC-7B96-89214A236051}"/>
              </a:ext>
            </a:extLst>
          </p:cNvPr>
          <p:cNvSpPr txBox="1"/>
          <p:nvPr/>
        </p:nvSpPr>
        <p:spPr>
          <a:xfrm>
            <a:off x="3351125" y="4441233"/>
            <a:ext cx="114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modernism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A58C42-4227-FF2D-E7BF-E04524669A4B}"/>
              </a:ext>
            </a:extLst>
          </p:cNvPr>
          <p:cNvSpPr txBox="1"/>
          <p:nvPr/>
        </p:nvSpPr>
        <p:spPr>
          <a:xfrm>
            <a:off x="4925028" y="4722778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EF68D9-5A69-D2D5-E42B-7A7102019F54}"/>
              </a:ext>
            </a:extLst>
          </p:cNvPr>
          <p:cNvSpPr txBox="1"/>
          <p:nvPr/>
        </p:nvSpPr>
        <p:spPr>
          <a:xfrm>
            <a:off x="692608" y="1378480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social </a:t>
            </a:r>
            <a:r>
              <a:rPr lang="de-DE" sz="1400" dirty="0" err="1">
                <a:latin typeface="Fira Sans" panose="020B0503050000020004" pitchFamily="34" charset="0"/>
              </a:rPr>
              <a:t>class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8BFDC524-9D10-A126-1E21-2444ED97D906}"/>
              </a:ext>
            </a:extLst>
          </p:cNvPr>
          <p:cNvSpPr/>
          <p:nvPr/>
        </p:nvSpPr>
        <p:spPr>
          <a:xfrm>
            <a:off x="2285871" y="1688123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solidFill>
            <a:srgbClr val="8EAB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22</a:t>
            </a: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82FDEF7A-3785-3DE2-2B25-3AFA319EA332}"/>
              </a:ext>
            </a:extLst>
          </p:cNvPr>
          <p:cNvSpPr/>
          <p:nvPr/>
        </p:nvSpPr>
        <p:spPr>
          <a:xfrm>
            <a:off x="3188966" y="2134080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F299B4FB-1E4B-AB30-9935-7514305108DE}"/>
              </a:ext>
            </a:extLst>
          </p:cNvPr>
          <p:cNvSpPr/>
          <p:nvPr/>
        </p:nvSpPr>
        <p:spPr>
          <a:xfrm>
            <a:off x="2979954" y="3682095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52CD524F-BBDB-51E8-C7EC-D53290D3926F}"/>
              </a:ext>
            </a:extLst>
          </p:cNvPr>
          <p:cNvSpPr/>
          <p:nvPr/>
        </p:nvSpPr>
        <p:spPr>
          <a:xfrm>
            <a:off x="2062326" y="2123907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C07B014E-2340-380D-8E77-5054249BB4A1}"/>
              </a:ext>
            </a:extLst>
          </p:cNvPr>
          <p:cNvSpPr/>
          <p:nvPr/>
        </p:nvSpPr>
        <p:spPr>
          <a:xfrm>
            <a:off x="2291514" y="1682477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18C36544-D50F-EDDF-6F7D-96AA894C0864}"/>
              </a:ext>
            </a:extLst>
          </p:cNvPr>
          <p:cNvSpPr/>
          <p:nvPr/>
        </p:nvSpPr>
        <p:spPr>
          <a:xfrm>
            <a:off x="2204219" y="1550598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D3EF1-EBC5-7A3B-05C2-4A58D5FEC929}"/>
              </a:ext>
            </a:extLst>
          </p:cNvPr>
          <p:cNvSpPr txBox="1"/>
          <p:nvPr/>
        </p:nvSpPr>
        <p:spPr>
          <a:xfrm flipH="1">
            <a:off x="4648198" y="4441233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reorientation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EF54C-6764-3CEF-80FD-4DC023A4CBFA}"/>
              </a:ext>
            </a:extLst>
          </p:cNvPr>
          <p:cNvSpPr txBox="1"/>
          <p:nvPr/>
        </p:nvSpPr>
        <p:spPr>
          <a:xfrm>
            <a:off x="1825447" y="885653"/>
            <a:ext cx="4087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friends</a:t>
            </a:r>
            <a:endParaRPr lang="de-DE" dirty="0"/>
          </a:p>
          <a:p>
            <a:pPr algn="ctr"/>
            <a:r>
              <a:rPr lang="de-DE" sz="1200" dirty="0">
                <a:latin typeface="Fira Sans" panose="020B0503050000020004" pitchFamily="34" charset="0"/>
              </a:rPr>
              <a:t>(</a:t>
            </a:r>
            <a:r>
              <a:rPr lang="de-DE" sz="1200" dirty="0" err="1">
                <a:latin typeface="Fira Sans" panose="020B0503050000020004" pitchFamily="34" charset="0"/>
              </a:rPr>
              <a:t>Kleinhückelkotten</a:t>
            </a:r>
            <a:r>
              <a:rPr lang="de-DE" sz="1200" dirty="0">
                <a:latin typeface="Fira Sans" panose="020B0503050000020004" pitchFamily="34" charset="0"/>
              </a:rPr>
              <a:t> et al. 2009)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10585109" y="2988832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aute 23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362925" y="2968649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1722268" y="3426781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1722268" y="2382392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143175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574587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4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39E71EC-C439-A34A-69E1-ACE397A10511}"/>
              </a:ext>
            </a:extLst>
          </p:cNvPr>
          <p:cNvSpPr/>
          <p:nvPr/>
        </p:nvSpPr>
        <p:spPr>
          <a:xfrm>
            <a:off x="1828800" y="1422400"/>
            <a:ext cx="4084320" cy="2966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3BCB16-6C51-053C-0075-20C385F2C5E8}"/>
              </a:ext>
            </a:extLst>
          </p:cNvPr>
          <p:cNvSpPr txBox="1"/>
          <p:nvPr/>
        </p:nvSpPr>
        <p:spPr>
          <a:xfrm>
            <a:off x="1082093" y="1747042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upper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7A7E6D-8F96-B92A-94EA-F287A660F34B}"/>
              </a:ext>
            </a:extLst>
          </p:cNvPr>
          <p:cNvSpPr txBox="1"/>
          <p:nvPr/>
        </p:nvSpPr>
        <p:spPr>
          <a:xfrm>
            <a:off x="1114249" y="3764894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lower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5B42CA-8C9C-6222-90D4-374117539463}"/>
              </a:ext>
            </a:extLst>
          </p:cNvPr>
          <p:cNvSpPr txBox="1"/>
          <p:nvPr/>
        </p:nvSpPr>
        <p:spPr>
          <a:xfrm>
            <a:off x="1082093" y="2652988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middle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41D470-8E52-3B42-3071-E98D1DBEDFE9}"/>
              </a:ext>
            </a:extLst>
          </p:cNvPr>
          <p:cNvSpPr txBox="1"/>
          <p:nvPr/>
        </p:nvSpPr>
        <p:spPr>
          <a:xfrm>
            <a:off x="1825447" y="4441233"/>
            <a:ext cx="15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traditional </a:t>
            </a:r>
            <a:r>
              <a:rPr lang="de-DE" sz="1400" dirty="0" err="1">
                <a:latin typeface="Fira Sans" panose="020B0503050000020004" pitchFamily="34" charset="0"/>
              </a:rPr>
              <a:t>values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98A423-185B-E4CC-7B96-89214A236051}"/>
              </a:ext>
            </a:extLst>
          </p:cNvPr>
          <p:cNvSpPr txBox="1"/>
          <p:nvPr/>
        </p:nvSpPr>
        <p:spPr>
          <a:xfrm>
            <a:off x="3351125" y="4441233"/>
            <a:ext cx="114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modernism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A58C42-4227-FF2D-E7BF-E04524669A4B}"/>
              </a:ext>
            </a:extLst>
          </p:cNvPr>
          <p:cNvSpPr txBox="1"/>
          <p:nvPr/>
        </p:nvSpPr>
        <p:spPr>
          <a:xfrm>
            <a:off x="4925028" y="4722778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EF68D9-5A69-D2D5-E42B-7A7102019F54}"/>
              </a:ext>
            </a:extLst>
          </p:cNvPr>
          <p:cNvSpPr txBox="1"/>
          <p:nvPr/>
        </p:nvSpPr>
        <p:spPr>
          <a:xfrm>
            <a:off x="692608" y="1378480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social </a:t>
            </a:r>
            <a:r>
              <a:rPr lang="de-DE" sz="1400" dirty="0" err="1">
                <a:latin typeface="Fira Sans" panose="020B0503050000020004" pitchFamily="34" charset="0"/>
              </a:rPr>
              <a:t>class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DC16EC47-BE9C-9C9A-5765-7B2E736FC8B3}"/>
              </a:ext>
            </a:extLst>
          </p:cNvPr>
          <p:cNvSpPr/>
          <p:nvPr/>
        </p:nvSpPr>
        <p:spPr>
          <a:xfrm>
            <a:off x="2198576" y="1556244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solidFill>
            <a:srgbClr val="355D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16</a:t>
            </a: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82FDEF7A-3785-3DE2-2B25-3AFA319EA332}"/>
              </a:ext>
            </a:extLst>
          </p:cNvPr>
          <p:cNvSpPr/>
          <p:nvPr/>
        </p:nvSpPr>
        <p:spPr>
          <a:xfrm>
            <a:off x="3188966" y="2134080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F299B4FB-1E4B-AB30-9935-7514305108DE}"/>
              </a:ext>
            </a:extLst>
          </p:cNvPr>
          <p:cNvSpPr/>
          <p:nvPr/>
        </p:nvSpPr>
        <p:spPr>
          <a:xfrm>
            <a:off x="2979954" y="3682095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52CD524F-BBDB-51E8-C7EC-D53290D3926F}"/>
              </a:ext>
            </a:extLst>
          </p:cNvPr>
          <p:cNvSpPr/>
          <p:nvPr/>
        </p:nvSpPr>
        <p:spPr>
          <a:xfrm>
            <a:off x="2062326" y="2123907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C07B014E-2340-380D-8E77-5054249BB4A1}"/>
              </a:ext>
            </a:extLst>
          </p:cNvPr>
          <p:cNvSpPr/>
          <p:nvPr/>
        </p:nvSpPr>
        <p:spPr>
          <a:xfrm>
            <a:off x="2291514" y="1682477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18C36544-D50F-EDDF-6F7D-96AA894C0864}"/>
              </a:ext>
            </a:extLst>
          </p:cNvPr>
          <p:cNvSpPr/>
          <p:nvPr/>
        </p:nvSpPr>
        <p:spPr>
          <a:xfrm>
            <a:off x="2204219" y="1550598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D3EF1-EBC5-7A3B-05C2-4A58D5FEC929}"/>
              </a:ext>
            </a:extLst>
          </p:cNvPr>
          <p:cNvSpPr txBox="1"/>
          <p:nvPr/>
        </p:nvSpPr>
        <p:spPr>
          <a:xfrm flipH="1">
            <a:off x="4648198" y="4441233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reorientation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EF54C-6764-3CEF-80FD-4DC023A4CBFA}"/>
              </a:ext>
            </a:extLst>
          </p:cNvPr>
          <p:cNvSpPr txBox="1"/>
          <p:nvPr/>
        </p:nvSpPr>
        <p:spPr>
          <a:xfrm>
            <a:off x="1825447" y="854186"/>
            <a:ext cx="4087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romantics</a:t>
            </a:r>
            <a:endParaRPr lang="de-DE" dirty="0"/>
          </a:p>
          <a:p>
            <a:pPr algn="ctr"/>
            <a:r>
              <a:rPr lang="de-DE" sz="1200" dirty="0">
                <a:latin typeface="Fira Sans" panose="020B0503050000020004" pitchFamily="34" charset="0"/>
              </a:rPr>
              <a:t>(</a:t>
            </a:r>
            <a:r>
              <a:rPr lang="de-DE" sz="1200" dirty="0" err="1">
                <a:latin typeface="Fira Sans" panose="020B0503050000020004" pitchFamily="34" charset="0"/>
              </a:rPr>
              <a:t>Kleinhückelkotten</a:t>
            </a:r>
            <a:r>
              <a:rPr lang="de-DE" sz="1200" dirty="0">
                <a:latin typeface="Fira Sans" panose="020B0503050000020004" pitchFamily="34" charset="0"/>
              </a:rPr>
              <a:t> et al. 2009)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10585109" y="2988832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aute 23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362925" y="2968649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1722268" y="3426781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1722268" y="2382392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143175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574587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39E71EC-C439-A34A-69E1-ACE397A10511}"/>
              </a:ext>
            </a:extLst>
          </p:cNvPr>
          <p:cNvSpPr/>
          <p:nvPr/>
        </p:nvSpPr>
        <p:spPr>
          <a:xfrm>
            <a:off x="1828800" y="1422400"/>
            <a:ext cx="4084320" cy="2966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3BCB16-6C51-053C-0075-20C385F2C5E8}"/>
              </a:ext>
            </a:extLst>
          </p:cNvPr>
          <p:cNvSpPr txBox="1"/>
          <p:nvPr/>
        </p:nvSpPr>
        <p:spPr>
          <a:xfrm>
            <a:off x="1082093" y="1747042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upper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7A7E6D-8F96-B92A-94EA-F287A660F34B}"/>
              </a:ext>
            </a:extLst>
          </p:cNvPr>
          <p:cNvSpPr txBox="1"/>
          <p:nvPr/>
        </p:nvSpPr>
        <p:spPr>
          <a:xfrm>
            <a:off x="1114249" y="3764894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lower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5B42CA-8C9C-6222-90D4-374117539463}"/>
              </a:ext>
            </a:extLst>
          </p:cNvPr>
          <p:cNvSpPr txBox="1"/>
          <p:nvPr/>
        </p:nvSpPr>
        <p:spPr>
          <a:xfrm>
            <a:off x="1082093" y="2652988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middle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41D470-8E52-3B42-3071-E98D1DBEDFE9}"/>
              </a:ext>
            </a:extLst>
          </p:cNvPr>
          <p:cNvSpPr txBox="1"/>
          <p:nvPr/>
        </p:nvSpPr>
        <p:spPr>
          <a:xfrm>
            <a:off x="1825447" y="4441233"/>
            <a:ext cx="15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traditional </a:t>
            </a:r>
            <a:r>
              <a:rPr lang="de-DE" sz="1400" dirty="0" err="1">
                <a:latin typeface="Fira Sans" panose="020B0503050000020004" pitchFamily="34" charset="0"/>
              </a:rPr>
              <a:t>values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98A423-185B-E4CC-7B96-89214A236051}"/>
              </a:ext>
            </a:extLst>
          </p:cNvPr>
          <p:cNvSpPr txBox="1"/>
          <p:nvPr/>
        </p:nvSpPr>
        <p:spPr>
          <a:xfrm>
            <a:off x="3351125" y="4441233"/>
            <a:ext cx="114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modernism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A58C42-4227-FF2D-E7BF-E04524669A4B}"/>
              </a:ext>
            </a:extLst>
          </p:cNvPr>
          <p:cNvSpPr txBox="1"/>
          <p:nvPr/>
        </p:nvSpPr>
        <p:spPr>
          <a:xfrm>
            <a:off x="4925028" y="4722778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EF68D9-5A69-D2D5-E42B-7A7102019F54}"/>
              </a:ext>
            </a:extLst>
          </p:cNvPr>
          <p:cNvSpPr txBox="1"/>
          <p:nvPr/>
        </p:nvSpPr>
        <p:spPr>
          <a:xfrm>
            <a:off x="692608" y="1378480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social </a:t>
            </a:r>
            <a:r>
              <a:rPr lang="de-DE" sz="1400" dirty="0" err="1">
                <a:latin typeface="Fira Sans" panose="020B0503050000020004" pitchFamily="34" charset="0"/>
              </a:rPr>
              <a:t>class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6A08F2BA-CB3D-030B-841B-BDEAC7E9E13F}"/>
              </a:ext>
            </a:extLst>
          </p:cNvPr>
          <p:cNvSpPr/>
          <p:nvPr/>
        </p:nvSpPr>
        <p:spPr>
          <a:xfrm>
            <a:off x="2056683" y="2129553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solidFill>
            <a:srgbClr val="FF773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23</a:t>
            </a:r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82FDEF7A-3785-3DE2-2B25-3AFA319EA332}"/>
              </a:ext>
            </a:extLst>
          </p:cNvPr>
          <p:cNvSpPr/>
          <p:nvPr/>
        </p:nvSpPr>
        <p:spPr>
          <a:xfrm>
            <a:off x="3188966" y="2134080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F299B4FB-1E4B-AB30-9935-7514305108DE}"/>
              </a:ext>
            </a:extLst>
          </p:cNvPr>
          <p:cNvSpPr/>
          <p:nvPr/>
        </p:nvSpPr>
        <p:spPr>
          <a:xfrm>
            <a:off x="2979954" y="3682095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52CD524F-BBDB-51E8-C7EC-D53290D3926F}"/>
              </a:ext>
            </a:extLst>
          </p:cNvPr>
          <p:cNvSpPr/>
          <p:nvPr/>
        </p:nvSpPr>
        <p:spPr>
          <a:xfrm>
            <a:off x="2062326" y="2123907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C07B014E-2340-380D-8E77-5054249BB4A1}"/>
              </a:ext>
            </a:extLst>
          </p:cNvPr>
          <p:cNvSpPr/>
          <p:nvPr/>
        </p:nvSpPr>
        <p:spPr>
          <a:xfrm>
            <a:off x="2291514" y="1682477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18C36544-D50F-EDDF-6F7D-96AA894C0864}"/>
              </a:ext>
            </a:extLst>
          </p:cNvPr>
          <p:cNvSpPr/>
          <p:nvPr/>
        </p:nvSpPr>
        <p:spPr>
          <a:xfrm>
            <a:off x="2204219" y="1550598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D3EF1-EBC5-7A3B-05C2-4A58D5FEC929}"/>
              </a:ext>
            </a:extLst>
          </p:cNvPr>
          <p:cNvSpPr txBox="1"/>
          <p:nvPr/>
        </p:nvSpPr>
        <p:spPr>
          <a:xfrm flipH="1">
            <a:off x="4648198" y="4441233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reorientation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EF54C-6764-3CEF-80FD-4DC023A4CBFA}"/>
              </a:ext>
            </a:extLst>
          </p:cNvPr>
          <p:cNvSpPr txBox="1"/>
          <p:nvPr/>
        </p:nvSpPr>
        <p:spPr>
          <a:xfrm>
            <a:off x="1835496" y="864158"/>
            <a:ext cx="4087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Pragmatical</a:t>
            </a:r>
            <a:r>
              <a:rPr lang="de-DE" dirty="0"/>
              <a:t> </a:t>
            </a:r>
            <a:r>
              <a:rPr lang="de-DE" dirty="0" err="1"/>
              <a:t>distant</a:t>
            </a:r>
            <a:r>
              <a:rPr lang="de-DE" dirty="0"/>
              <a:t> </a:t>
            </a:r>
            <a:r>
              <a:rPr lang="de-DE" dirty="0" err="1"/>
              <a:t>persons</a:t>
            </a:r>
            <a:endParaRPr lang="de-DE" dirty="0"/>
          </a:p>
          <a:p>
            <a:pPr algn="ctr"/>
            <a:r>
              <a:rPr lang="de-DE" sz="1200" dirty="0">
                <a:latin typeface="Fira Sans" panose="020B0503050000020004" pitchFamily="34" charset="0"/>
              </a:rPr>
              <a:t>(</a:t>
            </a:r>
            <a:r>
              <a:rPr lang="de-DE" sz="1200" dirty="0" err="1">
                <a:latin typeface="Fira Sans" panose="020B0503050000020004" pitchFamily="34" charset="0"/>
              </a:rPr>
              <a:t>Kleinhückelkotten</a:t>
            </a:r>
            <a:r>
              <a:rPr lang="de-DE" sz="1200" dirty="0">
                <a:latin typeface="Fira Sans" panose="020B0503050000020004" pitchFamily="34" charset="0"/>
              </a:rPr>
              <a:t> et al. 2009)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10585109" y="2988832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aute 23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362925" y="2968649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1722268" y="3426781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1722268" y="2382392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143175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574587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9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39E71EC-C439-A34A-69E1-ACE397A10511}"/>
              </a:ext>
            </a:extLst>
          </p:cNvPr>
          <p:cNvSpPr/>
          <p:nvPr/>
        </p:nvSpPr>
        <p:spPr>
          <a:xfrm>
            <a:off x="1828800" y="1422400"/>
            <a:ext cx="4084320" cy="2966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3BCB16-6C51-053C-0075-20C385F2C5E8}"/>
              </a:ext>
            </a:extLst>
          </p:cNvPr>
          <p:cNvSpPr txBox="1"/>
          <p:nvPr/>
        </p:nvSpPr>
        <p:spPr>
          <a:xfrm>
            <a:off x="1082093" y="1747042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upper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7A7E6D-8F96-B92A-94EA-F287A660F34B}"/>
              </a:ext>
            </a:extLst>
          </p:cNvPr>
          <p:cNvSpPr txBox="1"/>
          <p:nvPr/>
        </p:nvSpPr>
        <p:spPr>
          <a:xfrm>
            <a:off x="1114249" y="3764894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lower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5B42CA-8C9C-6222-90D4-374117539463}"/>
              </a:ext>
            </a:extLst>
          </p:cNvPr>
          <p:cNvSpPr txBox="1"/>
          <p:nvPr/>
        </p:nvSpPr>
        <p:spPr>
          <a:xfrm>
            <a:off x="1082093" y="2652988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middle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41D470-8E52-3B42-3071-E98D1DBEDFE9}"/>
              </a:ext>
            </a:extLst>
          </p:cNvPr>
          <p:cNvSpPr txBox="1"/>
          <p:nvPr/>
        </p:nvSpPr>
        <p:spPr>
          <a:xfrm>
            <a:off x="1825447" y="4441233"/>
            <a:ext cx="15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traditional </a:t>
            </a:r>
            <a:r>
              <a:rPr lang="de-DE" sz="1400" dirty="0" err="1">
                <a:latin typeface="Fira Sans" panose="020B0503050000020004" pitchFamily="34" charset="0"/>
              </a:rPr>
              <a:t>values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98A423-185B-E4CC-7B96-89214A236051}"/>
              </a:ext>
            </a:extLst>
          </p:cNvPr>
          <p:cNvSpPr txBox="1"/>
          <p:nvPr/>
        </p:nvSpPr>
        <p:spPr>
          <a:xfrm>
            <a:off x="3351125" y="4441233"/>
            <a:ext cx="114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modernism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A58C42-4227-FF2D-E7BF-E04524669A4B}"/>
              </a:ext>
            </a:extLst>
          </p:cNvPr>
          <p:cNvSpPr txBox="1"/>
          <p:nvPr/>
        </p:nvSpPr>
        <p:spPr>
          <a:xfrm>
            <a:off x="4925028" y="4722778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EF68D9-5A69-D2D5-E42B-7A7102019F54}"/>
              </a:ext>
            </a:extLst>
          </p:cNvPr>
          <p:cNvSpPr txBox="1"/>
          <p:nvPr/>
        </p:nvSpPr>
        <p:spPr>
          <a:xfrm>
            <a:off x="692608" y="1378480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social </a:t>
            </a:r>
            <a:r>
              <a:rPr lang="de-DE" sz="1400" dirty="0" err="1">
                <a:latin typeface="Fira Sans" panose="020B0503050000020004" pitchFamily="34" charset="0"/>
              </a:rPr>
              <a:t>class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451E0681-EF5A-E975-5007-6EE2A687FFBE}"/>
              </a:ext>
            </a:extLst>
          </p:cNvPr>
          <p:cNvSpPr/>
          <p:nvPr/>
        </p:nvSpPr>
        <p:spPr>
          <a:xfrm>
            <a:off x="3183323" y="2139726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solidFill>
            <a:srgbClr val="8EAB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22</a:t>
            </a: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82FDEF7A-3785-3DE2-2B25-3AFA319EA332}"/>
              </a:ext>
            </a:extLst>
          </p:cNvPr>
          <p:cNvSpPr/>
          <p:nvPr/>
        </p:nvSpPr>
        <p:spPr>
          <a:xfrm>
            <a:off x="3188966" y="2134080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F299B4FB-1E4B-AB30-9935-7514305108DE}"/>
              </a:ext>
            </a:extLst>
          </p:cNvPr>
          <p:cNvSpPr/>
          <p:nvPr/>
        </p:nvSpPr>
        <p:spPr>
          <a:xfrm>
            <a:off x="2979954" y="3682095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52CD524F-BBDB-51E8-C7EC-D53290D3926F}"/>
              </a:ext>
            </a:extLst>
          </p:cNvPr>
          <p:cNvSpPr/>
          <p:nvPr/>
        </p:nvSpPr>
        <p:spPr>
          <a:xfrm>
            <a:off x="2062326" y="2123907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C07B014E-2340-380D-8E77-5054249BB4A1}"/>
              </a:ext>
            </a:extLst>
          </p:cNvPr>
          <p:cNvSpPr/>
          <p:nvPr/>
        </p:nvSpPr>
        <p:spPr>
          <a:xfrm>
            <a:off x="2291514" y="1682477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18C36544-D50F-EDDF-6F7D-96AA894C0864}"/>
              </a:ext>
            </a:extLst>
          </p:cNvPr>
          <p:cNvSpPr/>
          <p:nvPr/>
        </p:nvSpPr>
        <p:spPr>
          <a:xfrm>
            <a:off x="2204219" y="1550598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D3EF1-EBC5-7A3B-05C2-4A58D5FEC929}"/>
              </a:ext>
            </a:extLst>
          </p:cNvPr>
          <p:cNvSpPr txBox="1"/>
          <p:nvPr/>
        </p:nvSpPr>
        <p:spPr>
          <a:xfrm flipH="1">
            <a:off x="4648198" y="4441233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reorientation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EF54C-6764-3CEF-80FD-4DC023A4CBFA}"/>
              </a:ext>
            </a:extLst>
          </p:cNvPr>
          <p:cNvSpPr txBox="1"/>
          <p:nvPr/>
        </p:nvSpPr>
        <p:spPr>
          <a:xfrm>
            <a:off x="1825447" y="864546"/>
            <a:ext cx="4087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Self-</a:t>
            </a:r>
            <a:r>
              <a:rPr lang="de-DE" dirty="0" err="1"/>
              <a:t>centered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users</a:t>
            </a:r>
            <a:endParaRPr lang="de-DE" dirty="0"/>
          </a:p>
          <a:p>
            <a:pPr algn="ctr"/>
            <a:r>
              <a:rPr lang="de-DE" sz="1200" dirty="0">
                <a:latin typeface="Fira Sans" panose="020B0503050000020004" pitchFamily="34" charset="0"/>
              </a:rPr>
              <a:t>(</a:t>
            </a:r>
            <a:r>
              <a:rPr lang="de-DE" sz="1200" dirty="0" err="1">
                <a:latin typeface="Fira Sans" panose="020B0503050000020004" pitchFamily="34" charset="0"/>
              </a:rPr>
              <a:t>Kleinhückelkotten</a:t>
            </a:r>
            <a:r>
              <a:rPr lang="de-DE" sz="1200" dirty="0">
                <a:latin typeface="Fira Sans" panose="020B0503050000020004" pitchFamily="34" charset="0"/>
              </a:rPr>
              <a:t> et al. 2009)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10585109" y="2988832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aute 23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362925" y="2968649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1722268" y="3426781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1722268" y="2382392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143175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574587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52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39E71EC-C439-A34A-69E1-ACE397A10511}"/>
              </a:ext>
            </a:extLst>
          </p:cNvPr>
          <p:cNvSpPr/>
          <p:nvPr/>
        </p:nvSpPr>
        <p:spPr>
          <a:xfrm>
            <a:off x="1828800" y="1422400"/>
            <a:ext cx="4084320" cy="2966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3BCB16-6C51-053C-0075-20C385F2C5E8}"/>
              </a:ext>
            </a:extLst>
          </p:cNvPr>
          <p:cNvSpPr txBox="1"/>
          <p:nvPr/>
        </p:nvSpPr>
        <p:spPr>
          <a:xfrm>
            <a:off x="1082093" y="1747042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upper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7A7E6D-8F96-B92A-94EA-F287A660F34B}"/>
              </a:ext>
            </a:extLst>
          </p:cNvPr>
          <p:cNvSpPr txBox="1"/>
          <p:nvPr/>
        </p:nvSpPr>
        <p:spPr>
          <a:xfrm>
            <a:off x="1114249" y="3764894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lower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5B42CA-8C9C-6222-90D4-374117539463}"/>
              </a:ext>
            </a:extLst>
          </p:cNvPr>
          <p:cNvSpPr txBox="1"/>
          <p:nvPr/>
        </p:nvSpPr>
        <p:spPr>
          <a:xfrm>
            <a:off x="1082093" y="2652988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middle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41D470-8E52-3B42-3071-E98D1DBEDFE9}"/>
              </a:ext>
            </a:extLst>
          </p:cNvPr>
          <p:cNvSpPr txBox="1"/>
          <p:nvPr/>
        </p:nvSpPr>
        <p:spPr>
          <a:xfrm>
            <a:off x="1825447" y="4441233"/>
            <a:ext cx="15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traditional </a:t>
            </a:r>
            <a:r>
              <a:rPr lang="de-DE" sz="1400" dirty="0" err="1">
                <a:latin typeface="Fira Sans" panose="020B0503050000020004" pitchFamily="34" charset="0"/>
              </a:rPr>
              <a:t>values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98A423-185B-E4CC-7B96-89214A236051}"/>
              </a:ext>
            </a:extLst>
          </p:cNvPr>
          <p:cNvSpPr txBox="1"/>
          <p:nvPr/>
        </p:nvSpPr>
        <p:spPr>
          <a:xfrm>
            <a:off x="3351125" y="4441233"/>
            <a:ext cx="114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modernism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A58C42-4227-FF2D-E7BF-E04524669A4B}"/>
              </a:ext>
            </a:extLst>
          </p:cNvPr>
          <p:cNvSpPr txBox="1"/>
          <p:nvPr/>
        </p:nvSpPr>
        <p:spPr>
          <a:xfrm>
            <a:off x="4925028" y="4722778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EF68D9-5A69-D2D5-E42B-7A7102019F54}"/>
              </a:ext>
            </a:extLst>
          </p:cNvPr>
          <p:cNvSpPr txBox="1"/>
          <p:nvPr/>
        </p:nvSpPr>
        <p:spPr>
          <a:xfrm>
            <a:off x="692608" y="1378480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social </a:t>
            </a:r>
            <a:r>
              <a:rPr lang="de-DE" sz="1400" dirty="0" err="1">
                <a:latin typeface="Fira Sans" panose="020B0503050000020004" pitchFamily="34" charset="0"/>
              </a:rPr>
              <a:t>class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C4A5A35E-9C21-7B0D-338E-2275BBAA1514}"/>
              </a:ext>
            </a:extLst>
          </p:cNvPr>
          <p:cNvSpPr/>
          <p:nvPr/>
        </p:nvSpPr>
        <p:spPr>
          <a:xfrm>
            <a:off x="2974311" y="3687741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solidFill>
            <a:srgbClr val="355D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18</a:t>
            </a: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82FDEF7A-3785-3DE2-2B25-3AFA319EA332}"/>
              </a:ext>
            </a:extLst>
          </p:cNvPr>
          <p:cNvSpPr/>
          <p:nvPr/>
        </p:nvSpPr>
        <p:spPr>
          <a:xfrm>
            <a:off x="3188966" y="2134080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F299B4FB-1E4B-AB30-9935-7514305108DE}"/>
              </a:ext>
            </a:extLst>
          </p:cNvPr>
          <p:cNvSpPr/>
          <p:nvPr/>
        </p:nvSpPr>
        <p:spPr>
          <a:xfrm>
            <a:off x="2979954" y="3682095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52CD524F-BBDB-51E8-C7EC-D53290D3926F}"/>
              </a:ext>
            </a:extLst>
          </p:cNvPr>
          <p:cNvSpPr/>
          <p:nvPr/>
        </p:nvSpPr>
        <p:spPr>
          <a:xfrm>
            <a:off x="2062326" y="2123907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C07B014E-2340-380D-8E77-5054249BB4A1}"/>
              </a:ext>
            </a:extLst>
          </p:cNvPr>
          <p:cNvSpPr/>
          <p:nvPr/>
        </p:nvSpPr>
        <p:spPr>
          <a:xfrm>
            <a:off x="2291514" y="1682477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18C36544-D50F-EDDF-6F7D-96AA894C0864}"/>
              </a:ext>
            </a:extLst>
          </p:cNvPr>
          <p:cNvSpPr/>
          <p:nvPr/>
        </p:nvSpPr>
        <p:spPr>
          <a:xfrm>
            <a:off x="2204219" y="1550598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D3EF1-EBC5-7A3B-05C2-4A58D5FEC929}"/>
              </a:ext>
            </a:extLst>
          </p:cNvPr>
          <p:cNvSpPr txBox="1"/>
          <p:nvPr/>
        </p:nvSpPr>
        <p:spPr>
          <a:xfrm flipH="1">
            <a:off x="4648198" y="4441233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reorientation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EF54C-6764-3CEF-80FD-4DC023A4CBFA}"/>
              </a:ext>
            </a:extLst>
          </p:cNvPr>
          <p:cNvSpPr txBox="1"/>
          <p:nvPr/>
        </p:nvSpPr>
        <p:spPr>
          <a:xfrm>
            <a:off x="1825447" y="876595"/>
            <a:ext cx="4087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Indifferent </a:t>
            </a:r>
            <a:r>
              <a:rPr lang="de-DE" dirty="0" err="1"/>
              <a:t>persons</a:t>
            </a:r>
            <a:endParaRPr lang="de-DE" dirty="0"/>
          </a:p>
          <a:p>
            <a:pPr algn="ctr"/>
            <a:r>
              <a:rPr lang="de-DE" sz="1200" dirty="0">
                <a:latin typeface="Fira Sans" panose="020B0503050000020004" pitchFamily="34" charset="0"/>
              </a:rPr>
              <a:t>(</a:t>
            </a:r>
            <a:r>
              <a:rPr lang="de-DE" sz="1200" dirty="0" err="1">
                <a:latin typeface="Fira Sans" panose="020B0503050000020004" pitchFamily="34" charset="0"/>
              </a:rPr>
              <a:t>Kleinhückelkotten</a:t>
            </a:r>
            <a:r>
              <a:rPr lang="de-DE" sz="1200" dirty="0">
                <a:latin typeface="Fira Sans" panose="020B0503050000020004" pitchFamily="34" charset="0"/>
              </a:rPr>
              <a:t> et al. 2009)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10585109" y="2988832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aute 23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362925" y="2968649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1722268" y="3426781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1722268" y="2382392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143175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574587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3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39E71EC-C439-A34A-69E1-ACE397A10511}"/>
              </a:ext>
            </a:extLst>
          </p:cNvPr>
          <p:cNvSpPr/>
          <p:nvPr/>
        </p:nvSpPr>
        <p:spPr>
          <a:xfrm>
            <a:off x="1828800" y="1422400"/>
            <a:ext cx="4084320" cy="2966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ira Sans" panose="020B05030500000200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3BCB16-6C51-053C-0075-20C385F2C5E8}"/>
              </a:ext>
            </a:extLst>
          </p:cNvPr>
          <p:cNvSpPr txBox="1"/>
          <p:nvPr/>
        </p:nvSpPr>
        <p:spPr>
          <a:xfrm>
            <a:off x="1082093" y="1747042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upper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7A7E6D-8F96-B92A-94EA-F287A660F34B}"/>
              </a:ext>
            </a:extLst>
          </p:cNvPr>
          <p:cNvSpPr txBox="1"/>
          <p:nvPr/>
        </p:nvSpPr>
        <p:spPr>
          <a:xfrm>
            <a:off x="1114249" y="3764894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lower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5B42CA-8C9C-6222-90D4-374117539463}"/>
              </a:ext>
            </a:extLst>
          </p:cNvPr>
          <p:cNvSpPr txBox="1"/>
          <p:nvPr/>
        </p:nvSpPr>
        <p:spPr>
          <a:xfrm>
            <a:off x="1082093" y="2652988"/>
            <a:ext cx="1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middle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41D470-8E52-3B42-3071-E98D1DBEDFE9}"/>
              </a:ext>
            </a:extLst>
          </p:cNvPr>
          <p:cNvSpPr txBox="1"/>
          <p:nvPr/>
        </p:nvSpPr>
        <p:spPr>
          <a:xfrm>
            <a:off x="1825447" y="4441233"/>
            <a:ext cx="15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traditional </a:t>
            </a:r>
            <a:r>
              <a:rPr lang="de-DE" sz="1400" dirty="0" err="1">
                <a:latin typeface="Fira Sans" panose="020B0503050000020004" pitchFamily="34" charset="0"/>
              </a:rPr>
              <a:t>values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98A423-185B-E4CC-7B96-89214A236051}"/>
              </a:ext>
            </a:extLst>
          </p:cNvPr>
          <p:cNvSpPr txBox="1"/>
          <p:nvPr/>
        </p:nvSpPr>
        <p:spPr>
          <a:xfrm>
            <a:off x="3351125" y="4441233"/>
            <a:ext cx="114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modernism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A58C42-4227-FF2D-E7BF-E04524669A4B}"/>
              </a:ext>
            </a:extLst>
          </p:cNvPr>
          <p:cNvSpPr txBox="1"/>
          <p:nvPr/>
        </p:nvSpPr>
        <p:spPr>
          <a:xfrm>
            <a:off x="4925028" y="4722778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EF68D9-5A69-D2D5-E42B-7A7102019F54}"/>
              </a:ext>
            </a:extLst>
          </p:cNvPr>
          <p:cNvSpPr txBox="1"/>
          <p:nvPr/>
        </p:nvSpPr>
        <p:spPr>
          <a:xfrm>
            <a:off x="692608" y="1378480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social </a:t>
            </a:r>
            <a:r>
              <a:rPr lang="de-DE" sz="1400" dirty="0" err="1">
                <a:latin typeface="Fira Sans" panose="020B0503050000020004" pitchFamily="34" charset="0"/>
              </a:rPr>
              <a:t>class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451E0681-EF5A-E975-5007-6EE2A687FFBE}"/>
              </a:ext>
            </a:extLst>
          </p:cNvPr>
          <p:cNvSpPr/>
          <p:nvPr/>
        </p:nvSpPr>
        <p:spPr>
          <a:xfrm>
            <a:off x="3183323" y="2139726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solidFill>
            <a:srgbClr val="8EAB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22</a:t>
            </a: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C4A5A35E-9C21-7B0D-338E-2275BBAA1514}"/>
              </a:ext>
            </a:extLst>
          </p:cNvPr>
          <p:cNvSpPr/>
          <p:nvPr/>
        </p:nvSpPr>
        <p:spPr>
          <a:xfrm>
            <a:off x="2974311" y="3687741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solidFill>
            <a:srgbClr val="355D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18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6A08F2BA-CB3D-030B-841B-BDEAC7E9E13F}"/>
              </a:ext>
            </a:extLst>
          </p:cNvPr>
          <p:cNvSpPr/>
          <p:nvPr/>
        </p:nvSpPr>
        <p:spPr>
          <a:xfrm>
            <a:off x="2056683" y="2129553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solidFill>
            <a:srgbClr val="FF773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23</a:t>
            </a:r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8BFDC524-9D10-A126-1E21-2444ED97D906}"/>
              </a:ext>
            </a:extLst>
          </p:cNvPr>
          <p:cNvSpPr/>
          <p:nvPr/>
        </p:nvSpPr>
        <p:spPr>
          <a:xfrm>
            <a:off x="2285871" y="1688123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solidFill>
            <a:srgbClr val="8EAB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22</a:t>
            </a:r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DC16EC47-BE9C-9C9A-5765-7B2E736FC8B3}"/>
              </a:ext>
            </a:extLst>
          </p:cNvPr>
          <p:cNvSpPr/>
          <p:nvPr/>
        </p:nvSpPr>
        <p:spPr>
          <a:xfrm>
            <a:off x="2198576" y="1556244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solidFill>
            <a:srgbClr val="355D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ira Sans" panose="020B0503050000020004" pitchFamily="34" charset="0"/>
              </a:rPr>
              <a:t>16</a:t>
            </a: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82FDEF7A-3785-3DE2-2B25-3AFA319EA332}"/>
              </a:ext>
            </a:extLst>
          </p:cNvPr>
          <p:cNvSpPr/>
          <p:nvPr/>
        </p:nvSpPr>
        <p:spPr>
          <a:xfrm>
            <a:off x="3188966" y="2134080"/>
            <a:ext cx="2680162" cy="2111114"/>
          </a:xfrm>
          <a:custGeom>
            <a:avLst/>
            <a:gdLst>
              <a:gd name="connsiteX0" fmla="*/ 291403 w 2632669"/>
              <a:gd name="connsiteY0" fmla="*/ 1316334 h 2009671"/>
              <a:gd name="connsiteX1" fmla="*/ 0 w 2632669"/>
              <a:gd name="connsiteY1" fmla="*/ 1647930 h 2009671"/>
              <a:gd name="connsiteX2" fmla="*/ 271306 w 2632669"/>
              <a:gd name="connsiteY2" fmla="*/ 1989574 h 2009671"/>
              <a:gd name="connsiteX3" fmla="*/ 994787 w 2632669"/>
              <a:gd name="connsiteY3" fmla="*/ 2009671 h 2009671"/>
              <a:gd name="connsiteX4" fmla="*/ 2069961 w 2632669"/>
              <a:gd name="connsiteY4" fmla="*/ 1989574 h 2009671"/>
              <a:gd name="connsiteX5" fmla="*/ 2411605 w 2632669"/>
              <a:gd name="connsiteY5" fmla="*/ 1657978 h 2009671"/>
              <a:gd name="connsiteX6" fmla="*/ 2632669 w 2632669"/>
              <a:gd name="connsiteY6" fmla="*/ 914400 h 2009671"/>
              <a:gd name="connsiteX7" fmla="*/ 2632669 w 2632669"/>
              <a:gd name="connsiteY7" fmla="*/ 381838 h 2009671"/>
              <a:gd name="connsiteX8" fmla="*/ 2180493 w 2632669"/>
              <a:gd name="connsiteY8" fmla="*/ 40194 h 2009671"/>
              <a:gd name="connsiteX9" fmla="*/ 1637882 w 2632669"/>
              <a:gd name="connsiteY9" fmla="*/ 0 h 2009671"/>
              <a:gd name="connsiteX10" fmla="*/ 1446963 w 2632669"/>
              <a:gd name="connsiteY10" fmla="*/ 492370 h 2009671"/>
              <a:gd name="connsiteX11" fmla="*/ 1276141 w 2632669"/>
              <a:gd name="connsiteY11" fmla="*/ 914400 h 2009671"/>
              <a:gd name="connsiteX12" fmla="*/ 582805 w 2632669"/>
              <a:gd name="connsiteY12" fmla="*/ 1065126 h 2009671"/>
              <a:gd name="connsiteX13" fmla="*/ 291403 w 2632669"/>
              <a:gd name="connsiteY13" fmla="*/ 1316334 h 2009671"/>
              <a:gd name="connsiteX0" fmla="*/ 291478 w 2632744"/>
              <a:gd name="connsiteY0" fmla="*/ 1316334 h 2009671"/>
              <a:gd name="connsiteX1" fmla="*/ 75 w 2632744"/>
              <a:gd name="connsiteY1" fmla="*/ 1647930 h 2009671"/>
              <a:gd name="connsiteX2" fmla="*/ 271381 w 2632744"/>
              <a:gd name="connsiteY2" fmla="*/ 1989574 h 2009671"/>
              <a:gd name="connsiteX3" fmla="*/ 994862 w 2632744"/>
              <a:gd name="connsiteY3" fmla="*/ 2009671 h 2009671"/>
              <a:gd name="connsiteX4" fmla="*/ 2070036 w 2632744"/>
              <a:gd name="connsiteY4" fmla="*/ 1989574 h 2009671"/>
              <a:gd name="connsiteX5" fmla="*/ 2411680 w 2632744"/>
              <a:gd name="connsiteY5" fmla="*/ 1657978 h 2009671"/>
              <a:gd name="connsiteX6" fmla="*/ 2632744 w 2632744"/>
              <a:gd name="connsiteY6" fmla="*/ 914400 h 2009671"/>
              <a:gd name="connsiteX7" fmla="*/ 2632744 w 2632744"/>
              <a:gd name="connsiteY7" fmla="*/ 381838 h 2009671"/>
              <a:gd name="connsiteX8" fmla="*/ 2180568 w 2632744"/>
              <a:gd name="connsiteY8" fmla="*/ 40194 h 2009671"/>
              <a:gd name="connsiteX9" fmla="*/ 1637957 w 2632744"/>
              <a:gd name="connsiteY9" fmla="*/ 0 h 2009671"/>
              <a:gd name="connsiteX10" fmla="*/ 1447038 w 2632744"/>
              <a:gd name="connsiteY10" fmla="*/ 492370 h 2009671"/>
              <a:gd name="connsiteX11" fmla="*/ 1276216 w 2632744"/>
              <a:gd name="connsiteY11" fmla="*/ 914400 h 2009671"/>
              <a:gd name="connsiteX12" fmla="*/ 582880 w 2632744"/>
              <a:gd name="connsiteY12" fmla="*/ 1065126 h 2009671"/>
              <a:gd name="connsiteX13" fmla="*/ 291478 w 2632744"/>
              <a:gd name="connsiteY13" fmla="*/ 1316334 h 2009671"/>
              <a:gd name="connsiteX0" fmla="*/ 291485 w 2632751"/>
              <a:gd name="connsiteY0" fmla="*/ 1316334 h 2009671"/>
              <a:gd name="connsiteX1" fmla="*/ 82 w 2632751"/>
              <a:gd name="connsiteY1" fmla="*/ 1647930 h 2009671"/>
              <a:gd name="connsiteX2" fmla="*/ 271388 w 2632751"/>
              <a:gd name="connsiteY2" fmla="*/ 1989574 h 2009671"/>
              <a:gd name="connsiteX3" fmla="*/ 994869 w 2632751"/>
              <a:gd name="connsiteY3" fmla="*/ 2009671 h 2009671"/>
              <a:gd name="connsiteX4" fmla="*/ 2070043 w 2632751"/>
              <a:gd name="connsiteY4" fmla="*/ 1989574 h 2009671"/>
              <a:gd name="connsiteX5" fmla="*/ 2411687 w 2632751"/>
              <a:gd name="connsiteY5" fmla="*/ 1657978 h 2009671"/>
              <a:gd name="connsiteX6" fmla="*/ 2632751 w 2632751"/>
              <a:gd name="connsiteY6" fmla="*/ 914400 h 2009671"/>
              <a:gd name="connsiteX7" fmla="*/ 2632751 w 2632751"/>
              <a:gd name="connsiteY7" fmla="*/ 381838 h 2009671"/>
              <a:gd name="connsiteX8" fmla="*/ 2180575 w 2632751"/>
              <a:gd name="connsiteY8" fmla="*/ 40194 h 2009671"/>
              <a:gd name="connsiteX9" fmla="*/ 1637964 w 2632751"/>
              <a:gd name="connsiteY9" fmla="*/ 0 h 2009671"/>
              <a:gd name="connsiteX10" fmla="*/ 1447045 w 2632751"/>
              <a:gd name="connsiteY10" fmla="*/ 492370 h 2009671"/>
              <a:gd name="connsiteX11" fmla="*/ 1276223 w 2632751"/>
              <a:gd name="connsiteY11" fmla="*/ 914400 h 2009671"/>
              <a:gd name="connsiteX12" fmla="*/ 582887 w 2632751"/>
              <a:gd name="connsiteY12" fmla="*/ 1065126 h 2009671"/>
              <a:gd name="connsiteX13" fmla="*/ 291485 w 2632751"/>
              <a:gd name="connsiteY13" fmla="*/ 1316334 h 2009671"/>
              <a:gd name="connsiteX0" fmla="*/ 291485 w 2632751"/>
              <a:gd name="connsiteY0" fmla="*/ 1316334 h 2024862"/>
              <a:gd name="connsiteX1" fmla="*/ 82 w 2632751"/>
              <a:gd name="connsiteY1" fmla="*/ 1647930 h 2024862"/>
              <a:gd name="connsiteX2" fmla="*/ 271388 w 2632751"/>
              <a:gd name="connsiteY2" fmla="*/ 1989574 h 2024862"/>
              <a:gd name="connsiteX3" fmla="*/ 994869 w 2632751"/>
              <a:gd name="connsiteY3" fmla="*/ 2009671 h 2024862"/>
              <a:gd name="connsiteX4" fmla="*/ 2070043 w 2632751"/>
              <a:gd name="connsiteY4" fmla="*/ 1989574 h 2024862"/>
              <a:gd name="connsiteX5" fmla="*/ 2411687 w 2632751"/>
              <a:gd name="connsiteY5" fmla="*/ 1657978 h 2024862"/>
              <a:gd name="connsiteX6" fmla="*/ 2632751 w 2632751"/>
              <a:gd name="connsiteY6" fmla="*/ 914400 h 2024862"/>
              <a:gd name="connsiteX7" fmla="*/ 2632751 w 2632751"/>
              <a:gd name="connsiteY7" fmla="*/ 381838 h 2024862"/>
              <a:gd name="connsiteX8" fmla="*/ 2180575 w 2632751"/>
              <a:gd name="connsiteY8" fmla="*/ 40194 h 2024862"/>
              <a:gd name="connsiteX9" fmla="*/ 1637964 w 2632751"/>
              <a:gd name="connsiteY9" fmla="*/ 0 h 2024862"/>
              <a:gd name="connsiteX10" fmla="*/ 1447045 w 2632751"/>
              <a:gd name="connsiteY10" fmla="*/ 492370 h 2024862"/>
              <a:gd name="connsiteX11" fmla="*/ 1276223 w 2632751"/>
              <a:gd name="connsiteY11" fmla="*/ 914400 h 2024862"/>
              <a:gd name="connsiteX12" fmla="*/ 582887 w 2632751"/>
              <a:gd name="connsiteY12" fmla="*/ 1065126 h 2024862"/>
              <a:gd name="connsiteX13" fmla="*/ 291485 w 2632751"/>
              <a:gd name="connsiteY13" fmla="*/ 1316334 h 2024862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569 h 2070710"/>
              <a:gd name="connsiteX1" fmla="*/ 82 w 2632751"/>
              <a:gd name="connsiteY1" fmla="*/ 1648165 h 2070710"/>
              <a:gd name="connsiteX2" fmla="*/ 271388 w 2632751"/>
              <a:gd name="connsiteY2" fmla="*/ 1989809 h 2070710"/>
              <a:gd name="connsiteX3" fmla="*/ 994869 w 2632751"/>
              <a:gd name="connsiteY3" fmla="*/ 2009906 h 2070710"/>
              <a:gd name="connsiteX4" fmla="*/ 2070043 w 2632751"/>
              <a:gd name="connsiteY4" fmla="*/ 1989809 h 2070710"/>
              <a:gd name="connsiteX5" fmla="*/ 2411687 w 2632751"/>
              <a:gd name="connsiteY5" fmla="*/ 1658213 h 2070710"/>
              <a:gd name="connsiteX6" fmla="*/ 2632751 w 2632751"/>
              <a:gd name="connsiteY6" fmla="*/ 914635 h 2070710"/>
              <a:gd name="connsiteX7" fmla="*/ 2632751 w 2632751"/>
              <a:gd name="connsiteY7" fmla="*/ 382073 h 2070710"/>
              <a:gd name="connsiteX8" fmla="*/ 2180575 w 2632751"/>
              <a:gd name="connsiteY8" fmla="*/ 40429 h 2070710"/>
              <a:gd name="connsiteX9" fmla="*/ 1637964 w 2632751"/>
              <a:gd name="connsiteY9" fmla="*/ 235 h 2070710"/>
              <a:gd name="connsiteX10" fmla="*/ 1447045 w 2632751"/>
              <a:gd name="connsiteY10" fmla="*/ 492605 h 2070710"/>
              <a:gd name="connsiteX11" fmla="*/ 1276223 w 2632751"/>
              <a:gd name="connsiteY11" fmla="*/ 914635 h 2070710"/>
              <a:gd name="connsiteX12" fmla="*/ 582887 w 2632751"/>
              <a:gd name="connsiteY12" fmla="*/ 1065361 h 2070710"/>
              <a:gd name="connsiteX13" fmla="*/ 291485 w 2632751"/>
              <a:gd name="connsiteY13" fmla="*/ 1316569 h 2070710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16334 h 2070475"/>
              <a:gd name="connsiteX1" fmla="*/ 82 w 2632751"/>
              <a:gd name="connsiteY1" fmla="*/ 1647930 h 2070475"/>
              <a:gd name="connsiteX2" fmla="*/ 271388 w 2632751"/>
              <a:gd name="connsiteY2" fmla="*/ 1989574 h 2070475"/>
              <a:gd name="connsiteX3" fmla="*/ 994869 w 2632751"/>
              <a:gd name="connsiteY3" fmla="*/ 2009671 h 2070475"/>
              <a:gd name="connsiteX4" fmla="*/ 2070043 w 2632751"/>
              <a:gd name="connsiteY4" fmla="*/ 1989574 h 2070475"/>
              <a:gd name="connsiteX5" fmla="*/ 2411687 w 2632751"/>
              <a:gd name="connsiteY5" fmla="*/ 1657978 h 2070475"/>
              <a:gd name="connsiteX6" fmla="*/ 2632751 w 2632751"/>
              <a:gd name="connsiteY6" fmla="*/ 914400 h 2070475"/>
              <a:gd name="connsiteX7" fmla="*/ 2632751 w 2632751"/>
              <a:gd name="connsiteY7" fmla="*/ 381838 h 2070475"/>
              <a:gd name="connsiteX8" fmla="*/ 2180575 w 2632751"/>
              <a:gd name="connsiteY8" fmla="*/ 40194 h 2070475"/>
              <a:gd name="connsiteX9" fmla="*/ 1637964 w 2632751"/>
              <a:gd name="connsiteY9" fmla="*/ 0 h 2070475"/>
              <a:gd name="connsiteX10" fmla="*/ 1447045 w 2632751"/>
              <a:gd name="connsiteY10" fmla="*/ 492370 h 2070475"/>
              <a:gd name="connsiteX11" fmla="*/ 1276223 w 2632751"/>
              <a:gd name="connsiteY11" fmla="*/ 914400 h 2070475"/>
              <a:gd name="connsiteX12" fmla="*/ 582887 w 2632751"/>
              <a:gd name="connsiteY12" fmla="*/ 1065126 h 2070475"/>
              <a:gd name="connsiteX13" fmla="*/ 291485 w 2632751"/>
              <a:gd name="connsiteY13" fmla="*/ 1316334 h 2070475"/>
              <a:gd name="connsiteX0" fmla="*/ 291485 w 2632751"/>
              <a:gd name="connsiteY0" fmla="*/ 1335960 h 2090101"/>
              <a:gd name="connsiteX1" fmla="*/ 82 w 2632751"/>
              <a:gd name="connsiteY1" fmla="*/ 1667556 h 2090101"/>
              <a:gd name="connsiteX2" fmla="*/ 271388 w 2632751"/>
              <a:gd name="connsiteY2" fmla="*/ 2009200 h 2090101"/>
              <a:gd name="connsiteX3" fmla="*/ 994869 w 2632751"/>
              <a:gd name="connsiteY3" fmla="*/ 2029297 h 2090101"/>
              <a:gd name="connsiteX4" fmla="*/ 2070043 w 2632751"/>
              <a:gd name="connsiteY4" fmla="*/ 2009200 h 2090101"/>
              <a:gd name="connsiteX5" fmla="*/ 2411687 w 2632751"/>
              <a:gd name="connsiteY5" fmla="*/ 1677604 h 2090101"/>
              <a:gd name="connsiteX6" fmla="*/ 2632751 w 2632751"/>
              <a:gd name="connsiteY6" fmla="*/ 934026 h 2090101"/>
              <a:gd name="connsiteX7" fmla="*/ 2632751 w 2632751"/>
              <a:gd name="connsiteY7" fmla="*/ 401464 h 2090101"/>
              <a:gd name="connsiteX8" fmla="*/ 2180575 w 2632751"/>
              <a:gd name="connsiteY8" fmla="*/ 59820 h 2090101"/>
              <a:gd name="connsiteX9" fmla="*/ 1637964 w 2632751"/>
              <a:gd name="connsiteY9" fmla="*/ 19626 h 2090101"/>
              <a:gd name="connsiteX10" fmla="*/ 1447045 w 2632751"/>
              <a:gd name="connsiteY10" fmla="*/ 511996 h 2090101"/>
              <a:gd name="connsiteX11" fmla="*/ 1276223 w 2632751"/>
              <a:gd name="connsiteY11" fmla="*/ 934026 h 2090101"/>
              <a:gd name="connsiteX12" fmla="*/ 582887 w 2632751"/>
              <a:gd name="connsiteY12" fmla="*/ 1084752 h 2090101"/>
              <a:gd name="connsiteX13" fmla="*/ 291485 w 2632751"/>
              <a:gd name="connsiteY13" fmla="*/ 1335960 h 2090101"/>
              <a:gd name="connsiteX0" fmla="*/ 291485 w 2666245"/>
              <a:gd name="connsiteY0" fmla="*/ 1352433 h 2106574"/>
              <a:gd name="connsiteX1" fmla="*/ 82 w 2666245"/>
              <a:gd name="connsiteY1" fmla="*/ 1684029 h 2106574"/>
              <a:gd name="connsiteX2" fmla="*/ 271388 w 2666245"/>
              <a:gd name="connsiteY2" fmla="*/ 2025673 h 2106574"/>
              <a:gd name="connsiteX3" fmla="*/ 994869 w 2666245"/>
              <a:gd name="connsiteY3" fmla="*/ 2045770 h 2106574"/>
              <a:gd name="connsiteX4" fmla="*/ 2070043 w 2666245"/>
              <a:gd name="connsiteY4" fmla="*/ 2025673 h 2106574"/>
              <a:gd name="connsiteX5" fmla="*/ 2411687 w 2666245"/>
              <a:gd name="connsiteY5" fmla="*/ 1694077 h 2106574"/>
              <a:gd name="connsiteX6" fmla="*/ 2632751 w 2666245"/>
              <a:gd name="connsiteY6" fmla="*/ 950499 h 2106574"/>
              <a:gd name="connsiteX7" fmla="*/ 2632751 w 2666245"/>
              <a:gd name="connsiteY7" fmla="*/ 417937 h 2106574"/>
              <a:gd name="connsiteX8" fmla="*/ 2180575 w 2666245"/>
              <a:gd name="connsiteY8" fmla="*/ 46148 h 2106574"/>
              <a:gd name="connsiteX9" fmla="*/ 1637964 w 2666245"/>
              <a:gd name="connsiteY9" fmla="*/ 36099 h 2106574"/>
              <a:gd name="connsiteX10" fmla="*/ 1447045 w 2666245"/>
              <a:gd name="connsiteY10" fmla="*/ 528469 h 2106574"/>
              <a:gd name="connsiteX11" fmla="*/ 1276223 w 2666245"/>
              <a:gd name="connsiteY11" fmla="*/ 950499 h 2106574"/>
              <a:gd name="connsiteX12" fmla="*/ 582887 w 2666245"/>
              <a:gd name="connsiteY12" fmla="*/ 1101225 h 2106574"/>
              <a:gd name="connsiteX13" fmla="*/ 291485 w 2666245"/>
              <a:gd name="connsiteY13" fmla="*/ 1352433 h 2106574"/>
              <a:gd name="connsiteX0" fmla="*/ 291485 w 2666245"/>
              <a:gd name="connsiteY0" fmla="*/ 1363028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13" fmla="*/ 291485 w 2666245"/>
              <a:gd name="connsiteY13" fmla="*/ 1363028 h 2117169"/>
              <a:gd name="connsiteX0" fmla="*/ 582887 w 2666245"/>
              <a:gd name="connsiteY0" fmla="*/ 1111820 h 2117169"/>
              <a:gd name="connsiteX1" fmla="*/ 82 w 2666245"/>
              <a:gd name="connsiteY1" fmla="*/ 1694624 h 2117169"/>
              <a:gd name="connsiteX2" fmla="*/ 271388 w 2666245"/>
              <a:gd name="connsiteY2" fmla="*/ 2036268 h 2117169"/>
              <a:gd name="connsiteX3" fmla="*/ 994869 w 2666245"/>
              <a:gd name="connsiteY3" fmla="*/ 2056365 h 2117169"/>
              <a:gd name="connsiteX4" fmla="*/ 2070043 w 2666245"/>
              <a:gd name="connsiteY4" fmla="*/ 2036268 h 2117169"/>
              <a:gd name="connsiteX5" fmla="*/ 2411687 w 2666245"/>
              <a:gd name="connsiteY5" fmla="*/ 1704672 h 2117169"/>
              <a:gd name="connsiteX6" fmla="*/ 2632751 w 2666245"/>
              <a:gd name="connsiteY6" fmla="*/ 961094 h 2117169"/>
              <a:gd name="connsiteX7" fmla="*/ 2632751 w 2666245"/>
              <a:gd name="connsiteY7" fmla="*/ 428532 h 2117169"/>
              <a:gd name="connsiteX8" fmla="*/ 2180575 w 2666245"/>
              <a:gd name="connsiteY8" fmla="*/ 56743 h 2117169"/>
              <a:gd name="connsiteX9" fmla="*/ 1637964 w 2666245"/>
              <a:gd name="connsiteY9" fmla="*/ 46694 h 2117169"/>
              <a:gd name="connsiteX10" fmla="*/ 1447045 w 2666245"/>
              <a:gd name="connsiteY10" fmla="*/ 539064 h 2117169"/>
              <a:gd name="connsiteX11" fmla="*/ 1276223 w 2666245"/>
              <a:gd name="connsiteY11" fmla="*/ 961094 h 2117169"/>
              <a:gd name="connsiteX12" fmla="*/ 582887 w 2666245"/>
              <a:gd name="connsiteY12" fmla="*/ 1111820 h 2117169"/>
              <a:gd name="connsiteX0" fmla="*/ 614690 w 2698048"/>
              <a:gd name="connsiteY0" fmla="*/ 1111820 h 2117169"/>
              <a:gd name="connsiteX1" fmla="*/ 31885 w 2698048"/>
              <a:gd name="connsiteY1" fmla="*/ 1694624 h 2117169"/>
              <a:gd name="connsiteX2" fmla="*/ 303191 w 2698048"/>
              <a:gd name="connsiteY2" fmla="*/ 2036268 h 2117169"/>
              <a:gd name="connsiteX3" fmla="*/ 1026672 w 2698048"/>
              <a:gd name="connsiteY3" fmla="*/ 2056365 h 2117169"/>
              <a:gd name="connsiteX4" fmla="*/ 2101846 w 2698048"/>
              <a:gd name="connsiteY4" fmla="*/ 2036268 h 2117169"/>
              <a:gd name="connsiteX5" fmla="*/ 2443490 w 2698048"/>
              <a:gd name="connsiteY5" fmla="*/ 1704672 h 2117169"/>
              <a:gd name="connsiteX6" fmla="*/ 2664554 w 2698048"/>
              <a:gd name="connsiteY6" fmla="*/ 961094 h 2117169"/>
              <a:gd name="connsiteX7" fmla="*/ 2664554 w 2698048"/>
              <a:gd name="connsiteY7" fmla="*/ 428532 h 2117169"/>
              <a:gd name="connsiteX8" fmla="*/ 2212378 w 2698048"/>
              <a:gd name="connsiteY8" fmla="*/ 56743 h 2117169"/>
              <a:gd name="connsiteX9" fmla="*/ 1669767 w 2698048"/>
              <a:gd name="connsiteY9" fmla="*/ 46694 h 2117169"/>
              <a:gd name="connsiteX10" fmla="*/ 1478848 w 2698048"/>
              <a:gd name="connsiteY10" fmla="*/ 539064 h 2117169"/>
              <a:gd name="connsiteX11" fmla="*/ 1308026 w 2698048"/>
              <a:gd name="connsiteY11" fmla="*/ 961094 h 2117169"/>
              <a:gd name="connsiteX12" fmla="*/ 614690 w 2698048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413609 w 2668167"/>
              <a:gd name="connsiteY5" fmla="*/ 1704672 h 2117169"/>
              <a:gd name="connsiteX6" fmla="*/ 2634673 w 2668167"/>
              <a:gd name="connsiteY6" fmla="*/ 961094 h 2117169"/>
              <a:gd name="connsiteX7" fmla="*/ 2634673 w 2668167"/>
              <a:gd name="connsiteY7" fmla="*/ 428532 h 2117169"/>
              <a:gd name="connsiteX8" fmla="*/ 2182497 w 2668167"/>
              <a:gd name="connsiteY8" fmla="*/ 56743 h 2117169"/>
              <a:gd name="connsiteX9" fmla="*/ 1639886 w 2668167"/>
              <a:gd name="connsiteY9" fmla="*/ 46694 h 2117169"/>
              <a:gd name="connsiteX10" fmla="*/ 1448967 w 2668167"/>
              <a:gd name="connsiteY10" fmla="*/ 539064 h 2117169"/>
              <a:gd name="connsiteX11" fmla="*/ 1278145 w 2668167"/>
              <a:gd name="connsiteY11" fmla="*/ 961094 h 2117169"/>
              <a:gd name="connsiteX12" fmla="*/ 584809 w 2668167"/>
              <a:gd name="connsiteY12" fmla="*/ 1111820 h 2117169"/>
              <a:gd name="connsiteX0" fmla="*/ 584809 w 2668167"/>
              <a:gd name="connsiteY0" fmla="*/ 1111820 h 2117169"/>
              <a:gd name="connsiteX1" fmla="*/ 2004 w 2668167"/>
              <a:gd name="connsiteY1" fmla="*/ 1694624 h 2117169"/>
              <a:gd name="connsiteX2" fmla="*/ 273310 w 2668167"/>
              <a:gd name="connsiteY2" fmla="*/ 2036268 h 2117169"/>
              <a:gd name="connsiteX3" fmla="*/ 996791 w 2668167"/>
              <a:gd name="connsiteY3" fmla="*/ 2056365 h 2117169"/>
              <a:gd name="connsiteX4" fmla="*/ 2071965 w 2668167"/>
              <a:gd name="connsiteY4" fmla="*/ 2036268 h 2117169"/>
              <a:gd name="connsiteX5" fmla="*/ 2634673 w 2668167"/>
              <a:gd name="connsiteY5" fmla="*/ 961094 h 2117169"/>
              <a:gd name="connsiteX6" fmla="*/ 2634673 w 2668167"/>
              <a:gd name="connsiteY6" fmla="*/ 428532 h 2117169"/>
              <a:gd name="connsiteX7" fmla="*/ 2182497 w 2668167"/>
              <a:gd name="connsiteY7" fmla="*/ 56743 h 2117169"/>
              <a:gd name="connsiteX8" fmla="*/ 1639886 w 2668167"/>
              <a:gd name="connsiteY8" fmla="*/ 46694 h 2117169"/>
              <a:gd name="connsiteX9" fmla="*/ 1448967 w 2668167"/>
              <a:gd name="connsiteY9" fmla="*/ 539064 h 2117169"/>
              <a:gd name="connsiteX10" fmla="*/ 1278145 w 2668167"/>
              <a:gd name="connsiteY10" fmla="*/ 961094 h 2117169"/>
              <a:gd name="connsiteX11" fmla="*/ 584809 w 2668167"/>
              <a:gd name="connsiteY11" fmla="*/ 1111820 h 2117169"/>
              <a:gd name="connsiteX0" fmla="*/ 584809 w 2668167"/>
              <a:gd name="connsiteY0" fmla="*/ 1111820 h 2117041"/>
              <a:gd name="connsiteX1" fmla="*/ 2004 w 2668167"/>
              <a:gd name="connsiteY1" fmla="*/ 1694624 h 2117041"/>
              <a:gd name="connsiteX2" fmla="*/ 273310 w 2668167"/>
              <a:gd name="connsiteY2" fmla="*/ 2036268 h 2117041"/>
              <a:gd name="connsiteX3" fmla="*/ 996791 w 2668167"/>
              <a:gd name="connsiteY3" fmla="*/ 2056365 h 2117041"/>
              <a:gd name="connsiteX4" fmla="*/ 2071965 w 2668167"/>
              <a:gd name="connsiteY4" fmla="*/ 2036268 h 2117041"/>
              <a:gd name="connsiteX5" fmla="*/ 2634673 w 2668167"/>
              <a:gd name="connsiteY5" fmla="*/ 961094 h 2117041"/>
              <a:gd name="connsiteX6" fmla="*/ 2634673 w 2668167"/>
              <a:gd name="connsiteY6" fmla="*/ 428532 h 2117041"/>
              <a:gd name="connsiteX7" fmla="*/ 2182497 w 2668167"/>
              <a:gd name="connsiteY7" fmla="*/ 56743 h 2117041"/>
              <a:gd name="connsiteX8" fmla="*/ 1639886 w 2668167"/>
              <a:gd name="connsiteY8" fmla="*/ 46694 h 2117041"/>
              <a:gd name="connsiteX9" fmla="*/ 1448967 w 2668167"/>
              <a:gd name="connsiteY9" fmla="*/ 539064 h 2117041"/>
              <a:gd name="connsiteX10" fmla="*/ 1278145 w 2668167"/>
              <a:gd name="connsiteY10" fmla="*/ 961094 h 2117041"/>
              <a:gd name="connsiteX11" fmla="*/ 584809 w 2668167"/>
              <a:gd name="connsiteY11" fmla="*/ 1111820 h 2117041"/>
              <a:gd name="connsiteX0" fmla="*/ 584809 w 2680162"/>
              <a:gd name="connsiteY0" fmla="*/ 1111820 h 2117041"/>
              <a:gd name="connsiteX1" fmla="*/ 2004 w 2680162"/>
              <a:gd name="connsiteY1" fmla="*/ 1694624 h 2117041"/>
              <a:gd name="connsiteX2" fmla="*/ 273310 w 2680162"/>
              <a:gd name="connsiteY2" fmla="*/ 2036268 h 2117041"/>
              <a:gd name="connsiteX3" fmla="*/ 996791 w 2680162"/>
              <a:gd name="connsiteY3" fmla="*/ 2056365 h 2117041"/>
              <a:gd name="connsiteX4" fmla="*/ 2071965 w 2680162"/>
              <a:gd name="connsiteY4" fmla="*/ 2036268 h 2117041"/>
              <a:gd name="connsiteX5" fmla="*/ 2634673 w 2680162"/>
              <a:gd name="connsiteY5" fmla="*/ 961094 h 2117041"/>
              <a:gd name="connsiteX6" fmla="*/ 2634673 w 2680162"/>
              <a:gd name="connsiteY6" fmla="*/ 428532 h 2117041"/>
              <a:gd name="connsiteX7" fmla="*/ 2182497 w 2680162"/>
              <a:gd name="connsiteY7" fmla="*/ 56743 h 2117041"/>
              <a:gd name="connsiteX8" fmla="*/ 1639886 w 2680162"/>
              <a:gd name="connsiteY8" fmla="*/ 46694 h 2117041"/>
              <a:gd name="connsiteX9" fmla="*/ 1448967 w 2680162"/>
              <a:gd name="connsiteY9" fmla="*/ 539064 h 2117041"/>
              <a:gd name="connsiteX10" fmla="*/ 1278145 w 2680162"/>
              <a:gd name="connsiteY10" fmla="*/ 961094 h 2117041"/>
              <a:gd name="connsiteX11" fmla="*/ 584809 w 2680162"/>
              <a:gd name="connsiteY11" fmla="*/ 1111820 h 2117041"/>
              <a:gd name="connsiteX0" fmla="*/ 584809 w 2680162"/>
              <a:gd name="connsiteY0" fmla="*/ 1105893 h 2111114"/>
              <a:gd name="connsiteX1" fmla="*/ 2004 w 2680162"/>
              <a:gd name="connsiteY1" fmla="*/ 1688697 h 2111114"/>
              <a:gd name="connsiteX2" fmla="*/ 273310 w 2680162"/>
              <a:gd name="connsiteY2" fmla="*/ 2030341 h 2111114"/>
              <a:gd name="connsiteX3" fmla="*/ 996791 w 2680162"/>
              <a:gd name="connsiteY3" fmla="*/ 2050438 h 2111114"/>
              <a:gd name="connsiteX4" fmla="*/ 2071965 w 2680162"/>
              <a:gd name="connsiteY4" fmla="*/ 2030341 h 2111114"/>
              <a:gd name="connsiteX5" fmla="*/ 2634673 w 2680162"/>
              <a:gd name="connsiteY5" fmla="*/ 955167 h 2111114"/>
              <a:gd name="connsiteX6" fmla="*/ 2634673 w 2680162"/>
              <a:gd name="connsiteY6" fmla="*/ 422605 h 2111114"/>
              <a:gd name="connsiteX7" fmla="*/ 2182497 w 2680162"/>
              <a:gd name="connsiteY7" fmla="*/ 50816 h 2111114"/>
              <a:gd name="connsiteX8" fmla="*/ 1639886 w 2680162"/>
              <a:gd name="connsiteY8" fmla="*/ 40767 h 2111114"/>
              <a:gd name="connsiteX9" fmla="*/ 1336426 w 2680162"/>
              <a:gd name="connsiteY9" fmla="*/ 448731 h 2111114"/>
              <a:gd name="connsiteX10" fmla="*/ 1278145 w 2680162"/>
              <a:gd name="connsiteY10" fmla="*/ 955167 h 2111114"/>
              <a:gd name="connsiteX11" fmla="*/ 584809 w 2680162"/>
              <a:gd name="connsiteY11" fmla="*/ 1105893 h 21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162" h="2111114">
                <a:moveTo>
                  <a:pt x="584809" y="1105893"/>
                </a:moveTo>
                <a:cubicBezTo>
                  <a:pt x="360396" y="1239870"/>
                  <a:pt x="25450" y="1494429"/>
                  <a:pt x="2004" y="1688697"/>
                </a:cubicBezTo>
                <a:cubicBezTo>
                  <a:pt x="-17477" y="1850112"/>
                  <a:pt x="107512" y="1970051"/>
                  <a:pt x="273310" y="2030341"/>
                </a:cubicBezTo>
                <a:lnTo>
                  <a:pt x="996791" y="2050438"/>
                </a:lnTo>
                <a:cubicBezTo>
                  <a:pt x="1296567" y="2050438"/>
                  <a:pt x="1897097" y="2199507"/>
                  <a:pt x="2071965" y="2030341"/>
                </a:cubicBezTo>
                <a:cubicBezTo>
                  <a:pt x="2380114" y="1732240"/>
                  <a:pt x="2517442" y="1414041"/>
                  <a:pt x="2634673" y="955167"/>
                </a:cubicBezTo>
                <a:cubicBezTo>
                  <a:pt x="2678614" y="783170"/>
                  <a:pt x="2710036" y="573330"/>
                  <a:pt x="2634673" y="422605"/>
                </a:cubicBezTo>
                <a:cubicBezTo>
                  <a:pt x="2559310" y="271880"/>
                  <a:pt x="2352772" y="101268"/>
                  <a:pt x="2182497" y="50816"/>
                </a:cubicBezTo>
                <a:cubicBezTo>
                  <a:pt x="2001627" y="-2775"/>
                  <a:pt x="1780898" y="-25552"/>
                  <a:pt x="1639886" y="40767"/>
                </a:cubicBezTo>
                <a:cubicBezTo>
                  <a:pt x="1498874" y="107086"/>
                  <a:pt x="1397917" y="296812"/>
                  <a:pt x="1336426" y="448731"/>
                </a:cubicBezTo>
                <a:cubicBezTo>
                  <a:pt x="1279485" y="589408"/>
                  <a:pt x="1385327" y="864731"/>
                  <a:pt x="1278145" y="955167"/>
                </a:cubicBezTo>
                <a:cubicBezTo>
                  <a:pt x="1146085" y="1066594"/>
                  <a:pt x="737016" y="1015024"/>
                  <a:pt x="584809" y="11058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  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F299B4FB-1E4B-AB30-9935-7514305108DE}"/>
              </a:ext>
            </a:extLst>
          </p:cNvPr>
          <p:cNvSpPr/>
          <p:nvPr/>
        </p:nvSpPr>
        <p:spPr>
          <a:xfrm>
            <a:off x="2979954" y="3682095"/>
            <a:ext cx="1828801" cy="573069"/>
          </a:xfrm>
          <a:custGeom>
            <a:avLst/>
            <a:gdLst>
              <a:gd name="connsiteX0" fmla="*/ 823964 w 1798655"/>
              <a:gd name="connsiteY0" fmla="*/ 0 h 582804"/>
              <a:gd name="connsiteX1" fmla="*/ 0 w 1798655"/>
              <a:gd name="connsiteY1" fmla="*/ 231112 h 582804"/>
              <a:gd name="connsiteX2" fmla="*/ 20096 w 1798655"/>
              <a:gd name="connsiteY2" fmla="*/ 442127 h 582804"/>
              <a:gd name="connsiteX3" fmla="*/ 864158 w 1798655"/>
              <a:gd name="connsiteY3" fmla="*/ 582804 h 582804"/>
              <a:gd name="connsiteX4" fmla="*/ 1798655 w 1798655"/>
              <a:gd name="connsiteY4" fmla="*/ 401934 h 582804"/>
              <a:gd name="connsiteX5" fmla="*/ 1788606 w 1798655"/>
              <a:gd name="connsiteY5" fmla="*/ 190918 h 582804"/>
              <a:gd name="connsiteX6" fmla="*/ 823964 w 1798655"/>
              <a:gd name="connsiteY6" fmla="*/ 0 h 582804"/>
              <a:gd name="connsiteX0" fmla="*/ 823964 w 1798655"/>
              <a:gd name="connsiteY0" fmla="*/ 248 h 583052"/>
              <a:gd name="connsiteX1" fmla="*/ 0 w 1798655"/>
              <a:gd name="connsiteY1" fmla="*/ 231360 h 583052"/>
              <a:gd name="connsiteX2" fmla="*/ 20096 w 1798655"/>
              <a:gd name="connsiteY2" fmla="*/ 442375 h 583052"/>
              <a:gd name="connsiteX3" fmla="*/ 864158 w 1798655"/>
              <a:gd name="connsiteY3" fmla="*/ 583052 h 583052"/>
              <a:gd name="connsiteX4" fmla="*/ 1798655 w 1798655"/>
              <a:gd name="connsiteY4" fmla="*/ 402182 h 583052"/>
              <a:gd name="connsiteX5" fmla="*/ 1788606 w 1798655"/>
              <a:gd name="connsiteY5" fmla="*/ 191166 h 583052"/>
              <a:gd name="connsiteX6" fmla="*/ 823964 w 1798655"/>
              <a:gd name="connsiteY6" fmla="*/ 248 h 583052"/>
              <a:gd name="connsiteX0" fmla="*/ 824249 w 1798940"/>
              <a:gd name="connsiteY0" fmla="*/ 248 h 583052"/>
              <a:gd name="connsiteX1" fmla="*/ 285 w 1798940"/>
              <a:gd name="connsiteY1" fmla="*/ 231360 h 583052"/>
              <a:gd name="connsiteX2" fmla="*/ 20381 w 1798940"/>
              <a:gd name="connsiteY2" fmla="*/ 442375 h 583052"/>
              <a:gd name="connsiteX3" fmla="*/ 864443 w 1798940"/>
              <a:gd name="connsiteY3" fmla="*/ 583052 h 583052"/>
              <a:gd name="connsiteX4" fmla="*/ 1798940 w 1798940"/>
              <a:gd name="connsiteY4" fmla="*/ 402182 h 583052"/>
              <a:gd name="connsiteX5" fmla="*/ 1788891 w 1798940"/>
              <a:gd name="connsiteY5" fmla="*/ 191166 h 583052"/>
              <a:gd name="connsiteX6" fmla="*/ 824249 w 1798940"/>
              <a:gd name="connsiteY6" fmla="*/ 248 h 583052"/>
              <a:gd name="connsiteX0" fmla="*/ 824249 w 1798940"/>
              <a:gd name="connsiteY0" fmla="*/ 248 h 585859"/>
              <a:gd name="connsiteX1" fmla="*/ 285 w 1798940"/>
              <a:gd name="connsiteY1" fmla="*/ 231360 h 585859"/>
              <a:gd name="connsiteX2" fmla="*/ 20381 w 1798940"/>
              <a:gd name="connsiteY2" fmla="*/ 442375 h 585859"/>
              <a:gd name="connsiteX3" fmla="*/ 864443 w 1798940"/>
              <a:gd name="connsiteY3" fmla="*/ 583052 h 585859"/>
              <a:gd name="connsiteX4" fmla="*/ 1798940 w 1798940"/>
              <a:gd name="connsiteY4" fmla="*/ 402182 h 585859"/>
              <a:gd name="connsiteX5" fmla="*/ 1788891 w 1798940"/>
              <a:gd name="connsiteY5" fmla="*/ 191166 h 585859"/>
              <a:gd name="connsiteX6" fmla="*/ 824249 w 1798940"/>
              <a:gd name="connsiteY6" fmla="*/ 248 h 585859"/>
              <a:gd name="connsiteX0" fmla="*/ 824249 w 1798940"/>
              <a:gd name="connsiteY0" fmla="*/ 248 h 596269"/>
              <a:gd name="connsiteX1" fmla="*/ 285 w 1798940"/>
              <a:gd name="connsiteY1" fmla="*/ 231360 h 596269"/>
              <a:gd name="connsiteX2" fmla="*/ 20381 w 1798940"/>
              <a:gd name="connsiteY2" fmla="*/ 442375 h 596269"/>
              <a:gd name="connsiteX3" fmla="*/ 864443 w 1798940"/>
              <a:gd name="connsiteY3" fmla="*/ 583052 h 596269"/>
              <a:gd name="connsiteX4" fmla="*/ 1798940 w 1798940"/>
              <a:gd name="connsiteY4" fmla="*/ 402182 h 596269"/>
              <a:gd name="connsiteX5" fmla="*/ 1788891 w 1798940"/>
              <a:gd name="connsiteY5" fmla="*/ 191166 h 596269"/>
              <a:gd name="connsiteX6" fmla="*/ 824249 w 1798940"/>
              <a:gd name="connsiteY6" fmla="*/ 248 h 596269"/>
              <a:gd name="connsiteX0" fmla="*/ 824249 w 1916583"/>
              <a:gd name="connsiteY0" fmla="*/ 248 h 596269"/>
              <a:gd name="connsiteX1" fmla="*/ 285 w 1916583"/>
              <a:gd name="connsiteY1" fmla="*/ 231360 h 596269"/>
              <a:gd name="connsiteX2" fmla="*/ 20381 w 1916583"/>
              <a:gd name="connsiteY2" fmla="*/ 442375 h 596269"/>
              <a:gd name="connsiteX3" fmla="*/ 864443 w 1916583"/>
              <a:gd name="connsiteY3" fmla="*/ 583052 h 596269"/>
              <a:gd name="connsiteX4" fmla="*/ 1798940 w 1916583"/>
              <a:gd name="connsiteY4" fmla="*/ 402182 h 596269"/>
              <a:gd name="connsiteX5" fmla="*/ 1788891 w 1916583"/>
              <a:gd name="connsiteY5" fmla="*/ 191166 h 596269"/>
              <a:gd name="connsiteX6" fmla="*/ 824249 w 1916583"/>
              <a:gd name="connsiteY6" fmla="*/ 248 h 596269"/>
              <a:gd name="connsiteX0" fmla="*/ 824249 w 1912652"/>
              <a:gd name="connsiteY0" fmla="*/ 248 h 596269"/>
              <a:gd name="connsiteX1" fmla="*/ 285 w 1912652"/>
              <a:gd name="connsiteY1" fmla="*/ 231360 h 596269"/>
              <a:gd name="connsiteX2" fmla="*/ 20381 w 1912652"/>
              <a:gd name="connsiteY2" fmla="*/ 442375 h 596269"/>
              <a:gd name="connsiteX3" fmla="*/ 864443 w 1912652"/>
              <a:gd name="connsiteY3" fmla="*/ 583052 h 596269"/>
              <a:gd name="connsiteX4" fmla="*/ 1798940 w 1912652"/>
              <a:gd name="connsiteY4" fmla="*/ 402182 h 596269"/>
              <a:gd name="connsiteX5" fmla="*/ 1788891 w 1912652"/>
              <a:gd name="connsiteY5" fmla="*/ 191166 h 596269"/>
              <a:gd name="connsiteX6" fmla="*/ 824249 w 1912652"/>
              <a:gd name="connsiteY6" fmla="*/ 248 h 596269"/>
              <a:gd name="connsiteX0" fmla="*/ 824249 w 1912652"/>
              <a:gd name="connsiteY0" fmla="*/ 248 h 583052"/>
              <a:gd name="connsiteX1" fmla="*/ 285 w 1912652"/>
              <a:gd name="connsiteY1" fmla="*/ 231360 h 583052"/>
              <a:gd name="connsiteX2" fmla="*/ 20381 w 1912652"/>
              <a:gd name="connsiteY2" fmla="*/ 442375 h 583052"/>
              <a:gd name="connsiteX3" fmla="*/ 864443 w 1912652"/>
              <a:gd name="connsiteY3" fmla="*/ 583052 h 583052"/>
              <a:gd name="connsiteX4" fmla="*/ 1798940 w 1912652"/>
              <a:gd name="connsiteY4" fmla="*/ 402182 h 583052"/>
              <a:gd name="connsiteX5" fmla="*/ 1788891 w 1912652"/>
              <a:gd name="connsiteY5" fmla="*/ 191166 h 583052"/>
              <a:gd name="connsiteX6" fmla="*/ 824249 w 1912652"/>
              <a:gd name="connsiteY6" fmla="*/ 248 h 583052"/>
              <a:gd name="connsiteX0" fmla="*/ 824249 w 1884619"/>
              <a:gd name="connsiteY0" fmla="*/ 248 h 583052"/>
              <a:gd name="connsiteX1" fmla="*/ 285 w 1884619"/>
              <a:gd name="connsiteY1" fmla="*/ 231360 h 583052"/>
              <a:gd name="connsiteX2" fmla="*/ 20381 w 1884619"/>
              <a:gd name="connsiteY2" fmla="*/ 442375 h 583052"/>
              <a:gd name="connsiteX3" fmla="*/ 864443 w 1884619"/>
              <a:gd name="connsiteY3" fmla="*/ 583052 h 583052"/>
              <a:gd name="connsiteX4" fmla="*/ 1798940 w 1884619"/>
              <a:gd name="connsiteY4" fmla="*/ 402182 h 583052"/>
              <a:gd name="connsiteX5" fmla="*/ 1788891 w 1884619"/>
              <a:gd name="connsiteY5" fmla="*/ 191166 h 583052"/>
              <a:gd name="connsiteX6" fmla="*/ 824249 w 1884619"/>
              <a:gd name="connsiteY6" fmla="*/ 248 h 583052"/>
              <a:gd name="connsiteX0" fmla="*/ 824249 w 1851023"/>
              <a:gd name="connsiteY0" fmla="*/ 438 h 583242"/>
              <a:gd name="connsiteX1" fmla="*/ 285 w 1851023"/>
              <a:gd name="connsiteY1" fmla="*/ 231550 h 583242"/>
              <a:gd name="connsiteX2" fmla="*/ 20381 w 1851023"/>
              <a:gd name="connsiteY2" fmla="*/ 442565 h 583242"/>
              <a:gd name="connsiteX3" fmla="*/ 864443 w 1851023"/>
              <a:gd name="connsiteY3" fmla="*/ 583242 h 583242"/>
              <a:gd name="connsiteX4" fmla="*/ 1798940 w 1851023"/>
              <a:gd name="connsiteY4" fmla="*/ 402372 h 583242"/>
              <a:gd name="connsiteX5" fmla="*/ 1788891 w 1851023"/>
              <a:gd name="connsiteY5" fmla="*/ 191356 h 583242"/>
              <a:gd name="connsiteX6" fmla="*/ 824249 w 1851023"/>
              <a:gd name="connsiteY6" fmla="*/ 438 h 583242"/>
              <a:gd name="connsiteX0" fmla="*/ 846732 w 1873506"/>
              <a:gd name="connsiteY0" fmla="*/ 438 h 583242"/>
              <a:gd name="connsiteX1" fmla="*/ 22768 w 1873506"/>
              <a:gd name="connsiteY1" fmla="*/ 231550 h 583242"/>
              <a:gd name="connsiteX2" fmla="*/ 42864 w 1873506"/>
              <a:gd name="connsiteY2" fmla="*/ 442565 h 583242"/>
              <a:gd name="connsiteX3" fmla="*/ 886926 w 1873506"/>
              <a:gd name="connsiteY3" fmla="*/ 583242 h 583242"/>
              <a:gd name="connsiteX4" fmla="*/ 1821423 w 1873506"/>
              <a:gd name="connsiteY4" fmla="*/ 402372 h 583242"/>
              <a:gd name="connsiteX5" fmla="*/ 1811374 w 1873506"/>
              <a:gd name="connsiteY5" fmla="*/ 191356 h 583242"/>
              <a:gd name="connsiteX6" fmla="*/ 846732 w 1873506"/>
              <a:gd name="connsiteY6" fmla="*/ 438 h 583242"/>
              <a:gd name="connsiteX0" fmla="*/ 870612 w 1897386"/>
              <a:gd name="connsiteY0" fmla="*/ 438 h 583242"/>
              <a:gd name="connsiteX1" fmla="*/ 46648 w 1897386"/>
              <a:gd name="connsiteY1" fmla="*/ 231550 h 583242"/>
              <a:gd name="connsiteX2" fmla="*/ 66744 w 1897386"/>
              <a:gd name="connsiteY2" fmla="*/ 442565 h 583242"/>
              <a:gd name="connsiteX3" fmla="*/ 910806 w 1897386"/>
              <a:gd name="connsiteY3" fmla="*/ 583242 h 583242"/>
              <a:gd name="connsiteX4" fmla="*/ 1845303 w 1897386"/>
              <a:gd name="connsiteY4" fmla="*/ 402372 h 583242"/>
              <a:gd name="connsiteX5" fmla="*/ 1835254 w 1897386"/>
              <a:gd name="connsiteY5" fmla="*/ 191356 h 583242"/>
              <a:gd name="connsiteX6" fmla="*/ 870612 w 1897386"/>
              <a:gd name="connsiteY6" fmla="*/ 438 h 583242"/>
              <a:gd name="connsiteX0" fmla="*/ 870612 w 1887361"/>
              <a:gd name="connsiteY0" fmla="*/ 390 h 583194"/>
              <a:gd name="connsiteX1" fmla="*/ 46648 w 1887361"/>
              <a:gd name="connsiteY1" fmla="*/ 231502 h 583194"/>
              <a:gd name="connsiteX2" fmla="*/ 66744 w 1887361"/>
              <a:gd name="connsiteY2" fmla="*/ 442517 h 583194"/>
              <a:gd name="connsiteX3" fmla="*/ 910806 w 1887361"/>
              <a:gd name="connsiteY3" fmla="*/ 583194 h 583194"/>
              <a:gd name="connsiteX4" fmla="*/ 1845303 w 1887361"/>
              <a:gd name="connsiteY4" fmla="*/ 402324 h 583194"/>
              <a:gd name="connsiteX5" fmla="*/ 1835254 w 1887361"/>
              <a:gd name="connsiteY5" fmla="*/ 191308 h 583194"/>
              <a:gd name="connsiteX6" fmla="*/ 870612 w 1887361"/>
              <a:gd name="connsiteY6" fmla="*/ 390 h 583194"/>
              <a:gd name="connsiteX0" fmla="*/ 870612 w 1859984"/>
              <a:gd name="connsiteY0" fmla="*/ 390 h 583194"/>
              <a:gd name="connsiteX1" fmla="*/ 46648 w 1859984"/>
              <a:gd name="connsiteY1" fmla="*/ 231502 h 583194"/>
              <a:gd name="connsiteX2" fmla="*/ 66744 w 1859984"/>
              <a:gd name="connsiteY2" fmla="*/ 442517 h 583194"/>
              <a:gd name="connsiteX3" fmla="*/ 910806 w 1859984"/>
              <a:gd name="connsiteY3" fmla="*/ 583194 h 583194"/>
              <a:gd name="connsiteX4" fmla="*/ 1845303 w 1859984"/>
              <a:gd name="connsiteY4" fmla="*/ 402324 h 583194"/>
              <a:gd name="connsiteX5" fmla="*/ 1835254 w 1859984"/>
              <a:gd name="connsiteY5" fmla="*/ 191308 h 583194"/>
              <a:gd name="connsiteX6" fmla="*/ 870612 w 1859984"/>
              <a:gd name="connsiteY6" fmla="*/ 390 h 583194"/>
              <a:gd name="connsiteX0" fmla="*/ 870612 w 1949366"/>
              <a:gd name="connsiteY0" fmla="*/ 390 h 583194"/>
              <a:gd name="connsiteX1" fmla="*/ 46648 w 1949366"/>
              <a:gd name="connsiteY1" fmla="*/ 231502 h 583194"/>
              <a:gd name="connsiteX2" fmla="*/ 66744 w 1949366"/>
              <a:gd name="connsiteY2" fmla="*/ 442517 h 583194"/>
              <a:gd name="connsiteX3" fmla="*/ 910806 w 1949366"/>
              <a:gd name="connsiteY3" fmla="*/ 583194 h 583194"/>
              <a:gd name="connsiteX4" fmla="*/ 1845303 w 1949366"/>
              <a:gd name="connsiteY4" fmla="*/ 402324 h 583194"/>
              <a:gd name="connsiteX5" fmla="*/ 1895544 w 1949366"/>
              <a:gd name="connsiteY5" fmla="*/ 191308 h 583194"/>
              <a:gd name="connsiteX6" fmla="*/ 870612 w 1949366"/>
              <a:gd name="connsiteY6" fmla="*/ 390 h 583194"/>
              <a:gd name="connsiteX0" fmla="*/ 870612 w 1845358"/>
              <a:gd name="connsiteY0" fmla="*/ 4208 h 587012"/>
              <a:gd name="connsiteX1" fmla="*/ 46648 w 1845358"/>
              <a:gd name="connsiteY1" fmla="*/ 235320 h 587012"/>
              <a:gd name="connsiteX2" fmla="*/ 66744 w 1845358"/>
              <a:gd name="connsiteY2" fmla="*/ 446335 h 587012"/>
              <a:gd name="connsiteX3" fmla="*/ 910806 w 1845358"/>
              <a:gd name="connsiteY3" fmla="*/ 587012 h 587012"/>
              <a:gd name="connsiteX4" fmla="*/ 1845303 w 1845358"/>
              <a:gd name="connsiteY4" fmla="*/ 406142 h 587012"/>
              <a:gd name="connsiteX5" fmla="*/ 870612 w 1845358"/>
              <a:gd name="connsiteY5" fmla="*/ 4208 h 587012"/>
              <a:gd name="connsiteX0" fmla="*/ 870612 w 1855403"/>
              <a:gd name="connsiteY0" fmla="*/ 1709 h 588980"/>
              <a:gd name="connsiteX1" fmla="*/ 46648 w 1855403"/>
              <a:gd name="connsiteY1" fmla="*/ 232821 h 588980"/>
              <a:gd name="connsiteX2" fmla="*/ 66744 w 1855403"/>
              <a:gd name="connsiteY2" fmla="*/ 443836 h 588980"/>
              <a:gd name="connsiteX3" fmla="*/ 910806 w 1855403"/>
              <a:gd name="connsiteY3" fmla="*/ 584513 h 588980"/>
              <a:gd name="connsiteX4" fmla="*/ 1855352 w 1855403"/>
              <a:gd name="connsiteY4" fmla="*/ 333305 h 588980"/>
              <a:gd name="connsiteX5" fmla="*/ 870612 w 1855403"/>
              <a:gd name="connsiteY5" fmla="*/ 1709 h 588980"/>
              <a:gd name="connsiteX0" fmla="*/ 870612 w 1855466"/>
              <a:gd name="connsiteY0" fmla="*/ 1709 h 588980"/>
              <a:gd name="connsiteX1" fmla="*/ 46648 w 1855466"/>
              <a:gd name="connsiteY1" fmla="*/ 232821 h 588980"/>
              <a:gd name="connsiteX2" fmla="*/ 66744 w 1855466"/>
              <a:gd name="connsiteY2" fmla="*/ 443836 h 588980"/>
              <a:gd name="connsiteX3" fmla="*/ 910806 w 1855466"/>
              <a:gd name="connsiteY3" fmla="*/ 584513 h 588980"/>
              <a:gd name="connsiteX4" fmla="*/ 1855352 w 1855466"/>
              <a:gd name="connsiteY4" fmla="*/ 333305 h 588980"/>
              <a:gd name="connsiteX5" fmla="*/ 870612 w 1855466"/>
              <a:gd name="connsiteY5" fmla="*/ 1709 h 588980"/>
              <a:gd name="connsiteX0" fmla="*/ 870612 w 1855352"/>
              <a:gd name="connsiteY0" fmla="*/ 1709 h 588980"/>
              <a:gd name="connsiteX1" fmla="*/ 46648 w 1855352"/>
              <a:gd name="connsiteY1" fmla="*/ 232821 h 588980"/>
              <a:gd name="connsiteX2" fmla="*/ 66744 w 1855352"/>
              <a:gd name="connsiteY2" fmla="*/ 443836 h 588980"/>
              <a:gd name="connsiteX3" fmla="*/ 910806 w 1855352"/>
              <a:gd name="connsiteY3" fmla="*/ 584513 h 588980"/>
              <a:gd name="connsiteX4" fmla="*/ 1855352 w 1855352"/>
              <a:gd name="connsiteY4" fmla="*/ 333305 h 588980"/>
              <a:gd name="connsiteX5" fmla="*/ 870612 w 1855352"/>
              <a:gd name="connsiteY5" fmla="*/ 1709 h 588980"/>
              <a:gd name="connsiteX0" fmla="*/ 824027 w 1808767"/>
              <a:gd name="connsiteY0" fmla="*/ 1286 h 588498"/>
              <a:gd name="connsiteX1" fmla="*/ 63 w 1808767"/>
              <a:gd name="connsiteY1" fmla="*/ 232398 h 588498"/>
              <a:gd name="connsiteX2" fmla="*/ 864221 w 1808767"/>
              <a:gd name="connsiteY2" fmla="*/ 584090 h 588498"/>
              <a:gd name="connsiteX3" fmla="*/ 1808767 w 1808767"/>
              <a:gd name="connsiteY3" fmla="*/ 332882 h 588498"/>
              <a:gd name="connsiteX4" fmla="*/ 824027 w 1808767"/>
              <a:gd name="connsiteY4" fmla="*/ 1286 h 588498"/>
              <a:gd name="connsiteX0" fmla="*/ 826189 w 1810929"/>
              <a:gd name="connsiteY0" fmla="*/ 1282 h 588494"/>
              <a:gd name="connsiteX1" fmla="*/ 2225 w 1810929"/>
              <a:gd name="connsiteY1" fmla="*/ 232394 h 588494"/>
              <a:gd name="connsiteX2" fmla="*/ 866383 w 1810929"/>
              <a:gd name="connsiteY2" fmla="*/ 584086 h 588494"/>
              <a:gd name="connsiteX3" fmla="*/ 1810929 w 1810929"/>
              <a:gd name="connsiteY3" fmla="*/ 332878 h 588494"/>
              <a:gd name="connsiteX4" fmla="*/ 826189 w 1810929"/>
              <a:gd name="connsiteY4" fmla="*/ 1282 h 588494"/>
              <a:gd name="connsiteX0" fmla="*/ 826189 w 1810929"/>
              <a:gd name="connsiteY0" fmla="*/ 264 h 584832"/>
              <a:gd name="connsiteX1" fmla="*/ 2225 w 1810929"/>
              <a:gd name="connsiteY1" fmla="*/ 281618 h 584832"/>
              <a:gd name="connsiteX2" fmla="*/ 866383 w 1810929"/>
              <a:gd name="connsiteY2" fmla="*/ 583068 h 584832"/>
              <a:gd name="connsiteX3" fmla="*/ 1810929 w 1810929"/>
              <a:gd name="connsiteY3" fmla="*/ 331860 h 584832"/>
              <a:gd name="connsiteX4" fmla="*/ 826189 w 1810929"/>
              <a:gd name="connsiteY4" fmla="*/ 264 h 584832"/>
              <a:gd name="connsiteX0" fmla="*/ 826189 w 1810929"/>
              <a:gd name="connsiteY0" fmla="*/ 28 h 584596"/>
              <a:gd name="connsiteX1" fmla="*/ 2225 w 1810929"/>
              <a:gd name="connsiteY1" fmla="*/ 281382 h 584596"/>
              <a:gd name="connsiteX2" fmla="*/ 866383 w 1810929"/>
              <a:gd name="connsiteY2" fmla="*/ 582832 h 584596"/>
              <a:gd name="connsiteX3" fmla="*/ 1810929 w 1810929"/>
              <a:gd name="connsiteY3" fmla="*/ 331624 h 584596"/>
              <a:gd name="connsiteX4" fmla="*/ 826189 w 1810929"/>
              <a:gd name="connsiteY4" fmla="*/ 28 h 584596"/>
              <a:gd name="connsiteX0" fmla="*/ 854113 w 1808711"/>
              <a:gd name="connsiteY0" fmla="*/ 10 h 573073"/>
              <a:gd name="connsiteX1" fmla="*/ 4 w 1808711"/>
              <a:gd name="connsiteY1" fmla="*/ 271315 h 573073"/>
              <a:gd name="connsiteX2" fmla="*/ 864162 w 1808711"/>
              <a:gd name="connsiteY2" fmla="*/ 572765 h 573073"/>
              <a:gd name="connsiteX3" fmla="*/ 1808708 w 1808711"/>
              <a:gd name="connsiteY3" fmla="*/ 321557 h 573073"/>
              <a:gd name="connsiteX4" fmla="*/ 854113 w 1808711"/>
              <a:gd name="connsiteY4" fmla="*/ 10 h 573073"/>
              <a:gd name="connsiteX0" fmla="*/ 854113 w 1808711"/>
              <a:gd name="connsiteY0" fmla="*/ 6 h 573069"/>
              <a:gd name="connsiteX1" fmla="*/ 4 w 1808711"/>
              <a:gd name="connsiteY1" fmla="*/ 271311 h 573069"/>
              <a:gd name="connsiteX2" fmla="*/ 864162 w 1808711"/>
              <a:gd name="connsiteY2" fmla="*/ 572761 h 573069"/>
              <a:gd name="connsiteX3" fmla="*/ 1808708 w 1808711"/>
              <a:gd name="connsiteY3" fmla="*/ 321553 h 573069"/>
              <a:gd name="connsiteX4" fmla="*/ 854113 w 1808711"/>
              <a:gd name="connsiteY4" fmla="*/ 6 h 5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711" h="573069">
                <a:moveTo>
                  <a:pt x="854113" y="6"/>
                </a:moveTo>
                <a:cubicBezTo>
                  <a:pt x="452065" y="1262"/>
                  <a:pt x="-1671" y="175852"/>
                  <a:pt x="4" y="271311"/>
                </a:cubicBezTo>
                <a:cubicBezTo>
                  <a:pt x="1679" y="366770"/>
                  <a:pt x="562711" y="564387"/>
                  <a:pt x="864162" y="572761"/>
                </a:cubicBezTo>
                <a:cubicBezTo>
                  <a:pt x="1165613" y="581135"/>
                  <a:pt x="1810383" y="417012"/>
                  <a:pt x="1808708" y="321553"/>
                </a:cubicBezTo>
                <a:cubicBezTo>
                  <a:pt x="1807033" y="226094"/>
                  <a:pt x="1256049" y="-1250"/>
                  <a:pt x="854113" y="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52CD524F-BBDB-51E8-C7EC-D53290D3926F}"/>
              </a:ext>
            </a:extLst>
          </p:cNvPr>
          <p:cNvSpPr/>
          <p:nvPr/>
        </p:nvSpPr>
        <p:spPr>
          <a:xfrm>
            <a:off x="2062326" y="2123907"/>
            <a:ext cx="2963761" cy="2057883"/>
          </a:xfrm>
          <a:custGeom>
            <a:avLst/>
            <a:gdLst>
              <a:gd name="connsiteX0" fmla="*/ 291402 w 2903973"/>
              <a:gd name="connsiteY0" fmla="*/ 803869 h 1969477"/>
              <a:gd name="connsiteX1" fmla="*/ 783771 w 2903973"/>
              <a:gd name="connsiteY1" fmla="*/ 351693 h 1969477"/>
              <a:gd name="connsiteX2" fmla="*/ 1607736 w 2903973"/>
              <a:gd name="connsiteY2" fmla="*/ 0 h 1969477"/>
              <a:gd name="connsiteX3" fmla="*/ 2240782 w 2903973"/>
              <a:gd name="connsiteY3" fmla="*/ 160774 h 1969477"/>
              <a:gd name="connsiteX4" fmla="*/ 2903973 w 2903973"/>
              <a:gd name="connsiteY4" fmla="*/ 643095 h 1969477"/>
              <a:gd name="connsiteX5" fmla="*/ 2833635 w 2903973"/>
              <a:gd name="connsiteY5" fmla="*/ 1125416 h 1969477"/>
              <a:gd name="connsiteX6" fmla="*/ 2100105 w 2903973"/>
              <a:gd name="connsiteY6" fmla="*/ 1225899 h 1969477"/>
              <a:gd name="connsiteX7" fmla="*/ 1537398 w 2903973"/>
              <a:gd name="connsiteY7" fmla="*/ 1276141 h 1969477"/>
              <a:gd name="connsiteX8" fmla="*/ 1085222 w 2903973"/>
              <a:gd name="connsiteY8" fmla="*/ 1919236 h 1969477"/>
              <a:gd name="connsiteX9" fmla="*/ 381837 w 2903973"/>
              <a:gd name="connsiteY9" fmla="*/ 1969477 h 1969477"/>
              <a:gd name="connsiteX10" fmla="*/ 0 w 2903973"/>
              <a:gd name="connsiteY10" fmla="*/ 1336431 h 1969477"/>
              <a:gd name="connsiteX11" fmla="*/ 291402 w 2903973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1969477"/>
              <a:gd name="connsiteX1" fmla="*/ 784678 w 2904880"/>
              <a:gd name="connsiteY1" fmla="*/ 351693 h 1969477"/>
              <a:gd name="connsiteX2" fmla="*/ 1608643 w 2904880"/>
              <a:gd name="connsiteY2" fmla="*/ 0 h 1969477"/>
              <a:gd name="connsiteX3" fmla="*/ 2241689 w 2904880"/>
              <a:gd name="connsiteY3" fmla="*/ 160774 h 1969477"/>
              <a:gd name="connsiteX4" fmla="*/ 2904880 w 2904880"/>
              <a:gd name="connsiteY4" fmla="*/ 643095 h 1969477"/>
              <a:gd name="connsiteX5" fmla="*/ 2834542 w 2904880"/>
              <a:gd name="connsiteY5" fmla="*/ 1125416 h 1969477"/>
              <a:gd name="connsiteX6" fmla="*/ 2101012 w 2904880"/>
              <a:gd name="connsiteY6" fmla="*/ 1225899 h 1969477"/>
              <a:gd name="connsiteX7" fmla="*/ 1538305 w 2904880"/>
              <a:gd name="connsiteY7" fmla="*/ 1276141 h 1969477"/>
              <a:gd name="connsiteX8" fmla="*/ 1086129 w 2904880"/>
              <a:gd name="connsiteY8" fmla="*/ 1919236 h 1969477"/>
              <a:gd name="connsiteX9" fmla="*/ 382744 w 2904880"/>
              <a:gd name="connsiteY9" fmla="*/ 1969477 h 1969477"/>
              <a:gd name="connsiteX10" fmla="*/ 907 w 2904880"/>
              <a:gd name="connsiteY10" fmla="*/ 1336431 h 1969477"/>
              <a:gd name="connsiteX11" fmla="*/ 292309 w 2904880"/>
              <a:gd name="connsiteY11" fmla="*/ 803869 h 1969477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04880"/>
              <a:gd name="connsiteY0" fmla="*/ 803869 h 2027044"/>
              <a:gd name="connsiteX1" fmla="*/ 784678 w 2904880"/>
              <a:gd name="connsiteY1" fmla="*/ 351693 h 2027044"/>
              <a:gd name="connsiteX2" fmla="*/ 1608643 w 2904880"/>
              <a:gd name="connsiteY2" fmla="*/ 0 h 2027044"/>
              <a:gd name="connsiteX3" fmla="*/ 2241689 w 2904880"/>
              <a:gd name="connsiteY3" fmla="*/ 160774 h 2027044"/>
              <a:gd name="connsiteX4" fmla="*/ 2904880 w 2904880"/>
              <a:gd name="connsiteY4" fmla="*/ 643095 h 2027044"/>
              <a:gd name="connsiteX5" fmla="*/ 2834542 w 2904880"/>
              <a:gd name="connsiteY5" fmla="*/ 1125416 h 2027044"/>
              <a:gd name="connsiteX6" fmla="*/ 2101012 w 2904880"/>
              <a:gd name="connsiteY6" fmla="*/ 1225899 h 2027044"/>
              <a:gd name="connsiteX7" fmla="*/ 1538305 w 2904880"/>
              <a:gd name="connsiteY7" fmla="*/ 1276141 h 2027044"/>
              <a:gd name="connsiteX8" fmla="*/ 1086129 w 2904880"/>
              <a:gd name="connsiteY8" fmla="*/ 1919236 h 2027044"/>
              <a:gd name="connsiteX9" fmla="*/ 382744 w 2904880"/>
              <a:gd name="connsiteY9" fmla="*/ 1969477 h 2027044"/>
              <a:gd name="connsiteX10" fmla="*/ 907 w 2904880"/>
              <a:gd name="connsiteY10" fmla="*/ 1336431 h 2027044"/>
              <a:gd name="connsiteX11" fmla="*/ 292309 w 2904880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03869 h 2027044"/>
              <a:gd name="connsiteX1" fmla="*/ 784678 w 2961439"/>
              <a:gd name="connsiteY1" fmla="*/ 351693 h 2027044"/>
              <a:gd name="connsiteX2" fmla="*/ 1608643 w 2961439"/>
              <a:gd name="connsiteY2" fmla="*/ 0 h 2027044"/>
              <a:gd name="connsiteX3" fmla="*/ 2241689 w 2961439"/>
              <a:gd name="connsiteY3" fmla="*/ 160774 h 2027044"/>
              <a:gd name="connsiteX4" fmla="*/ 2904880 w 2961439"/>
              <a:gd name="connsiteY4" fmla="*/ 643095 h 2027044"/>
              <a:gd name="connsiteX5" fmla="*/ 2834542 w 2961439"/>
              <a:gd name="connsiteY5" fmla="*/ 1125416 h 2027044"/>
              <a:gd name="connsiteX6" fmla="*/ 2101012 w 2961439"/>
              <a:gd name="connsiteY6" fmla="*/ 1225899 h 2027044"/>
              <a:gd name="connsiteX7" fmla="*/ 1538305 w 2961439"/>
              <a:gd name="connsiteY7" fmla="*/ 1276141 h 2027044"/>
              <a:gd name="connsiteX8" fmla="*/ 1086129 w 2961439"/>
              <a:gd name="connsiteY8" fmla="*/ 1919236 h 2027044"/>
              <a:gd name="connsiteX9" fmla="*/ 382744 w 2961439"/>
              <a:gd name="connsiteY9" fmla="*/ 1969477 h 2027044"/>
              <a:gd name="connsiteX10" fmla="*/ 907 w 2961439"/>
              <a:gd name="connsiteY10" fmla="*/ 1336431 h 2027044"/>
              <a:gd name="connsiteX11" fmla="*/ 292309 w 2961439"/>
              <a:gd name="connsiteY11" fmla="*/ 803869 h 2027044"/>
              <a:gd name="connsiteX0" fmla="*/ 292309 w 2961439"/>
              <a:gd name="connsiteY0" fmla="*/ 810607 h 2033782"/>
              <a:gd name="connsiteX1" fmla="*/ 784678 w 2961439"/>
              <a:gd name="connsiteY1" fmla="*/ 358431 h 2033782"/>
              <a:gd name="connsiteX2" fmla="*/ 1608643 w 2961439"/>
              <a:gd name="connsiteY2" fmla="*/ 6738 h 2033782"/>
              <a:gd name="connsiteX3" fmla="*/ 2241689 w 2961439"/>
              <a:gd name="connsiteY3" fmla="*/ 167512 h 2033782"/>
              <a:gd name="connsiteX4" fmla="*/ 2904880 w 2961439"/>
              <a:gd name="connsiteY4" fmla="*/ 649833 h 2033782"/>
              <a:gd name="connsiteX5" fmla="*/ 2834542 w 2961439"/>
              <a:gd name="connsiteY5" fmla="*/ 1132154 h 2033782"/>
              <a:gd name="connsiteX6" fmla="*/ 2101012 w 2961439"/>
              <a:gd name="connsiteY6" fmla="*/ 1232637 h 2033782"/>
              <a:gd name="connsiteX7" fmla="*/ 1538305 w 2961439"/>
              <a:gd name="connsiteY7" fmla="*/ 1282879 h 2033782"/>
              <a:gd name="connsiteX8" fmla="*/ 1086129 w 2961439"/>
              <a:gd name="connsiteY8" fmla="*/ 1925974 h 2033782"/>
              <a:gd name="connsiteX9" fmla="*/ 382744 w 2961439"/>
              <a:gd name="connsiteY9" fmla="*/ 1976215 h 2033782"/>
              <a:gd name="connsiteX10" fmla="*/ 907 w 2961439"/>
              <a:gd name="connsiteY10" fmla="*/ 1343169 h 2033782"/>
              <a:gd name="connsiteX11" fmla="*/ 292309 w 2961439"/>
              <a:gd name="connsiteY11" fmla="*/ 810607 h 2033782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92309 w 2961439"/>
              <a:gd name="connsiteY0" fmla="*/ 834708 h 2057883"/>
              <a:gd name="connsiteX1" fmla="*/ 784678 w 2961439"/>
              <a:gd name="connsiteY1" fmla="*/ 382532 h 2057883"/>
              <a:gd name="connsiteX2" fmla="*/ 1608643 w 2961439"/>
              <a:gd name="connsiteY2" fmla="*/ 30839 h 2057883"/>
              <a:gd name="connsiteX3" fmla="*/ 2241689 w 2961439"/>
              <a:gd name="connsiteY3" fmla="*/ 191613 h 2057883"/>
              <a:gd name="connsiteX4" fmla="*/ 2904880 w 2961439"/>
              <a:gd name="connsiteY4" fmla="*/ 673934 h 2057883"/>
              <a:gd name="connsiteX5" fmla="*/ 2834542 w 2961439"/>
              <a:gd name="connsiteY5" fmla="*/ 1156255 h 2057883"/>
              <a:gd name="connsiteX6" fmla="*/ 2101012 w 2961439"/>
              <a:gd name="connsiteY6" fmla="*/ 1256738 h 2057883"/>
              <a:gd name="connsiteX7" fmla="*/ 1538305 w 2961439"/>
              <a:gd name="connsiteY7" fmla="*/ 1306980 h 2057883"/>
              <a:gd name="connsiteX8" fmla="*/ 1086129 w 2961439"/>
              <a:gd name="connsiteY8" fmla="*/ 1950075 h 2057883"/>
              <a:gd name="connsiteX9" fmla="*/ 382744 w 2961439"/>
              <a:gd name="connsiteY9" fmla="*/ 2000316 h 2057883"/>
              <a:gd name="connsiteX10" fmla="*/ 907 w 2961439"/>
              <a:gd name="connsiteY10" fmla="*/ 1367270 h 2057883"/>
              <a:gd name="connsiteX11" fmla="*/ 292309 w 2961439"/>
              <a:gd name="connsiteY11" fmla="*/ 834708 h 2057883"/>
              <a:gd name="connsiteX0" fmla="*/ 234341 w 2963761"/>
              <a:gd name="connsiteY0" fmla="*/ 784466 h 2057883"/>
              <a:gd name="connsiteX1" fmla="*/ 787000 w 2963761"/>
              <a:gd name="connsiteY1" fmla="*/ 382532 h 2057883"/>
              <a:gd name="connsiteX2" fmla="*/ 1610965 w 2963761"/>
              <a:gd name="connsiteY2" fmla="*/ 30839 h 2057883"/>
              <a:gd name="connsiteX3" fmla="*/ 2244011 w 2963761"/>
              <a:gd name="connsiteY3" fmla="*/ 191613 h 2057883"/>
              <a:gd name="connsiteX4" fmla="*/ 2907202 w 2963761"/>
              <a:gd name="connsiteY4" fmla="*/ 673934 h 2057883"/>
              <a:gd name="connsiteX5" fmla="*/ 2836864 w 2963761"/>
              <a:gd name="connsiteY5" fmla="*/ 1156255 h 2057883"/>
              <a:gd name="connsiteX6" fmla="*/ 2103334 w 2963761"/>
              <a:gd name="connsiteY6" fmla="*/ 1256738 h 2057883"/>
              <a:gd name="connsiteX7" fmla="*/ 1540627 w 2963761"/>
              <a:gd name="connsiteY7" fmla="*/ 1306980 h 2057883"/>
              <a:gd name="connsiteX8" fmla="*/ 1088451 w 2963761"/>
              <a:gd name="connsiteY8" fmla="*/ 1950075 h 2057883"/>
              <a:gd name="connsiteX9" fmla="*/ 385066 w 2963761"/>
              <a:gd name="connsiteY9" fmla="*/ 2000316 h 2057883"/>
              <a:gd name="connsiteX10" fmla="*/ 3229 w 2963761"/>
              <a:gd name="connsiteY10" fmla="*/ 1367270 h 2057883"/>
              <a:gd name="connsiteX11" fmla="*/ 234341 w 2963761"/>
              <a:gd name="connsiteY11" fmla="*/ 784466 h 20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761" h="2057883">
                <a:moveTo>
                  <a:pt x="234341" y="784466"/>
                </a:moveTo>
                <a:cubicBezTo>
                  <a:pt x="364969" y="620343"/>
                  <a:pt x="557563" y="508137"/>
                  <a:pt x="787000" y="382532"/>
                </a:cubicBezTo>
                <a:cubicBezTo>
                  <a:pt x="1016437" y="256928"/>
                  <a:pt x="1336310" y="148070"/>
                  <a:pt x="1610965" y="30839"/>
                </a:cubicBezTo>
                <a:cubicBezTo>
                  <a:pt x="1836215" y="-65305"/>
                  <a:pt x="2027972" y="84431"/>
                  <a:pt x="2244011" y="191613"/>
                </a:cubicBezTo>
                <a:cubicBezTo>
                  <a:pt x="2460050" y="298795"/>
                  <a:pt x="2808393" y="513160"/>
                  <a:pt x="2907202" y="673934"/>
                </a:cubicBezTo>
                <a:cubicBezTo>
                  <a:pt x="3006011" y="834708"/>
                  <a:pt x="2970842" y="1059121"/>
                  <a:pt x="2836864" y="1156255"/>
                </a:cubicBezTo>
                <a:cubicBezTo>
                  <a:pt x="2702886" y="1253389"/>
                  <a:pt x="2319373" y="1231617"/>
                  <a:pt x="2103334" y="1256738"/>
                </a:cubicBezTo>
                <a:cubicBezTo>
                  <a:pt x="1887295" y="1281859"/>
                  <a:pt x="1709774" y="1191424"/>
                  <a:pt x="1540627" y="1306980"/>
                </a:cubicBezTo>
                <a:cubicBezTo>
                  <a:pt x="1371480" y="1422536"/>
                  <a:pt x="1281045" y="1834519"/>
                  <a:pt x="1088451" y="1950075"/>
                </a:cubicBezTo>
                <a:cubicBezTo>
                  <a:pt x="895857" y="2065631"/>
                  <a:pt x="565936" y="2097450"/>
                  <a:pt x="385066" y="2000316"/>
                </a:cubicBezTo>
                <a:cubicBezTo>
                  <a:pt x="204196" y="1903182"/>
                  <a:pt x="28350" y="1569912"/>
                  <a:pt x="3229" y="1367270"/>
                </a:cubicBezTo>
                <a:cubicBezTo>
                  <a:pt x="-21892" y="1164628"/>
                  <a:pt x="103713" y="948589"/>
                  <a:pt x="234341" y="78446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latin typeface="Fira Sans" panose="020B0503050000020004" pitchFamily="34" charset="0"/>
              </a:rPr>
              <a:t>                            </a:t>
            </a: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C07B014E-2340-380D-8E77-5054249BB4A1}"/>
              </a:ext>
            </a:extLst>
          </p:cNvPr>
          <p:cNvSpPr/>
          <p:nvPr/>
        </p:nvSpPr>
        <p:spPr>
          <a:xfrm>
            <a:off x="2291514" y="1682477"/>
            <a:ext cx="2362329" cy="1485684"/>
          </a:xfrm>
          <a:custGeom>
            <a:avLst/>
            <a:gdLst>
              <a:gd name="connsiteX0" fmla="*/ 0 w 2723103"/>
              <a:gd name="connsiteY0" fmla="*/ 753626 h 1135464"/>
              <a:gd name="connsiteX1" fmla="*/ 90435 w 2723103"/>
              <a:gd name="connsiteY1" fmla="*/ 231112 h 1135464"/>
              <a:gd name="connsiteX2" fmla="*/ 713433 w 2723103"/>
              <a:gd name="connsiteY2" fmla="*/ 0 h 1135464"/>
              <a:gd name="connsiteX3" fmla="*/ 1446963 w 2723103"/>
              <a:gd name="connsiteY3" fmla="*/ 0 h 1135464"/>
              <a:gd name="connsiteX4" fmla="*/ 2311121 w 2723103"/>
              <a:gd name="connsiteY4" fmla="*/ 140677 h 1135464"/>
              <a:gd name="connsiteX5" fmla="*/ 2723103 w 2723103"/>
              <a:gd name="connsiteY5" fmla="*/ 492369 h 1135464"/>
              <a:gd name="connsiteX6" fmla="*/ 2512088 w 2723103"/>
              <a:gd name="connsiteY6" fmla="*/ 793820 h 1135464"/>
              <a:gd name="connsiteX7" fmla="*/ 1858945 w 2723103"/>
              <a:gd name="connsiteY7" fmla="*/ 1034980 h 1135464"/>
              <a:gd name="connsiteX8" fmla="*/ 954593 w 2723103"/>
              <a:gd name="connsiteY8" fmla="*/ 1135464 h 1135464"/>
              <a:gd name="connsiteX9" fmla="*/ 351692 w 2723103"/>
              <a:gd name="connsiteY9" fmla="*/ 1105319 h 1135464"/>
              <a:gd name="connsiteX10" fmla="*/ 0 w 2723103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45436"/>
              <a:gd name="connsiteY0" fmla="*/ 753626 h 1135464"/>
              <a:gd name="connsiteX1" fmla="*/ 112768 w 2745436"/>
              <a:gd name="connsiteY1" fmla="*/ 231112 h 1135464"/>
              <a:gd name="connsiteX2" fmla="*/ 735766 w 2745436"/>
              <a:gd name="connsiteY2" fmla="*/ 0 h 1135464"/>
              <a:gd name="connsiteX3" fmla="*/ 1469296 w 2745436"/>
              <a:gd name="connsiteY3" fmla="*/ 0 h 1135464"/>
              <a:gd name="connsiteX4" fmla="*/ 2333454 w 2745436"/>
              <a:gd name="connsiteY4" fmla="*/ 140677 h 1135464"/>
              <a:gd name="connsiteX5" fmla="*/ 2745436 w 2745436"/>
              <a:gd name="connsiteY5" fmla="*/ 492369 h 1135464"/>
              <a:gd name="connsiteX6" fmla="*/ 2534421 w 2745436"/>
              <a:gd name="connsiteY6" fmla="*/ 793820 h 1135464"/>
              <a:gd name="connsiteX7" fmla="*/ 1881278 w 2745436"/>
              <a:gd name="connsiteY7" fmla="*/ 1034980 h 1135464"/>
              <a:gd name="connsiteX8" fmla="*/ 976926 w 2745436"/>
              <a:gd name="connsiteY8" fmla="*/ 1135464 h 1135464"/>
              <a:gd name="connsiteX9" fmla="*/ 374025 w 2745436"/>
              <a:gd name="connsiteY9" fmla="*/ 1105319 h 1135464"/>
              <a:gd name="connsiteX10" fmla="*/ 22333 w 2745436"/>
              <a:gd name="connsiteY10" fmla="*/ 753626 h 1135464"/>
              <a:gd name="connsiteX0" fmla="*/ 22333 w 2770581"/>
              <a:gd name="connsiteY0" fmla="*/ 753626 h 1135464"/>
              <a:gd name="connsiteX1" fmla="*/ 112768 w 2770581"/>
              <a:gd name="connsiteY1" fmla="*/ 231112 h 1135464"/>
              <a:gd name="connsiteX2" fmla="*/ 735766 w 2770581"/>
              <a:gd name="connsiteY2" fmla="*/ 0 h 1135464"/>
              <a:gd name="connsiteX3" fmla="*/ 1469296 w 2770581"/>
              <a:gd name="connsiteY3" fmla="*/ 0 h 1135464"/>
              <a:gd name="connsiteX4" fmla="*/ 2333454 w 2770581"/>
              <a:gd name="connsiteY4" fmla="*/ 140677 h 1135464"/>
              <a:gd name="connsiteX5" fmla="*/ 2745436 w 2770581"/>
              <a:gd name="connsiteY5" fmla="*/ 492369 h 1135464"/>
              <a:gd name="connsiteX6" fmla="*/ 2534421 w 2770581"/>
              <a:gd name="connsiteY6" fmla="*/ 793820 h 1135464"/>
              <a:gd name="connsiteX7" fmla="*/ 1881278 w 2770581"/>
              <a:gd name="connsiteY7" fmla="*/ 1034980 h 1135464"/>
              <a:gd name="connsiteX8" fmla="*/ 976926 w 2770581"/>
              <a:gd name="connsiteY8" fmla="*/ 1135464 h 1135464"/>
              <a:gd name="connsiteX9" fmla="*/ 374025 w 2770581"/>
              <a:gd name="connsiteY9" fmla="*/ 1105319 h 1135464"/>
              <a:gd name="connsiteX10" fmla="*/ 22333 w 2770581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5464"/>
              <a:gd name="connsiteX1" fmla="*/ 112768 w 2745466"/>
              <a:gd name="connsiteY1" fmla="*/ 231112 h 1135464"/>
              <a:gd name="connsiteX2" fmla="*/ 735766 w 2745466"/>
              <a:gd name="connsiteY2" fmla="*/ 0 h 1135464"/>
              <a:gd name="connsiteX3" fmla="*/ 1469296 w 2745466"/>
              <a:gd name="connsiteY3" fmla="*/ 0 h 1135464"/>
              <a:gd name="connsiteX4" fmla="*/ 2333454 w 2745466"/>
              <a:gd name="connsiteY4" fmla="*/ 140677 h 1135464"/>
              <a:gd name="connsiteX5" fmla="*/ 2745436 w 2745466"/>
              <a:gd name="connsiteY5" fmla="*/ 492369 h 1135464"/>
              <a:gd name="connsiteX6" fmla="*/ 2534421 w 2745466"/>
              <a:gd name="connsiteY6" fmla="*/ 793820 h 1135464"/>
              <a:gd name="connsiteX7" fmla="*/ 1881278 w 2745466"/>
              <a:gd name="connsiteY7" fmla="*/ 1034980 h 1135464"/>
              <a:gd name="connsiteX8" fmla="*/ 976926 w 2745466"/>
              <a:gd name="connsiteY8" fmla="*/ 1135464 h 1135464"/>
              <a:gd name="connsiteX9" fmla="*/ 374025 w 2745466"/>
              <a:gd name="connsiteY9" fmla="*/ 1105319 h 1135464"/>
              <a:gd name="connsiteX10" fmla="*/ 22333 w 2745466"/>
              <a:gd name="connsiteY10" fmla="*/ 753626 h 1135464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6"/>
              <a:gd name="connsiteY0" fmla="*/ 753626 h 1137242"/>
              <a:gd name="connsiteX1" fmla="*/ 112768 w 2745466"/>
              <a:gd name="connsiteY1" fmla="*/ 231112 h 1137242"/>
              <a:gd name="connsiteX2" fmla="*/ 735766 w 2745466"/>
              <a:gd name="connsiteY2" fmla="*/ 0 h 1137242"/>
              <a:gd name="connsiteX3" fmla="*/ 1469296 w 2745466"/>
              <a:gd name="connsiteY3" fmla="*/ 0 h 1137242"/>
              <a:gd name="connsiteX4" fmla="*/ 2333454 w 2745466"/>
              <a:gd name="connsiteY4" fmla="*/ 140677 h 1137242"/>
              <a:gd name="connsiteX5" fmla="*/ 2745436 w 2745466"/>
              <a:gd name="connsiteY5" fmla="*/ 492369 h 1137242"/>
              <a:gd name="connsiteX6" fmla="*/ 2534421 w 2745466"/>
              <a:gd name="connsiteY6" fmla="*/ 793820 h 1137242"/>
              <a:gd name="connsiteX7" fmla="*/ 1881278 w 2745466"/>
              <a:gd name="connsiteY7" fmla="*/ 1034980 h 1137242"/>
              <a:gd name="connsiteX8" fmla="*/ 976926 w 2745466"/>
              <a:gd name="connsiteY8" fmla="*/ 1135464 h 1137242"/>
              <a:gd name="connsiteX9" fmla="*/ 374025 w 2745466"/>
              <a:gd name="connsiteY9" fmla="*/ 1105319 h 1137242"/>
              <a:gd name="connsiteX10" fmla="*/ 22333 w 2745466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7242"/>
              <a:gd name="connsiteX1" fmla="*/ 112768 w 2745468"/>
              <a:gd name="connsiteY1" fmla="*/ 231112 h 1137242"/>
              <a:gd name="connsiteX2" fmla="*/ 735766 w 2745468"/>
              <a:gd name="connsiteY2" fmla="*/ 0 h 1137242"/>
              <a:gd name="connsiteX3" fmla="*/ 1469296 w 2745468"/>
              <a:gd name="connsiteY3" fmla="*/ 0 h 1137242"/>
              <a:gd name="connsiteX4" fmla="*/ 2333454 w 2745468"/>
              <a:gd name="connsiteY4" fmla="*/ 140677 h 1137242"/>
              <a:gd name="connsiteX5" fmla="*/ 2745436 w 2745468"/>
              <a:gd name="connsiteY5" fmla="*/ 492369 h 1137242"/>
              <a:gd name="connsiteX6" fmla="*/ 2534421 w 2745468"/>
              <a:gd name="connsiteY6" fmla="*/ 793820 h 1137242"/>
              <a:gd name="connsiteX7" fmla="*/ 1881278 w 2745468"/>
              <a:gd name="connsiteY7" fmla="*/ 1034980 h 1137242"/>
              <a:gd name="connsiteX8" fmla="*/ 976926 w 2745468"/>
              <a:gd name="connsiteY8" fmla="*/ 1135464 h 1137242"/>
              <a:gd name="connsiteX9" fmla="*/ 374025 w 2745468"/>
              <a:gd name="connsiteY9" fmla="*/ 1105319 h 1137242"/>
              <a:gd name="connsiteX10" fmla="*/ 22333 w 2745468"/>
              <a:gd name="connsiteY10" fmla="*/ 753626 h 1137242"/>
              <a:gd name="connsiteX0" fmla="*/ 22333 w 2745468"/>
              <a:gd name="connsiteY0" fmla="*/ 753626 h 1135489"/>
              <a:gd name="connsiteX1" fmla="*/ 112768 w 2745468"/>
              <a:gd name="connsiteY1" fmla="*/ 231112 h 1135489"/>
              <a:gd name="connsiteX2" fmla="*/ 735766 w 2745468"/>
              <a:gd name="connsiteY2" fmla="*/ 0 h 1135489"/>
              <a:gd name="connsiteX3" fmla="*/ 1469296 w 2745468"/>
              <a:gd name="connsiteY3" fmla="*/ 0 h 1135489"/>
              <a:gd name="connsiteX4" fmla="*/ 2333454 w 2745468"/>
              <a:gd name="connsiteY4" fmla="*/ 140677 h 1135489"/>
              <a:gd name="connsiteX5" fmla="*/ 2745436 w 2745468"/>
              <a:gd name="connsiteY5" fmla="*/ 492369 h 1135489"/>
              <a:gd name="connsiteX6" fmla="*/ 2534421 w 2745468"/>
              <a:gd name="connsiteY6" fmla="*/ 793820 h 1135489"/>
              <a:gd name="connsiteX7" fmla="*/ 1881278 w 2745468"/>
              <a:gd name="connsiteY7" fmla="*/ 1034980 h 1135489"/>
              <a:gd name="connsiteX8" fmla="*/ 976926 w 2745468"/>
              <a:gd name="connsiteY8" fmla="*/ 1135464 h 1135489"/>
              <a:gd name="connsiteX9" fmla="*/ 521019 w 2745468"/>
              <a:gd name="connsiteY9" fmla="*/ 1027425 h 1135489"/>
              <a:gd name="connsiteX10" fmla="*/ 22333 w 2745468"/>
              <a:gd name="connsiteY10" fmla="*/ 753626 h 1135489"/>
              <a:gd name="connsiteX0" fmla="*/ 147561 w 2655857"/>
              <a:gd name="connsiteY0" fmla="*/ 644575 h 1135489"/>
              <a:gd name="connsiteX1" fmla="*/ 23157 w 2655857"/>
              <a:gd name="connsiteY1" fmla="*/ 231112 h 1135489"/>
              <a:gd name="connsiteX2" fmla="*/ 646155 w 2655857"/>
              <a:gd name="connsiteY2" fmla="*/ 0 h 1135489"/>
              <a:gd name="connsiteX3" fmla="*/ 1379685 w 2655857"/>
              <a:gd name="connsiteY3" fmla="*/ 0 h 1135489"/>
              <a:gd name="connsiteX4" fmla="*/ 2243843 w 2655857"/>
              <a:gd name="connsiteY4" fmla="*/ 140677 h 1135489"/>
              <a:gd name="connsiteX5" fmla="*/ 2655825 w 2655857"/>
              <a:gd name="connsiteY5" fmla="*/ 492369 h 1135489"/>
              <a:gd name="connsiteX6" fmla="*/ 2444810 w 2655857"/>
              <a:gd name="connsiteY6" fmla="*/ 793820 h 1135489"/>
              <a:gd name="connsiteX7" fmla="*/ 1791667 w 2655857"/>
              <a:gd name="connsiteY7" fmla="*/ 1034980 h 1135489"/>
              <a:gd name="connsiteX8" fmla="*/ 887315 w 2655857"/>
              <a:gd name="connsiteY8" fmla="*/ 1135464 h 1135489"/>
              <a:gd name="connsiteX9" fmla="*/ 431408 w 2655857"/>
              <a:gd name="connsiteY9" fmla="*/ 1027425 h 1135489"/>
              <a:gd name="connsiteX10" fmla="*/ 147561 w 2655857"/>
              <a:gd name="connsiteY10" fmla="*/ 644575 h 1135489"/>
              <a:gd name="connsiteX0" fmla="*/ 147561 w 2655857"/>
              <a:gd name="connsiteY0" fmla="*/ 644575 h 1136242"/>
              <a:gd name="connsiteX1" fmla="*/ 23157 w 2655857"/>
              <a:gd name="connsiteY1" fmla="*/ 231112 h 1136242"/>
              <a:gd name="connsiteX2" fmla="*/ 646155 w 2655857"/>
              <a:gd name="connsiteY2" fmla="*/ 0 h 1136242"/>
              <a:gd name="connsiteX3" fmla="*/ 1379685 w 2655857"/>
              <a:gd name="connsiteY3" fmla="*/ 0 h 1136242"/>
              <a:gd name="connsiteX4" fmla="*/ 2243843 w 2655857"/>
              <a:gd name="connsiteY4" fmla="*/ 140677 h 1136242"/>
              <a:gd name="connsiteX5" fmla="*/ 2655825 w 2655857"/>
              <a:gd name="connsiteY5" fmla="*/ 492369 h 1136242"/>
              <a:gd name="connsiteX6" fmla="*/ 2444810 w 2655857"/>
              <a:gd name="connsiteY6" fmla="*/ 793820 h 1136242"/>
              <a:gd name="connsiteX7" fmla="*/ 1791667 w 2655857"/>
              <a:gd name="connsiteY7" fmla="*/ 1034980 h 1136242"/>
              <a:gd name="connsiteX8" fmla="*/ 887315 w 2655857"/>
              <a:gd name="connsiteY8" fmla="*/ 1135464 h 1136242"/>
              <a:gd name="connsiteX9" fmla="*/ 578402 w 2655857"/>
              <a:gd name="connsiteY9" fmla="*/ 988478 h 1136242"/>
              <a:gd name="connsiteX10" fmla="*/ 147561 w 2655857"/>
              <a:gd name="connsiteY10" fmla="*/ 644575 h 1136242"/>
              <a:gd name="connsiteX0" fmla="*/ 147561 w 2655857"/>
              <a:gd name="connsiteY0" fmla="*/ 644575 h 1151680"/>
              <a:gd name="connsiteX1" fmla="*/ 23157 w 2655857"/>
              <a:gd name="connsiteY1" fmla="*/ 231112 h 1151680"/>
              <a:gd name="connsiteX2" fmla="*/ 646155 w 2655857"/>
              <a:gd name="connsiteY2" fmla="*/ 0 h 1151680"/>
              <a:gd name="connsiteX3" fmla="*/ 1379685 w 2655857"/>
              <a:gd name="connsiteY3" fmla="*/ 0 h 1151680"/>
              <a:gd name="connsiteX4" fmla="*/ 2243843 w 2655857"/>
              <a:gd name="connsiteY4" fmla="*/ 140677 h 1151680"/>
              <a:gd name="connsiteX5" fmla="*/ 2655825 w 2655857"/>
              <a:gd name="connsiteY5" fmla="*/ 492369 h 1151680"/>
              <a:gd name="connsiteX6" fmla="*/ 2444810 w 2655857"/>
              <a:gd name="connsiteY6" fmla="*/ 793820 h 1151680"/>
              <a:gd name="connsiteX7" fmla="*/ 1791667 w 2655857"/>
              <a:gd name="connsiteY7" fmla="*/ 1034980 h 1151680"/>
              <a:gd name="connsiteX8" fmla="*/ 1045617 w 2655857"/>
              <a:gd name="connsiteY8" fmla="*/ 1151043 h 1151680"/>
              <a:gd name="connsiteX9" fmla="*/ 578402 w 2655857"/>
              <a:gd name="connsiteY9" fmla="*/ 988478 h 1151680"/>
              <a:gd name="connsiteX10" fmla="*/ 147561 w 2655857"/>
              <a:gd name="connsiteY10" fmla="*/ 644575 h 1151680"/>
              <a:gd name="connsiteX0" fmla="*/ 154097 w 2662393"/>
              <a:gd name="connsiteY0" fmla="*/ 644575 h 1151680"/>
              <a:gd name="connsiteX1" fmla="*/ 29693 w 2662393"/>
              <a:gd name="connsiteY1" fmla="*/ 231112 h 1151680"/>
              <a:gd name="connsiteX2" fmla="*/ 652691 w 2662393"/>
              <a:gd name="connsiteY2" fmla="*/ 0 h 1151680"/>
              <a:gd name="connsiteX3" fmla="*/ 1386221 w 2662393"/>
              <a:gd name="connsiteY3" fmla="*/ 0 h 1151680"/>
              <a:gd name="connsiteX4" fmla="*/ 2250379 w 2662393"/>
              <a:gd name="connsiteY4" fmla="*/ 140677 h 1151680"/>
              <a:gd name="connsiteX5" fmla="*/ 2662361 w 2662393"/>
              <a:gd name="connsiteY5" fmla="*/ 492369 h 1151680"/>
              <a:gd name="connsiteX6" fmla="*/ 2451346 w 2662393"/>
              <a:gd name="connsiteY6" fmla="*/ 793820 h 1151680"/>
              <a:gd name="connsiteX7" fmla="*/ 1798203 w 2662393"/>
              <a:gd name="connsiteY7" fmla="*/ 1034980 h 1151680"/>
              <a:gd name="connsiteX8" fmla="*/ 1052153 w 2662393"/>
              <a:gd name="connsiteY8" fmla="*/ 1151043 h 1151680"/>
              <a:gd name="connsiteX9" fmla="*/ 584938 w 2662393"/>
              <a:gd name="connsiteY9" fmla="*/ 988478 h 1151680"/>
              <a:gd name="connsiteX10" fmla="*/ 154097 w 2662393"/>
              <a:gd name="connsiteY10" fmla="*/ 644575 h 1151680"/>
              <a:gd name="connsiteX0" fmla="*/ 147681 w 2655977"/>
              <a:gd name="connsiteY0" fmla="*/ 644575 h 1151680"/>
              <a:gd name="connsiteX1" fmla="*/ 23277 w 2655977"/>
              <a:gd name="connsiteY1" fmla="*/ 231112 h 1151680"/>
              <a:gd name="connsiteX2" fmla="*/ 646275 w 2655977"/>
              <a:gd name="connsiteY2" fmla="*/ 0 h 1151680"/>
              <a:gd name="connsiteX3" fmla="*/ 1379805 w 2655977"/>
              <a:gd name="connsiteY3" fmla="*/ 0 h 1151680"/>
              <a:gd name="connsiteX4" fmla="*/ 2243963 w 2655977"/>
              <a:gd name="connsiteY4" fmla="*/ 140677 h 1151680"/>
              <a:gd name="connsiteX5" fmla="*/ 2655945 w 2655977"/>
              <a:gd name="connsiteY5" fmla="*/ 492369 h 1151680"/>
              <a:gd name="connsiteX6" fmla="*/ 2444930 w 2655977"/>
              <a:gd name="connsiteY6" fmla="*/ 793820 h 1151680"/>
              <a:gd name="connsiteX7" fmla="*/ 1791787 w 2655977"/>
              <a:gd name="connsiteY7" fmla="*/ 1034980 h 1151680"/>
              <a:gd name="connsiteX8" fmla="*/ 1045737 w 2655977"/>
              <a:gd name="connsiteY8" fmla="*/ 1151043 h 1151680"/>
              <a:gd name="connsiteX9" fmla="*/ 578522 w 2655977"/>
              <a:gd name="connsiteY9" fmla="*/ 988478 h 1151680"/>
              <a:gd name="connsiteX10" fmla="*/ 147681 w 2655977"/>
              <a:gd name="connsiteY10" fmla="*/ 644575 h 1151680"/>
              <a:gd name="connsiteX0" fmla="*/ 149997 w 2658293"/>
              <a:gd name="connsiteY0" fmla="*/ 644575 h 1151680"/>
              <a:gd name="connsiteX1" fmla="*/ 25593 w 2658293"/>
              <a:gd name="connsiteY1" fmla="*/ 231112 h 1151680"/>
              <a:gd name="connsiteX2" fmla="*/ 648591 w 2658293"/>
              <a:gd name="connsiteY2" fmla="*/ 0 h 1151680"/>
              <a:gd name="connsiteX3" fmla="*/ 1382121 w 2658293"/>
              <a:gd name="connsiteY3" fmla="*/ 0 h 1151680"/>
              <a:gd name="connsiteX4" fmla="*/ 2246279 w 2658293"/>
              <a:gd name="connsiteY4" fmla="*/ 140677 h 1151680"/>
              <a:gd name="connsiteX5" fmla="*/ 2658261 w 2658293"/>
              <a:gd name="connsiteY5" fmla="*/ 492369 h 1151680"/>
              <a:gd name="connsiteX6" fmla="*/ 2447246 w 2658293"/>
              <a:gd name="connsiteY6" fmla="*/ 793820 h 1151680"/>
              <a:gd name="connsiteX7" fmla="*/ 1794103 w 2658293"/>
              <a:gd name="connsiteY7" fmla="*/ 1034980 h 1151680"/>
              <a:gd name="connsiteX8" fmla="*/ 1048053 w 2658293"/>
              <a:gd name="connsiteY8" fmla="*/ 1151043 h 1151680"/>
              <a:gd name="connsiteX9" fmla="*/ 580838 w 2658293"/>
              <a:gd name="connsiteY9" fmla="*/ 988478 h 1151680"/>
              <a:gd name="connsiteX10" fmla="*/ 149997 w 2658293"/>
              <a:gd name="connsiteY10" fmla="*/ 644575 h 11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8293" h="1151680">
                <a:moveTo>
                  <a:pt x="149997" y="644575"/>
                </a:moveTo>
                <a:cubicBezTo>
                  <a:pt x="82567" y="517980"/>
                  <a:pt x="-57506" y="338541"/>
                  <a:pt x="25593" y="231112"/>
                </a:cubicBezTo>
                <a:cubicBezTo>
                  <a:pt x="108692" y="123683"/>
                  <a:pt x="419245" y="0"/>
                  <a:pt x="648591" y="0"/>
                </a:cubicBezTo>
                <a:lnTo>
                  <a:pt x="1382121" y="0"/>
                </a:lnTo>
                <a:cubicBezTo>
                  <a:pt x="1648402" y="23446"/>
                  <a:pt x="2005048" y="12759"/>
                  <a:pt x="2246279" y="140677"/>
                </a:cubicBezTo>
                <a:cubicBezTo>
                  <a:pt x="2405799" y="225266"/>
                  <a:pt x="2661611" y="415331"/>
                  <a:pt x="2658261" y="492369"/>
                </a:cubicBezTo>
                <a:cubicBezTo>
                  <a:pt x="2653313" y="606155"/>
                  <a:pt x="2594970" y="709561"/>
                  <a:pt x="2447246" y="793820"/>
                </a:cubicBezTo>
                <a:cubicBezTo>
                  <a:pt x="2218226" y="924448"/>
                  <a:pt x="2027302" y="975443"/>
                  <a:pt x="1794103" y="1034980"/>
                </a:cubicBezTo>
                <a:cubicBezTo>
                  <a:pt x="1560904" y="1094517"/>
                  <a:pt x="1250264" y="1158793"/>
                  <a:pt x="1048053" y="1151043"/>
                </a:cubicBezTo>
                <a:cubicBezTo>
                  <a:pt x="845842" y="1143293"/>
                  <a:pt x="730514" y="1072889"/>
                  <a:pt x="580838" y="988478"/>
                </a:cubicBezTo>
                <a:cubicBezTo>
                  <a:pt x="431162" y="904067"/>
                  <a:pt x="221486" y="778791"/>
                  <a:pt x="149997" y="64457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18C36544-D50F-EDDF-6F7D-96AA894C0864}"/>
              </a:ext>
            </a:extLst>
          </p:cNvPr>
          <p:cNvSpPr/>
          <p:nvPr/>
        </p:nvSpPr>
        <p:spPr>
          <a:xfrm>
            <a:off x="2204219" y="1550598"/>
            <a:ext cx="2744652" cy="894136"/>
          </a:xfrm>
          <a:custGeom>
            <a:avLst/>
            <a:gdLst>
              <a:gd name="connsiteX0" fmla="*/ 0 w 2512088"/>
              <a:gd name="connsiteY0" fmla="*/ 241161 h 874207"/>
              <a:gd name="connsiteX1" fmla="*/ 442128 w 2512088"/>
              <a:gd name="connsiteY1" fmla="*/ 0 h 874207"/>
              <a:gd name="connsiteX2" fmla="*/ 1245996 w 2512088"/>
              <a:gd name="connsiteY2" fmla="*/ 60290 h 874207"/>
              <a:gd name="connsiteX3" fmla="*/ 1919235 w 2512088"/>
              <a:gd name="connsiteY3" fmla="*/ 30145 h 874207"/>
              <a:gd name="connsiteX4" fmla="*/ 2512088 w 2512088"/>
              <a:gd name="connsiteY4" fmla="*/ 422031 h 874207"/>
              <a:gd name="connsiteX5" fmla="*/ 2361363 w 2512088"/>
              <a:gd name="connsiteY5" fmla="*/ 874207 h 874207"/>
              <a:gd name="connsiteX6" fmla="*/ 1657978 w 2512088"/>
              <a:gd name="connsiteY6" fmla="*/ 763675 h 874207"/>
              <a:gd name="connsiteX7" fmla="*/ 914400 w 2512088"/>
              <a:gd name="connsiteY7" fmla="*/ 371789 h 874207"/>
              <a:gd name="connsiteX8" fmla="*/ 150725 w 2512088"/>
              <a:gd name="connsiteY8" fmla="*/ 733530 h 874207"/>
              <a:gd name="connsiteX9" fmla="*/ 0 w 251208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74207"/>
              <a:gd name="connsiteX1" fmla="*/ 460498 w 2530458"/>
              <a:gd name="connsiteY1" fmla="*/ 0 h 874207"/>
              <a:gd name="connsiteX2" fmla="*/ 1264366 w 2530458"/>
              <a:gd name="connsiteY2" fmla="*/ 60290 h 874207"/>
              <a:gd name="connsiteX3" fmla="*/ 1937605 w 2530458"/>
              <a:gd name="connsiteY3" fmla="*/ 30145 h 874207"/>
              <a:gd name="connsiteX4" fmla="*/ 2530458 w 2530458"/>
              <a:gd name="connsiteY4" fmla="*/ 422031 h 874207"/>
              <a:gd name="connsiteX5" fmla="*/ 2379733 w 2530458"/>
              <a:gd name="connsiteY5" fmla="*/ 874207 h 874207"/>
              <a:gd name="connsiteX6" fmla="*/ 1676348 w 2530458"/>
              <a:gd name="connsiteY6" fmla="*/ 763675 h 874207"/>
              <a:gd name="connsiteX7" fmla="*/ 932770 w 2530458"/>
              <a:gd name="connsiteY7" fmla="*/ 371789 h 874207"/>
              <a:gd name="connsiteX8" fmla="*/ 169095 w 2530458"/>
              <a:gd name="connsiteY8" fmla="*/ 733530 h 874207"/>
              <a:gd name="connsiteX9" fmla="*/ 18370 w 2530458"/>
              <a:gd name="connsiteY9" fmla="*/ 241161 h 874207"/>
              <a:gd name="connsiteX0" fmla="*/ 18370 w 2530458"/>
              <a:gd name="connsiteY0" fmla="*/ 241161 h 892883"/>
              <a:gd name="connsiteX1" fmla="*/ 460498 w 2530458"/>
              <a:gd name="connsiteY1" fmla="*/ 0 h 892883"/>
              <a:gd name="connsiteX2" fmla="*/ 1264366 w 2530458"/>
              <a:gd name="connsiteY2" fmla="*/ 60290 h 892883"/>
              <a:gd name="connsiteX3" fmla="*/ 1937605 w 2530458"/>
              <a:gd name="connsiteY3" fmla="*/ 30145 h 892883"/>
              <a:gd name="connsiteX4" fmla="*/ 2530458 w 2530458"/>
              <a:gd name="connsiteY4" fmla="*/ 422031 h 892883"/>
              <a:gd name="connsiteX5" fmla="*/ 2379733 w 2530458"/>
              <a:gd name="connsiteY5" fmla="*/ 874207 h 892883"/>
              <a:gd name="connsiteX6" fmla="*/ 1676348 w 2530458"/>
              <a:gd name="connsiteY6" fmla="*/ 763675 h 892883"/>
              <a:gd name="connsiteX7" fmla="*/ 932770 w 2530458"/>
              <a:gd name="connsiteY7" fmla="*/ 371789 h 892883"/>
              <a:gd name="connsiteX8" fmla="*/ 169095 w 2530458"/>
              <a:gd name="connsiteY8" fmla="*/ 733530 h 892883"/>
              <a:gd name="connsiteX9" fmla="*/ 18370 w 2530458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1161 h 892883"/>
              <a:gd name="connsiteX1" fmla="*/ 460498 w 2558030"/>
              <a:gd name="connsiteY1" fmla="*/ 0 h 892883"/>
              <a:gd name="connsiteX2" fmla="*/ 1264366 w 2558030"/>
              <a:gd name="connsiteY2" fmla="*/ 60290 h 892883"/>
              <a:gd name="connsiteX3" fmla="*/ 1937605 w 2558030"/>
              <a:gd name="connsiteY3" fmla="*/ 30145 h 892883"/>
              <a:gd name="connsiteX4" fmla="*/ 2530458 w 2558030"/>
              <a:gd name="connsiteY4" fmla="*/ 422031 h 892883"/>
              <a:gd name="connsiteX5" fmla="*/ 2379733 w 2558030"/>
              <a:gd name="connsiteY5" fmla="*/ 874207 h 892883"/>
              <a:gd name="connsiteX6" fmla="*/ 1676348 w 2558030"/>
              <a:gd name="connsiteY6" fmla="*/ 763675 h 892883"/>
              <a:gd name="connsiteX7" fmla="*/ 932770 w 2558030"/>
              <a:gd name="connsiteY7" fmla="*/ 371789 h 892883"/>
              <a:gd name="connsiteX8" fmla="*/ 169095 w 2558030"/>
              <a:gd name="connsiteY8" fmla="*/ 733530 h 892883"/>
              <a:gd name="connsiteX9" fmla="*/ 18370 w 2558030"/>
              <a:gd name="connsiteY9" fmla="*/ 241161 h 892883"/>
              <a:gd name="connsiteX0" fmla="*/ 18370 w 2558030"/>
              <a:gd name="connsiteY0" fmla="*/ 242414 h 894136"/>
              <a:gd name="connsiteX1" fmla="*/ 460498 w 2558030"/>
              <a:gd name="connsiteY1" fmla="*/ 1253 h 894136"/>
              <a:gd name="connsiteX2" fmla="*/ 1264366 w 2558030"/>
              <a:gd name="connsiteY2" fmla="*/ 61543 h 894136"/>
              <a:gd name="connsiteX3" fmla="*/ 1937605 w 2558030"/>
              <a:gd name="connsiteY3" fmla="*/ 31398 h 894136"/>
              <a:gd name="connsiteX4" fmla="*/ 2530458 w 2558030"/>
              <a:gd name="connsiteY4" fmla="*/ 423284 h 894136"/>
              <a:gd name="connsiteX5" fmla="*/ 2379733 w 2558030"/>
              <a:gd name="connsiteY5" fmla="*/ 875460 h 894136"/>
              <a:gd name="connsiteX6" fmla="*/ 1676348 w 2558030"/>
              <a:gd name="connsiteY6" fmla="*/ 764928 h 894136"/>
              <a:gd name="connsiteX7" fmla="*/ 932770 w 2558030"/>
              <a:gd name="connsiteY7" fmla="*/ 373042 h 894136"/>
              <a:gd name="connsiteX8" fmla="*/ 169095 w 2558030"/>
              <a:gd name="connsiteY8" fmla="*/ 734783 h 894136"/>
              <a:gd name="connsiteX9" fmla="*/ 18370 w 2558030"/>
              <a:gd name="connsiteY9" fmla="*/ 242414 h 8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8030" h="894136">
                <a:moveTo>
                  <a:pt x="18370" y="242414"/>
                </a:moveTo>
                <a:cubicBezTo>
                  <a:pt x="66937" y="120159"/>
                  <a:pt x="251243" y="-14441"/>
                  <a:pt x="460498" y="1253"/>
                </a:cubicBezTo>
                <a:lnTo>
                  <a:pt x="1264366" y="61543"/>
                </a:lnTo>
                <a:cubicBezTo>
                  <a:pt x="1509912" y="79959"/>
                  <a:pt x="1726590" y="-28892"/>
                  <a:pt x="1937605" y="31398"/>
                </a:cubicBezTo>
                <a:cubicBezTo>
                  <a:pt x="2148620" y="91688"/>
                  <a:pt x="2456770" y="282607"/>
                  <a:pt x="2530458" y="423284"/>
                </a:cubicBezTo>
                <a:cubicBezTo>
                  <a:pt x="2604146" y="563961"/>
                  <a:pt x="2522085" y="818519"/>
                  <a:pt x="2379733" y="875460"/>
                </a:cubicBezTo>
                <a:cubicBezTo>
                  <a:pt x="2237381" y="932401"/>
                  <a:pt x="1917509" y="848664"/>
                  <a:pt x="1676348" y="764928"/>
                </a:cubicBezTo>
                <a:cubicBezTo>
                  <a:pt x="1435188" y="681192"/>
                  <a:pt x="1183979" y="378066"/>
                  <a:pt x="932770" y="373042"/>
                </a:cubicBezTo>
                <a:cubicBezTo>
                  <a:pt x="681561" y="368018"/>
                  <a:pt x="321495" y="756554"/>
                  <a:pt x="169095" y="734783"/>
                </a:cubicBezTo>
                <a:cubicBezTo>
                  <a:pt x="16695" y="713012"/>
                  <a:pt x="-30197" y="364669"/>
                  <a:pt x="18370" y="24241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DD3EF1-EBC5-7A3B-05C2-4A58D5FEC929}"/>
              </a:ext>
            </a:extLst>
          </p:cNvPr>
          <p:cNvSpPr txBox="1"/>
          <p:nvPr/>
        </p:nvSpPr>
        <p:spPr>
          <a:xfrm flipH="1">
            <a:off x="4648198" y="4441233"/>
            <a:ext cx="152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reorientation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EF54C-6764-3CEF-80FD-4DC023A4CBFA}"/>
              </a:ext>
            </a:extLst>
          </p:cNvPr>
          <p:cNvSpPr txBox="1"/>
          <p:nvPr/>
        </p:nvSpPr>
        <p:spPr>
          <a:xfrm>
            <a:off x="1825447" y="1034980"/>
            <a:ext cx="408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Forest </a:t>
            </a:r>
            <a:r>
              <a:rPr lang="de-DE" dirty="0" err="1">
                <a:latin typeface="Fira Sans" panose="020B0503050000020004" pitchFamily="34" charset="0"/>
              </a:rPr>
              <a:t>visitors</a:t>
            </a:r>
            <a:r>
              <a:rPr lang="de-DE" dirty="0">
                <a:latin typeface="Fira Sans" panose="020B0503050000020004" pitchFamily="34" charset="0"/>
              </a:rPr>
              <a:t> </a:t>
            </a:r>
            <a:r>
              <a:rPr lang="de-DE" sz="1200" dirty="0">
                <a:latin typeface="Fira Sans" panose="020B0503050000020004" pitchFamily="34" charset="0"/>
              </a:rPr>
              <a:t>(</a:t>
            </a:r>
            <a:r>
              <a:rPr lang="de-DE" sz="1200" dirty="0" err="1">
                <a:latin typeface="Fira Sans" panose="020B0503050000020004" pitchFamily="34" charset="0"/>
              </a:rPr>
              <a:t>Kleinhückelkotten</a:t>
            </a:r>
            <a:r>
              <a:rPr lang="de-DE" sz="1200" dirty="0">
                <a:latin typeface="Fira Sans" panose="020B0503050000020004" pitchFamily="34" charset="0"/>
              </a:rPr>
              <a:t> et al. 2009)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3" name="Raute 2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10585109" y="2988832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aute 23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362925" y="2968649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1722268" y="3426781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1722268" y="2382392"/>
            <a:ext cx="103179" cy="0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143175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574587" y="4385357"/>
            <a:ext cx="1" cy="135836"/>
          </a:xfrm>
          <a:prstGeom prst="line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0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398D0-D39B-5940-ACD3-07A2DE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4" y="-897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de-DE" altLang="de-DE">
                <a:latin typeface="Arial" panose="020B060402020202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graphicFrame>
        <p:nvGraphicFramePr>
          <p:cNvPr id="92" name="Tabelle 91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/>
        </p:nvGraphicFramePr>
        <p:xfrm>
          <a:off x="3951966" y="1517904"/>
          <a:ext cx="4250202" cy="3319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1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8078" marR="78078" marT="39039" marB="39039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" name="Oval 46">
            <a:extLst>
              <a:ext uri="{FF2B5EF4-FFF2-40B4-BE49-F238E27FC236}">
                <a16:creationId xmlns:a16="http://schemas.microsoft.com/office/drawing/2014/main" id="{6658D5CF-A523-AEF6-64D3-30707D523C0B}"/>
              </a:ext>
            </a:extLst>
          </p:cNvPr>
          <p:cNvSpPr/>
          <p:nvPr/>
        </p:nvSpPr>
        <p:spPr>
          <a:xfrm>
            <a:off x="5145313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Oval 47">
            <a:extLst>
              <a:ext uri="{FF2B5EF4-FFF2-40B4-BE49-F238E27FC236}">
                <a16:creationId xmlns:a16="http://schemas.microsoft.com/office/drawing/2014/main" id="{62F1D0C8-7C79-4507-40CF-5B03514FBA2A}"/>
              </a:ext>
            </a:extLst>
          </p:cNvPr>
          <p:cNvSpPr/>
          <p:nvPr/>
        </p:nvSpPr>
        <p:spPr>
          <a:xfrm>
            <a:off x="5145313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Oval 48">
            <a:extLst>
              <a:ext uri="{FF2B5EF4-FFF2-40B4-BE49-F238E27FC236}">
                <a16:creationId xmlns:a16="http://schemas.microsoft.com/office/drawing/2014/main" id="{07754821-F03F-F20D-3CDD-B18FAE4A4A06}"/>
              </a:ext>
            </a:extLst>
          </p:cNvPr>
          <p:cNvSpPr/>
          <p:nvPr/>
        </p:nvSpPr>
        <p:spPr>
          <a:xfrm>
            <a:off x="5145313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Oval 49">
            <a:extLst>
              <a:ext uri="{FF2B5EF4-FFF2-40B4-BE49-F238E27FC236}">
                <a16:creationId xmlns:a16="http://schemas.microsoft.com/office/drawing/2014/main" id="{AFD4BD56-0CBE-2808-6C41-680E7455E5D2}"/>
              </a:ext>
            </a:extLst>
          </p:cNvPr>
          <p:cNvSpPr/>
          <p:nvPr/>
        </p:nvSpPr>
        <p:spPr>
          <a:xfrm>
            <a:off x="5145313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Oval 50">
            <a:extLst>
              <a:ext uri="{FF2B5EF4-FFF2-40B4-BE49-F238E27FC236}">
                <a16:creationId xmlns:a16="http://schemas.microsoft.com/office/drawing/2014/main" id="{0EB43363-6B73-EA95-19AC-28C94B6876F0}"/>
              </a:ext>
            </a:extLst>
          </p:cNvPr>
          <p:cNvSpPr/>
          <p:nvPr/>
        </p:nvSpPr>
        <p:spPr>
          <a:xfrm>
            <a:off x="6550931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Oval 51">
            <a:extLst>
              <a:ext uri="{FF2B5EF4-FFF2-40B4-BE49-F238E27FC236}">
                <a16:creationId xmlns:a16="http://schemas.microsoft.com/office/drawing/2014/main" id="{E4491EF9-3209-FA36-C961-082645AE1AD1}"/>
              </a:ext>
            </a:extLst>
          </p:cNvPr>
          <p:cNvSpPr/>
          <p:nvPr/>
        </p:nvSpPr>
        <p:spPr>
          <a:xfrm>
            <a:off x="6550931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Oval 52">
            <a:extLst>
              <a:ext uri="{FF2B5EF4-FFF2-40B4-BE49-F238E27FC236}">
                <a16:creationId xmlns:a16="http://schemas.microsoft.com/office/drawing/2014/main" id="{9D046ABB-5311-2C7A-DD5D-59104417DE61}"/>
              </a:ext>
            </a:extLst>
          </p:cNvPr>
          <p:cNvSpPr/>
          <p:nvPr/>
        </p:nvSpPr>
        <p:spPr>
          <a:xfrm>
            <a:off x="6550931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0" name="Oval 53">
            <a:extLst>
              <a:ext uri="{FF2B5EF4-FFF2-40B4-BE49-F238E27FC236}">
                <a16:creationId xmlns:a16="http://schemas.microsoft.com/office/drawing/2014/main" id="{5D14508C-E8BA-FB05-760C-6885D7F0D72B}"/>
              </a:ext>
            </a:extLst>
          </p:cNvPr>
          <p:cNvSpPr/>
          <p:nvPr/>
        </p:nvSpPr>
        <p:spPr>
          <a:xfrm>
            <a:off x="6550931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Oval 54">
            <a:extLst>
              <a:ext uri="{FF2B5EF4-FFF2-40B4-BE49-F238E27FC236}">
                <a16:creationId xmlns:a16="http://schemas.microsoft.com/office/drawing/2014/main" id="{48F5170E-119B-D0AE-8DAC-7E17A4C317E8}"/>
              </a:ext>
            </a:extLst>
          </p:cNvPr>
          <p:cNvSpPr/>
          <p:nvPr/>
        </p:nvSpPr>
        <p:spPr>
          <a:xfrm>
            <a:off x="7967435" y="217714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2" name="Oval 55">
            <a:extLst>
              <a:ext uri="{FF2B5EF4-FFF2-40B4-BE49-F238E27FC236}">
                <a16:creationId xmlns:a16="http://schemas.microsoft.com/office/drawing/2014/main" id="{C3D9706D-572A-1B45-63B9-F41AB94AFD95}"/>
              </a:ext>
            </a:extLst>
          </p:cNvPr>
          <p:cNvSpPr/>
          <p:nvPr/>
        </p:nvSpPr>
        <p:spPr>
          <a:xfrm>
            <a:off x="7967435" y="2982686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Oval 56">
            <a:extLst>
              <a:ext uri="{FF2B5EF4-FFF2-40B4-BE49-F238E27FC236}">
                <a16:creationId xmlns:a16="http://schemas.microsoft.com/office/drawing/2014/main" id="{7E3ADA65-BC77-B593-9D6D-160F8F490EDA}"/>
              </a:ext>
            </a:extLst>
          </p:cNvPr>
          <p:cNvSpPr/>
          <p:nvPr/>
        </p:nvSpPr>
        <p:spPr>
          <a:xfrm>
            <a:off x="7967435" y="3799114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4" name="Oval 57">
            <a:extLst>
              <a:ext uri="{FF2B5EF4-FFF2-40B4-BE49-F238E27FC236}">
                <a16:creationId xmlns:a16="http://schemas.microsoft.com/office/drawing/2014/main" id="{4FE6353B-22EB-ECB9-59D1-CC1B86E1450B}"/>
              </a:ext>
            </a:extLst>
          </p:cNvPr>
          <p:cNvSpPr/>
          <p:nvPr/>
        </p:nvSpPr>
        <p:spPr>
          <a:xfrm>
            <a:off x="7967435" y="460443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5" name="Oval 58">
            <a:extLst>
              <a:ext uri="{FF2B5EF4-FFF2-40B4-BE49-F238E27FC236}">
                <a16:creationId xmlns:a16="http://schemas.microsoft.com/office/drawing/2014/main" id="{7499B0AC-B9C8-1A82-E443-3306ED2BBBD5}"/>
              </a:ext>
            </a:extLst>
          </p:cNvPr>
          <p:cNvSpPr/>
          <p:nvPr/>
        </p:nvSpPr>
        <p:spPr>
          <a:xfrm>
            <a:off x="3750581" y="217691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6" name="Oval 59">
            <a:extLst>
              <a:ext uri="{FF2B5EF4-FFF2-40B4-BE49-F238E27FC236}">
                <a16:creationId xmlns:a16="http://schemas.microsoft.com/office/drawing/2014/main" id="{81A06B8A-D104-9751-454B-31FD16B9F080}"/>
              </a:ext>
            </a:extLst>
          </p:cNvPr>
          <p:cNvSpPr/>
          <p:nvPr/>
        </p:nvSpPr>
        <p:spPr>
          <a:xfrm>
            <a:off x="3750581" y="298246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7" name="Oval 60">
            <a:extLst>
              <a:ext uri="{FF2B5EF4-FFF2-40B4-BE49-F238E27FC236}">
                <a16:creationId xmlns:a16="http://schemas.microsoft.com/office/drawing/2014/main" id="{09769C0D-5C1A-020B-0B15-DFD481D2B3B3}"/>
              </a:ext>
            </a:extLst>
          </p:cNvPr>
          <p:cNvSpPr/>
          <p:nvPr/>
        </p:nvSpPr>
        <p:spPr>
          <a:xfrm>
            <a:off x="3750581" y="379888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8" name="Oval 61">
            <a:extLst>
              <a:ext uri="{FF2B5EF4-FFF2-40B4-BE49-F238E27FC236}">
                <a16:creationId xmlns:a16="http://schemas.microsoft.com/office/drawing/2014/main" id="{0144ADEF-BEF6-9593-F947-E6E99D3E6E4C}"/>
              </a:ext>
            </a:extLst>
          </p:cNvPr>
          <p:cNvSpPr/>
          <p:nvPr/>
        </p:nvSpPr>
        <p:spPr>
          <a:xfrm>
            <a:off x="3750581" y="4615090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9" name="Oval 62">
            <a:extLst>
              <a:ext uri="{FF2B5EF4-FFF2-40B4-BE49-F238E27FC236}">
                <a16:creationId xmlns:a16="http://schemas.microsoft.com/office/drawing/2014/main" id="{CF629D50-54AB-8C67-FF9F-E21DC2445038}"/>
              </a:ext>
            </a:extLst>
          </p:cNvPr>
          <p:cNvSpPr/>
          <p:nvPr/>
        </p:nvSpPr>
        <p:spPr>
          <a:xfrm>
            <a:off x="3739695" y="1279188"/>
            <a:ext cx="424543" cy="41365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729800" y="1301350"/>
            <a:ext cx="4688469" cy="3713086"/>
            <a:chOff x="3739695" y="1301350"/>
            <a:chExt cx="4688469" cy="3713086"/>
          </a:xfrm>
        </p:grpSpPr>
        <p:sp>
          <p:nvSpPr>
            <p:cNvPr id="2" name="Textfeld 1"/>
            <p:cNvSpPr txBox="1"/>
            <p:nvPr/>
          </p:nvSpPr>
          <p:spPr>
            <a:xfrm>
              <a:off x="3739695" y="130135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10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739695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11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763015" y="298246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12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774028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13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3755569" y="464510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14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146733" y="2205865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21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142345" y="3003099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22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5174139" y="3820567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23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155680" y="4631108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24</a:t>
              </a: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6566228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31</a:t>
              </a: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6561840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32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593634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33</a:t>
              </a: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6575175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34</a:t>
              </a: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7979183" y="2199080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41</a:t>
              </a: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7960941" y="2996314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42</a:t>
              </a: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992735" y="3813782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43</a:t>
              </a: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7974276" y="4624323"/>
              <a:ext cx="43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Fira Sans" panose="020B0503050000020004" pitchFamily="34" charset="0"/>
                </a:rPr>
                <a:t>44</a:t>
              </a:r>
            </a:p>
          </p:txBody>
        </p:sp>
      </p:grpSp>
      <p:sp>
        <p:nvSpPr>
          <p:cNvPr id="39" name="Pfeil nach unten 38">
            <a:extLst>
              <a:ext uri="{FF2B5EF4-FFF2-40B4-BE49-F238E27FC236}">
                <a16:creationId xmlns:a16="http://schemas.microsoft.com/office/drawing/2014/main" id="{55853381-DD84-BD41-F097-4FAB736519BC}"/>
              </a:ext>
            </a:extLst>
          </p:cNvPr>
          <p:cNvSpPr/>
          <p:nvPr/>
        </p:nvSpPr>
        <p:spPr>
          <a:xfrm>
            <a:off x="6317968" y="4209728"/>
            <a:ext cx="916648" cy="391594"/>
          </a:xfrm>
          <a:prstGeom prst="downArrow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S1</a:t>
            </a:r>
          </a:p>
        </p:txBody>
      </p:sp>
      <p:sp>
        <p:nvSpPr>
          <p:cNvPr id="40" name="Pfeil nach unten 39">
            <a:extLst>
              <a:ext uri="{FF2B5EF4-FFF2-40B4-BE49-F238E27FC236}">
                <a16:creationId xmlns:a16="http://schemas.microsoft.com/office/drawing/2014/main" id="{301D6D43-9FCA-2E77-F990-664DB1002F99}"/>
              </a:ext>
            </a:extLst>
          </p:cNvPr>
          <p:cNvSpPr/>
          <p:nvPr/>
        </p:nvSpPr>
        <p:spPr>
          <a:xfrm>
            <a:off x="6317968" y="3413483"/>
            <a:ext cx="916648" cy="391594"/>
          </a:xfrm>
          <a:prstGeom prst="downArrow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S2</a:t>
            </a:r>
          </a:p>
        </p:txBody>
      </p:sp>
      <p:sp>
        <p:nvSpPr>
          <p:cNvPr id="46" name="Pfeil nach unten 45">
            <a:extLst>
              <a:ext uri="{FF2B5EF4-FFF2-40B4-BE49-F238E27FC236}">
                <a16:creationId xmlns:a16="http://schemas.microsoft.com/office/drawing/2014/main" id="{52839620-FE93-630A-68DE-ADF1A68B0CDE}"/>
              </a:ext>
            </a:extLst>
          </p:cNvPr>
          <p:cNvSpPr/>
          <p:nvPr/>
        </p:nvSpPr>
        <p:spPr>
          <a:xfrm>
            <a:off x="6311335" y="2589104"/>
            <a:ext cx="916648" cy="391594"/>
          </a:xfrm>
          <a:prstGeom prst="downArrow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S2</a:t>
            </a:r>
          </a:p>
        </p:txBody>
      </p:sp>
      <p:sp>
        <p:nvSpPr>
          <p:cNvPr id="47" name="Pfeil nach rechts 46">
            <a:extLst>
              <a:ext uri="{FF2B5EF4-FFF2-40B4-BE49-F238E27FC236}">
                <a16:creationId xmlns:a16="http://schemas.microsoft.com/office/drawing/2014/main" id="{722E8009-C1E0-D787-597F-C2128AFBDB66}"/>
              </a:ext>
            </a:extLst>
          </p:cNvPr>
          <p:cNvSpPr/>
          <p:nvPr/>
        </p:nvSpPr>
        <p:spPr>
          <a:xfrm>
            <a:off x="5691618" y="2893178"/>
            <a:ext cx="753536" cy="536824"/>
          </a:xfrm>
          <a:prstGeom prst="rightArrow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S3</a:t>
            </a:r>
          </a:p>
        </p:txBody>
      </p:sp>
      <p:sp>
        <p:nvSpPr>
          <p:cNvPr id="48" name="Pfeil nach rechts 47">
            <a:extLst>
              <a:ext uri="{FF2B5EF4-FFF2-40B4-BE49-F238E27FC236}">
                <a16:creationId xmlns:a16="http://schemas.microsoft.com/office/drawing/2014/main" id="{BD5C51D1-095E-2393-67BC-1D4A3078FF9A}"/>
              </a:ext>
            </a:extLst>
          </p:cNvPr>
          <p:cNvSpPr/>
          <p:nvPr/>
        </p:nvSpPr>
        <p:spPr>
          <a:xfrm>
            <a:off x="5702641" y="3726178"/>
            <a:ext cx="753536" cy="536824"/>
          </a:xfrm>
          <a:prstGeom prst="rightArrow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S4</a:t>
            </a:r>
          </a:p>
        </p:txBody>
      </p:sp>
      <p:sp>
        <p:nvSpPr>
          <p:cNvPr id="49" name="Pfeil nach rechts 48">
            <a:extLst>
              <a:ext uri="{FF2B5EF4-FFF2-40B4-BE49-F238E27FC236}">
                <a16:creationId xmlns:a16="http://schemas.microsoft.com/office/drawing/2014/main" id="{1351BFF4-CC50-7D5D-F073-C30E06D4BE64}"/>
              </a:ext>
            </a:extLst>
          </p:cNvPr>
          <p:cNvSpPr/>
          <p:nvPr/>
        </p:nvSpPr>
        <p:spPr>
          <a:xfrm>
            <a:off x="5702641" y="2082492"/>
            <a:ext cx="753536" cy="536824"/>
          </a:xfrm>
          <a:prstGeom prst="rightArrow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S3</a:t>
            </a:r>
          </a:p>
        </p:txBody>
      </p:sp>
      <p:sp>
        <p:nvSpPr>
          <p:cNvPr id="50" name="Pfeil nach rechts 49">
            <a:extLst>
              <a:ext uri="{FF2B5EF4-FFF2-40B4-BE49-F238E27FC236}">
                <a16:creationId xmlns:a16="http://schemas.microsoft.com/office/drawing/2014/main" id="{E1E99796-AD66-6C34-6590-5C163CEE69C1}"/>
              </a:ext>
            </a:extLst>
          </p:cNvPr>
          <p:cNvSpPr/>
          <p:nvPr/>
        </p:nvSpPr>
        <p:spPr>
          <a:xfrm>
            <a:off x="5713399" y="4574214"/>
            <a:ext cx="753536" cy="536824"/>
          </a:xfrm>
          <a:prstGeom prst="rightArrow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865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Breitbild</PresentationFormat>
  <Paragraphs>119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133</cp:revision>
  <cp:lastPrinted>2023-06-29T12:33:53Z</cp:lastPrinted>
  <dcterms:created xsi:type="dcterms:W3CDTF">2021-11-23T15:40:59Z</dcterms:created>
  <dcterms:modified xsi:type="dcterms:W3CDTF">2023-07-05T15:39:30Z</dcterms:modified>
</cp:coreProperties>
</file>