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413" r:id="rId4"/>
    <p:sldId id="409" r:id="rId5"/>
    <p:sldId id="403" r:id="rId6"/>
    <p:sldId id="410" r:id="rId7"/>
    <p:sldId id="414" r:id="rId8"/>
    <p:sldId id="412" r:id="rId9"/>
    <p:sldId id="40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0"/>
            <p14:sldId id="413"/>
            <p14:sldId id="409"/>
            <p14:sldId id="403"/>
            <p14:sldId id="410"/>
            <p14:sldId id="414"/>
            <p14:sldId id="412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B99"/>
    <a:srgbClr val="FF7737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8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04.07.23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PR1-D04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PR1-D04-Figures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7" descr="technol Karte.png">
            <a:extLst>
              <a:ext uri="{FF2B5EF4-FFF2-40B4-BE49-F238E27FC236}">
                <a16:creationId xmlns:a16="http://schemas.microsoft.com/office/drawing/2014/main" id="{6150DBAF-5047-607B-F9CA-1B7CC862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1" y="1849346"/>
            <a:ext cx="5606861" cy="400802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2F35B5F-223C-0D03-AB78-9BAAB75FF3B9}"/>
              </a:ext>
            </a:extLst>
          </p:cNvPr>
          <p:cNvSpPr txBox="1"/>
          <p:nvPr/>
        </p:nvSpPr>
        <p:spPr>
          <a:xfrm>
            <a:off x="3389430" y="5580376"/>
            <a:ext cx="1849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200" b="0" dirty="0">
                <a:solidFill>
                  <a:srgbClr val="000000"/>
                </a:solidFill>
                <a:latin typeface="+mn-lt"/>
                <a:cs typeface="L Univers 45 Light"/>
              </a:rPr>
              <a:t>SBS </a:t>
            </a:r>
            <a:r>
              <a:rPr lang="en-US" sz="1200" b="0" dirty="0" err="1">
                <a:solidFill>
                  <a:srgbClr val="000000"/>
                </a:solidFill>
                <a:latin typeface="+mn-lt"/>
                <a:cs typeface="L Univers 45 Light"/>
              </a:rPr>
              <a:t>Sachsenforst</a:t>
            </a:r>
            <a:endParaRPr lang="en-US" sz="1200" b="0" dirty="0">
              <a:solidFill>
                <a:srgbClr val="000000"/>
              </a:solidFill>
              <a:latin typeface="+mn-lt"/>
              <a:cs typeface="L Univers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69538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7ACB0D2-45BD-FA94-48C0-0BE68951ED2C}"/>
              </a:ext>
            </a:extLst>
          </p:cNvPr>
          <p:cNvSpPr txBox="1"/>
          <p:nvPr/>
        </p:nvSpPr>
        <p:spPr>
          <a:xfrm>
            <a:off x="3231425" y="5001573"/>
            <a:ext cx="1342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T-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class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trafficability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D1719C-EB4B-07BE-4760-29896847EFE2}"/>
              </a:ext>
            </a:extLst>
          </p:cNvPr>
          <p:cNvSpPr txBox="1"/>
          <p:nvPr/>
        </p:nvSpPr>
        <p:spPr>
          <a:xfrm rot="16200000">
            <a:off x="4228592" y="5239348"/>
            <a:ext cx="10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dry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8F62C9-0D21-F532-960F-2653A1F86240}"/>
              </a:ext>
            </a:extLst>
          </p:cNvPr>
          <p:cNvSpPr txBox="1"/>
          <p:nvPr/>
        </p:nvSpPr>
        <p:spPr>
          <a:xfrm rot="16200000">
            <a:off x="4768851" y="5308120"/>
            <a:ext cx="9413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fresh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AB7A08-7634-7D46-6181-A97F07107AEF}"/>
              </a:ext>
            </a:extLst>
          </p:cNvPr>
          <p:cNvSpPr txBox="1"/>
          <p:nvPr/>
        </p:nvSpPr>
        <p:spPr>
          <a:xfrm rot="16200000">
            <a:off x="5249863" y="5293831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moist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081225-E396-0EC2-1FE6-080724AB6C43}"/>
              </a:ext>
            </a:extLst>
          </p:cNvPr>
          <p:cNvSpPr txBox="1"/>
          <p:nvPr/>
        </p:nvSpPr>
        <p:spPr>
          <a:xfrm rot="16200000">
            <a:off x="57070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wet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273465-DF66-CFCC-217E-BD7D39673E1C}"/>
              </a:ext>
            </a:extLst>
          </p:cNvPr>
          <p:cNvSpPr txBox="1"/>
          <p:nvPr/>
        </p:nvSpPr>
        <p:spPr>
          <a:xfrm rot="16200000">
            <a:off x="6164263" y="5154846"/>
            <a:ext cx="9413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very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wet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9D87E2-6969-6F81-96B4-8366E3EDDDB4}"/>
              </a:ext>
            </a:extLst>
          </p:cNvPr>
          <p:cNvSpPr txBox="1"/>
          <p:nvPr/>
        </p:nvSpPr>
        <p:spPr>
          <a:xfrm rot="16200000">
            <a:off x="4523582" y="4567550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E18291-6406-865F-96A7-6822FEDD8B4D}"/>
              </a:ext>
            </a:extLst>
          </p:cNvPr>
          <p:cNvSpPr txBox="1"/>
          <p:nvPr/>
        </p:nvSpPr>
        <p:spPr>
          <a:xfrm rot="16200000">
            <a:off x="4995069" y="4567551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5C7FB7-A422-22C0-4E6E-F650F713F325}"/>
              </a:ext>
            </a:extLst>
          </p:cNvPr>
          <p:cNvSpPr txBox="1"/>
          <p:nvPr/>
        </p:nvSpPr>
        <p:spPr>
          <a:xfrm rot="16200000">
            <a:off x="5476082" y="4553262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9E0771-1E26-BBD5-DFF4-519242055C50}"/>
              </a:ext>
            </a:extLst>
          </p:cNvPr>
          <p:cNvSpPr txBox="1"/>
          <p:nvPr/>
        </p:nvSpPr>
        <p:spPr>
          <a:xfrm rot="16200000">
            <a:off x="59332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EF3A61-6681-D782-7A9D-C778D4C95732}"/>
              </a:ext>
            </a:extLst>
          </p:cNvPr>
          <p:cNvSpPr txBox="1"/>
          <p:nvPr/>
        </p:nvSpPr>
        <p:spPr>
          <a:xfrm rot="16200000">
            <a:off x="63904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T5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B211331D-C7D0-F0CD-EAF9-AE1AC24FBB84}"/>
              </a:ext>
            </a:extLst>
          </p:cNvPr>
          <p:cNvSpPr txBox="1"/>
          <p:nvPr/>
        </p:nvSpPr>
        <p:spPr>
          <a:xfrm>
            <a:off x="3215134" y="4062140"/>
            <a:ext cx="1440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P1 =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unlim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E7C1E7D-344F-77B7-09A2-51CE73E70679}"/>
              </a:ext>
            </a:extLst>
          </p:cNvPr>
          <p:cNvSpPr txBox="1"/>
          <p:nvPr/>
        </p:nvSpPr>
        <p:spPr>
          <a:xfrm>
            <a:off x="3215134" y="3639865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P2 = 20 m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C2F06DE-CE97-FEF4-D71D-610517EFC85B}"/>
              </a:ext>
            </a:extLst>
          </p:cNvPr>
          <p:cNvSpPr txBox="1"/>
          <p:nvPr/>
        </p:nvSpPr>
        <p:spPr>
          <a:xfrm>
            <a:off x="3215134" y="3187240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P3 = 40 m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5A6338F3-908B-7CEE-1F35-06CDFCDAEF78}"/>
              </a:ext>
            </a:extLst>
          </p:cNvPr>
          <p:cNvSpPr txBox="1"/>
          <p:nvPr/>
        </p:nvSpPr>
        <p:spPr>
          <a:xfrm>
            <a:off x="3219898" y="2219053"/>
            <a:ext cx="1292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P5 = 0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0AC94AF-9C6D-C1D1-0EE8-82BB6DAD1AD4}"/>
              </a:ext>
            </a:extLst>
          </p:cNvPr>
          <p:cNvSpPr txBox="1"/>
          <p:nvPr/>
        </p:nvSpPr>
        <p:spPr>
          <a:xfrm>
            <a:off x="3215133" y="2725465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P4 =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uneven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A985B3F-BB72-29C6-F321-15A22700B24F}"/>
              </a:ext>
            </a:extLst>
          </p:cNvPr>
          <p:cNvSpPr txBox="1"/>
          <p:nvPr/>
        </p:nvSpPr>
        <p:spPr>
          <a:xfrm>
            <a:off x="3226224" y="1494391"/>
            <a:ext cx="112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P-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class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  <a:sym typeface="Wingdings"/>
              </a:rPr>
              <a:t>trails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76" name="Tabelle 75"/>
          <p:cNvGraphicFramePr>
            <a:graphicFrameLocks noGrp="1"/>
          </p:cNvGraphicFramePr>
          <p:nvPr/>
        </p:nvGraphicFramePr>
        <p:xfrm>
          <a:off x="4481361" y="2124586"/>
          <a:ext cx="2376640" cy="234663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5328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5328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5328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5328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5328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9327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9327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9327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9327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9327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725" marR="115725" marT="57862" marB="578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73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93449"/>
              </p:ext>
            </p:extLst>
          </p:nvPr>
        </p:nvGraphicFramePr>
        <p:xfrm>
          <a:off x="3368965" y="1211502"/>
          <a:ext cx="3288145" cy="324663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57629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657629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657629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657629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657629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649327"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649327"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649327"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649327">
                <a:tc>
                  <a:txBody>
                    <a:bodyPr/>
                    <a:lstStyle/>
                    <a:p>
                      <a:endParaRPr lang="de-DE" sz="320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649327"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 marL="160108" marR="160108" marT="80054" marB="800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9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>
            <a:extLst>
              <a:ext uri="{FF2B5EF4-FFF2-40B4-BE49-F238E27FC236}">
                <a16:creationId xmlns:a16="http://schemas.microsoft.com/office/drawing/2014/main" id="{5CA33884-4EDF-7B9F-0BD4-FE71162D148E}"/>
              </a:ext>
            </a:extLst>
          </p:cNvPr>
          <p:cNvSpPr txBox="1"/>
          <p:nvPr/>
        </p:nvSpPr>
        <p:spPr>
          <a:xfrm>
            <a:off x="3313112" y="4988523"/>
            <a:ext cx="129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</a:rPr>
              <a:t>trafficability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ED69C94-5751-052A-E7AF-C48F2381A4AC}"/>
              </a:ext>
            </a:extLst>
          </p:cNvPr>
          <p:cNvSpPr txBox="1"/>
          <p:nvPr/>
        </p:nvSpPr>
        <p:spPr>
          <a:xfrm rot="16200000">
            <a:off x="4228592" y="5239348"/>
            <a:ext cx="10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dry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E8F3BC4-CF5F-4EE4-2BA1-CA716FBC7DD5}"/>
              </a:ext>
            </a:extLst>
          </p:cNvPr>
          <p:cNvSpPr txBox="1"/>
          <p:nvPr/>
        </p:nvSpPr>
        <p:spPr>
          <a:xfrm rot="16200000">
            <a:off x="4768851" y="5308120"/>
            <a:ext cx="9413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fresh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57A0A98-FCB1-DE7D-962A-54C0C7ECDAF2}"/>
              </a:ext>
            </a:extLst>
          </p:cNvPr>
          <p:cNvSpPr txBox="1"/>
          <p:nvPr/>
        </p:nvSpPr>
        <p:spPr>
          <a:xfrm rot="16200000">
            <a:off x="5249863" y="5293831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moist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52A6C40-6772-BCC1-84D8-D23607744819}"/>
              </a:ext>
            </a:extLst>
          </p:cNvPr>
          <p:cNvSpPr txBox="1"/>
          <p:nvPr/>
        </p:nvSpPr>
        <p:spPr>
          <a:xfrm rot="16200000">
            <a:off x="57070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3B2D592-4C85-7A02-5A2A-6A0ED58F6016}"/>
              </a:ext>
            </a:extLst>
          </p:cNvPr>
          <p:cNvSpPr txBox="1"/>
          <p:nvPr/>
        </p:nvSpPr>
        <p:spPr>
          <a:xfrm rot="16200000">
            <a:off x="61642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very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8B7E35D-FF4C-B7F2-22A2-49A0F5DAF3D4}"/>
              </a:ext>
            </a:extLst>
          </p:cNvPr>
          <p:cNvSpPr txBox="1"/>
          <p:nvPr/>
        </p:nvSpPr>
        <p:spPr>
          <a:xfrm rot="16200000">
            <a:off x="4523582" y="4567550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567D62A-2045-C13C-544A-689096A02ACB}"/>
              </a:ext>
            </a:extLst>
          </p:cNvPr>
          <p:cNvSpPr txBox="1"/>
          <p:nvPr/>
        </p:nvSpPr>
        <p:spPr>
          <a:xfrm rot="16200000">
            <a:off x="4995069" y="4567551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826C912-1B25-C74C-B463-D0801426C979}"/>
              </a:ext>
            </a:extLst>
          </p:cNvPr>
          <p:cNvSpPr txBox="1"/>
          <p:nvPr/>
        </p:nvSpPr>
        <p:spPr>
          <a:xfrm rot="16200000">
            <a:off x="5476082" y="4553262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ABFB18A-E325-8F65-A3B5-BC7097CCF245}"/>
              </a:ext>
            </a:extLst>
          </p:cNvPr>
          <p:cNvSpPr txBox="1"/>
          <p:nvPr/>
        </p:nvSpPr>
        <p:spPr>
          <a:xfrm rot="16200000">
            <a:off x="59332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T4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FF3A914-C77D-CE64-4E91-6EB26D2EB589}"/>
              </a:ext>
            </a:extLst>
          </p:cNvPr>
          <p:cNvSpPr txBox="1"/>
          <p:nvPr/>
        </p:nvSpPr>
        <p:spPr>
          <a:xfrm rot="16200000">
            <a:off x="63904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T5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FEBB65D-8A69-7F86-8CD9-9DC2AE0BC633}"/>
              </a:ext>
            </a:extLst>
          </p:cNvPr>
          <p:cNvSpPr txBox="1"/>
          <p:nvPr/>
        </p:nvSpPr>
        <p:spPr>
          <a:xfrm>
            <a:off x="3215134" y="4062140"/>
            <a:ext cx="1440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P1 = </a:t>
            </a:r>
            <a:r>
              <a:rPr lang="de-DE" sz="1600" dirty="0" err="1">
                <a:solidFill>
                  <a:srgbClr val="000000"/>
                </a:solidFill>
              </a:rPr>
              <a:t>unlim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4B08EBA-F321-602C-590D-CC43487EB6A9}"/>
              </a:ext>
            </a:extLst>
          </p:cNvPr>
          <p:cNvSpPr txBox="1"/>
          <p:nvPr/>
        </p:nvSpPr>
        <p:spPr>
          <a:xfrm>
            <a:off x="3215134" y="3639865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P2 = 20 m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43E7FFD-B20B-452D-F77C-A7148D232C6B}"/>
              </a:ext>
            </a:extLst>
          </p:cNvPr>
          <p:cNvSpPr txBox="1"/>
          <p:nvPr/>
        </p:nvSpPr>
        <p:spPr>
          <a:xfrm>
            <a:off x="3215134" y="3187240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P3 = 40 m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90D1B774-5B1B-F785-A6CF-23669004B030}"/>
              </a:ext>
            </a:extLst>
          </p:cNvPr>
          <p:cNvSpPr txBox="1"/>
          <p:nvPr/>
        </p:nvSpPr>
        <p:spPr>
          <a:xfrm>
            <a:off x="3219898" y="2219053"/>
            <a:ext cx="1292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P5 = 0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2939357-1381-47BC-1E6B-E94EE58AF4B3}"/>
              </a:ext>
            </a:extLst>
          </p:cNvPr>
          <p:cNvSpPr txBox="1"/>
          <p:nvPr/>
        </p:nvSpPr>
        <p:spPr>
          <a:xfrm>
            <a:off x="3215133" y="2725465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P4 = </a:t>
            </a:r>
            <a:r>
              <a:rPr lang="de-DE" sz="1600" dirty="0" err="1">
                <a:solidFill>
                  <a:srgbClr val="000000"/>
                </a:solidFill>
              </a:rPr>
              <a:t>uneven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DA9AB71-014D-946A-CBDF-52D5B2667AA8}"/>
              </a:ext>
            </a:extLst>
          </p:cNvPr>
          <p:cNvSpPr txBox="1"/>
          <p:nvPr/>
        </p:nvSpPr>
        <p:spPr>
          <a:xfrm>
            <a:off x="3226224" y="1494391"/>
            <a:ext cx="112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sym typeface="Wingdings"/>
              </a:rPr>
              <a:t>trails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70" name="Picture 4" descr="MCj04124640000[1]">
            <a:extLst>
              <a:ext uri="{FF2B5EF4-FFF2-40B4-BE49-F238E27FC236}">
                <a16:creationId xmlns:a16="http://schemas.microsoft.com/office/drawing/2014/main" id="{EB596101-B4A0-6AE9-A356-3FC52C4A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1649636"/>
            <a:ext cx="43973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MCj03111200000[1]">
            <a:extLst>
              <a:ext uri="{FF2B5EF4-FFF2-40B4-BE49-F238E27FC236}">
                <a16:creationId xmlns:a16="http://schemas.microsoft.com/office/drawing/2014/main" id="{0307C742-DFAD-F17D-F3F3-EC9F8393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79" y="1649636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2">
            <a:extLst>
              <a:ext uri="{FF2B5EF4-FFF2-40B4-BE49-F238E27FC236}">
                <a16:creationId xmlns:a16="http://schemas.microsoft.com/office/drawing/2014/main" id="{B8A58920-2933-D7B5-F3B9-2D128CCD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670274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89942"/>
              </p:ext>
            </p:extLst>
          </p:nvPr>
        </p:nvGraphicFramePr>
        <p:xfrm>
          <a:off x="4512124" y="2102073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21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>
            <a:extLst>
              <a:ext uri="{FF2B5EF4-FFF2-40B4-BE49-F238E27FC236}">
                <a16:creationId xmlns:a16="http://schemas.microsoft.com/office/drawing/2014/main" id="{5CA33884-4EDF-7B9F-0BD4-FE71162D148E}"/>
              </a:ext>
            </a:extLst>
          </p:cNvPr>
          <p:cNvSpPr txBox="1"/>
          <p:nvPr/>
        </p:nvSpPr>
        <p:spPr>
          <a:xfrm>
            <a:off x="3313112" y="4988523"/>
            <a:ext cx="129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</a:rPr>
              <a:t>trafficability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ED69C94-5751-052A-E7AF-C48F2381A4AC}"/>
              </a:ext>
            </a:extLst>
          </p:cNvPr>
          <p:cNvSpPr txBox="1"/>
          <p:nvPr/>
        </p:nvSpPr>
        <p:spPr>
          <a:xfrm rot="16200000">
            <a:off x="4228592" y="5239348"/>
            <a:ext cx="10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dry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E8F3BC4-CF5F-4EE4-2BA1-CA716FBC7DD5}"/>
              </a:ext>
            </a:extLst>
          </p:cNvPr>
          <p:cNvSpPr txBox="1"/>
          <p:nvPr/>
        </p:nvSpPr>
        <p:spPr>
          <a:xfrm rot="16200000">
            <a:off x="4768851" y="5308120"/>
            <a:ext cx="9413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fresh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57A0A98-FCB1-DE7D-962A-54C0C7ECDAF2}"/>
              </a:ext>
            </a:extLst>
          </p:cNvPr>
          <p:cNvSpPr txBox="1"/>
          <p:nvPr/>
        </p:nvSpPr>
        <p:spPr>
          <a:xfrm rot="16200000">
            <a:off x="5249863" y="5293831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moist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52A6C40-6772-BCC1-84D8-D23607744819}"/>
              </a:ext>
            </a:extLst>
          </p:cNvPr>
          <p:cNvSpPr txBox="1"/>
          <p:nvPr/>
        </p:nvSpPr>
        <p:spPr>
          <a:xfrm rot="16200000">
            <a:off x="57070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3B2D592-4C85-7A02-5A2A-6A0ED58F6016}"/>
              </a:ext>
            </a:extLst>
          </p:cNvPr>
          <p:cNvSpPr txBox="1"/>
          <p:nvPr/>
        </p:nvSpPr>
        <p:spPr>
          <a:xfrm rot="16200000">
            <a:off x="61642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very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8B7E35D-FF4C-B7F2-22A2-49A0F5DAF3D4}"/>
              </a:ext>
            </a:extLst>
          </p:cNvPr>
          <p:cNvSpPr txBox="1"/>
          <p:nvPr/>
        </p:nvSpPr>
        <p:spPr>
          <a:xfrm rot="16200000">
            <a:off x="4523582" y="4567550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567D62A-2045-C13C-544A-689096A02ACB}"/>
              </a:ext>
            </a:extLst>
          </p:cNvPr>
          <p:cNvSpPr txBox="1"/>
          <p:nvPr/>
        </p:nvSpPr>
        <p:spPr>
          <a:xfrm rot="16200000">
            <a:off x="4995069" y="4567551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826C912-1B25-C74C-B463-D0801426C979}"/>
              </a:ext>
            </a:extLst>
          </p:cNvPr>
          <p:cNvSpPr txBox="1"/>
          <p:nvPr/>
        </p:nvSpPr>
        <p:spPr>
          <a:xfrm rot="16200000">
            <a:off x="5476082" y="4553262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ABFB18A-E325-8F65-A3B5-BC7097CCF245}"/>
              </a:ext>
            </a:extLst>
          </p:cNvPr>
          <p:cNvSpPr txBox="1"/>
          <p:nvPr/>
        </p:nvSpPr>
        <p:spPr>
          <a:xfrm rot="16200000">
            <a:off x="59332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T4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FF3A914-C77D-CE64-4E91-6EB26D2EB589}"/>
              </a:ext>
            </a:extLst>
          </p:cNvPr>
          <p:cNvSpPr txBox="1"/>
          <p:nvPr/>
        </p:nvSpPr>
        <p:spPr>
          <a:xfrm rot="16200000">
            <a:off x="63904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T5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FEBB65D-8A69-7F86-8CD9-9DC2AE0BC633}"/>
              </a:ext>
            </a:extLst>
          </p:cNvPr>
          <p:cNvSpPr txBox="1"/>
          <p:nvPr/>
        </p:nvSpPr>
        <p:spPr>
          <a:xfrm>
            <a:off x="3215134" y="4062140"/>
            <a:ext cx="1440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P1 = </a:t>
            </a:r>
            <a:r>
              <a:rPr lang="de-DE" sz="1600" dirty="0" err="1">
                <a:solidFill>
                  <a:srgbClr val="000000"/>
                </a:solidFill>
              </a:rPr>
              <a:t>unlim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4B08EBA-F321-602C-590D-CC43487EB6A9}"/>
              </a:ext>
            </a:extLst>
          </p:cNvPr>
          <p:cNvSpPr txBox="1"/>
          <p:nvPr/>
        </p:nvSpPr>
        <p:spPr>
          <a:xfrm>
            <a:off x="3215134" y="3639865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P2 = 20 m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43E7FFD-B20B-452D-F77C-A7148D232C6B}"/>
              </a:ext>
            </a:extLst>
          </p:cNvPr>
          <p:cNvSpPr txBox="1"/>
          <p:nvPr/>
        </p:nvSpPr>
        <p:spPr>
          <a:xfrm>
            <a:off x="3215134" y="3187240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P3 = 40 m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90D1B774-5B1B-F785-A6CF-23669004B030}"/>
              </a:ext>
            </a:extLst>
          </p:cNvPr>
          <p:cNvSpPr txBox="1"/>
          <p:nvPr/>
        </p:nvSpPr>
        <p:spPr>
          <a:xfrm>
            <a:off x="3219898" y="2219053"/>
            <a:ext cx="1292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P5 = 0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2939357-1381-47BC-1E6B-E94EE58AF4B3}"/>
              </a:ext>
            </a:extLst>
          </p:cNvPr>
          <p:cNvSpPr txBox="1"/>
          <p:nvPr/>
        </p:nvSpPr>
        <p:spPr>
          <a:xfrm>
            <a:off x="3215133" y="2725465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P4 = </a:t>
            </a:r>
            <a:r>
              <a:rPr lang="de-DE" sz="1600" dirty="0" err="1">
                <a:solidFill>
                  <a:srgbClr val="000000"/>
                </a:solidFill>
              </a:rPr>
              <a:t>uneven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DA9AB71-014D-946A-CBDF-52D5B2667AA8}"/>
              </a:ext>
            </a:extLst>
          </p:cNvPr>
          <p:cNvSpPr txBox="1"/>
          <p:nvPr/>
        </p:nvSpPr>
        <p:spPr>
          <a:xfrm>
            <a:off x="3226224" y="1494391"/>
            <a:ext cx="112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sym typeface="Wingdings"/>
              </a:rPr>
              <a:t>trails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70" name="Picture 4" descr="MCj04124640000[1]">
            <a:extLst>
              <a:ext uri="{FF2B5EF4-FFF2-40B4-BE49-F238E27FC236}">
                <a16:creationId xmlns:a16="http://schemas.microsoft.com/office/drawing/2014/main" id="{EB596101-B4A0-6AE9-A356-3FC52C4A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1649636"/>
            <a:ext cx="43973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MCj03111200000[1]">
            <a:extLst>
              <a:ext uri="{FF2B5EF4-FFF2-40B4-BE49-F238E27FC236}">
                <a16:creationId xmlns:a16="http://schemas.microsoft.com/office/drawing/2014/main" id="{0307C742-DFAD-F17D-F3F3-EC9F8393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79" y="1649636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2">
            <a:extLst>
              <a:ext uri="{FF2B5EF4-FFF2-40B4-BE49-F238E27FC236}">
                <a16:creationId xmlns:a16="http://schemas.microsoft.com/office/drawing/2014/main" id="{B8A58920-2933-D7B5-F3B9-2D128CCD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670274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73" name="Tabelle 72"/>
          <p:cNvGraphicFramePr>
            <a:graphicFrameLocks noGrp="1"/>
          </p:cNvGraphicFramePr>
          <p:nvPr/>
        </p:nvGraphicFramePr>
        <p:xfrm>
          <a:off x="4512124" y="2102073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30" name="Oval 56">
            <a:extLst>
              <a:ext uri="{FF2B5EF4-FFF2-40B4-BE49-F238E27FC236}">
                <a16:creationId xmlns:a16="http://schemas.microsoft.com/office/drawing/2014/main" id="{F3726211-D97F-2CD2-3775-C066DBF3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780" y="2986166"/>
            <a:ext cx="647700" cy="576263"/>
          </a:xfrm>
          <a:prstGeom prst="ellipse">
            <a:avLst/>
          </a:prstGeom>
          <a:noFill/>
          <a:ln w="50800">
            <a:solidFill>
              <a:srgbClr val="8EAB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36E7523-2D08-5EEC-9127-7717AF95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56968"/>
            <a:ext cx="5603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4" descr="MCj04124640000[1]">
            <a:extLst>
              <a:ext uri="{FF2B5EF4-FFF2-40B4-BE49-F238E27FC236}">
                <a16:creationId xmlns:a16="http://schemas.microsoft.com/office/drawing/2014/main" id="{AA20A01A-4B58-A3AA-974A-018F9E2D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07" y="4525684"/>
            <a:ext cx="439738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CB2E33-28C3-DA3E-2A7A-43332E7A582F}"/>
              </a:ext>
            </a:extLst>
          </p:cNvPr>
          <p:cNvSpPr txBox="1"/>
          <p:nvPr/>
        </p:nvSpPr>
        <p:spPr>
          <a:xfrm>
            <a:off x="8010500" y="4453675"/>
            <a:ext cx="2663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Affected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by</a:t>
            </a:r>
            <a:r>
              <a:rPr lang="de-DE" sz="1600" dirty="0">
                <a:solidFill>
                  <a:srgbClr val="000000"/>
                </a:solidFill>
              </a:rPr>
              <a:t> dry </a:t>
            </a:r>
            <a:r>
              <a:rPr lang="de-DE" sz="1600" dirty="0" err="1">
                <a:solidFill>
                  <a:srgbClr val="000000"/>
                </a:solidFill>
              </a:rPr>
              <a:t>weather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conditions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5" name="Picture 5" descr="MCj03111200000[1]">
            <a:extLst>
              <a:ext uri="{FF2B5EF4-FFF2-40B4-BE49-F238E27FC236}">
                <a16:creationId xmlns:a16="http://schemas.microsoft.com/office/drawing/2014/main" id="{2F145BC1-57F2-0A62-834F-D4458DEC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07" y="5259071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253D80-8B6A-287A-F662-4674D51F12DE}"/>
              </a:ext>
            </a:extLst>
          </p:cNvPr>
          <p:cNvSpPr txBox="1"/>
          <p:nvPr/>
        </p:nvSpPr>
        <p:spPr>
          <a:xfrm>
            <a:off x="8039074" y="5188199"/>
            <a:ext cx="24907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Affected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by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wet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weather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conditions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42C375-169F-A619-2E0B-9BA6EFE243FD}"/>
              </a:ext>
            </a:extLst>
          </p:cNvPr>
          <p:cNvSpPr txBox="1"/>
          <p:nvPr/>
        </p:nvSpPr>
        <p:spPr>
          <a:xfrm>
            <a:off x="8010500" y="3794847"/>
            <a:ext cx="2663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Under</a:t>
            </a:r>
            <a:r>
              <a:rPr lang="de-DE" sz="1600" dirty="0">
                <a:solidFill>
                  <a:srgbClr val="000000"/>
                </a:solidFill>
              </a:rPr>
              <a:t> normal </a:t>
            </a:r>
            <a:r>
              <a:rPr lang="de-DE" sz="1600" dirty="0" err="1">
                <a:solidFill>
                  <a:srgbClr val="000000"/>
                </a:solidFill>
              </a:rPr>
              <a:t>weather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conditions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>
            <a:extLst>
              <a:ext uri="{FF2B5EF4-FFF2-40B4-BE49-F238E27FC236}">
                <a16:creationId xmlns:a16="http://schemas.microsoft.com/office/drawing/2014/main" id="{5CA33884-4EDF-7B9F-0BD4-FE71162D148E}"/>
              </a:ext>
            </a:extLst>
          </p:cNvPr>
          <p:cNvSpPr txBox="1"/>
          <p:nvPr/>
        </p:nvSpPr>
        <p:spPr>
          <a:xfrm>
            <a:off x="3313112" y="4988523"/>
            <a:ext cx="129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</a:rPr>
              <a:t>trafficability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ED69C94-5751-052A-E7AF-C48F2381A4AC}"/>
              </a:ext>
            </a:extLst>
          </p:cNvPr>
          <p:cNvSpPr txBox="1"/>
          <p:nvPr/>
        </p:nvSpPr>
        <p:spPr>
          <a:xfrm rot="16200000">
            <a:off x="4228592" y="5239348"/>
            <a:ext cx="10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dry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E8F3BC4-CF5F-4EE4-2BA1-CA716FBC7DD5}"/>
              </a:ext>
            </a:extLst>
          </p:cNvPr>
          <p:cNvSpPr txBox="1"/>
          <p:nvPr/>
        </p:nvSpPr>
        <p:spPr>
          <a:xfrm rot="16200000">
            <a:off x="4768851" y="5308120"/>
            <a:ext cx="9413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fresh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57A0A98-FCB1-DE7D-962A-54C0C7ECDAF2}"/>
              </a:ext>
            </a:extLst>
          </p:cNvPr>
          <p:cNvSpPr txBox="1"/>
          <p:nvPr/>
        </p:nvSpPr>
        <p:spPr>
          <a:xfrm rot="16200000">
            <a:off x="5249863" y="5293831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moist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52A6C40-6772-BCC1-84D8-D23607744819}"/>
              </a:ext>
            </a:extLst>
          </p:cNvPr>
          <p:cNvSpPr txBox="1"/>
          <p:nvPr/>
        </p:nvSpPr>
        <p:spPr>
          <a:xfrm rot="16200000">
            <a:off x="57070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3B2D592-4C85-7A02-5A2A-6A0ED58F6016}"/>
              </a:ext>
            </a:extLst>
          </p:cNvPr>
          <p:cNvSpPr txBox="1"/>
          <p:nvPr/>
        </p:nvSpPr>
        <p:spPr>
          <a:xfrm rot="16200000">
            <a:off x="6164263" y="5277956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very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8B7E35D-FF4C-B7F2-22A2-49A0F5DAF3D4}"/>
              </a:ext>
            </a:extLst>
          </p:cNvPr>
          <p:cNvSpPr txBox="1"/>
          <p:nvPr/>
        </p:nvSpPr>
        <p:spPr>
          <a:xfrm rot="16200000">
            <a:off x="4523582" y="4567550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567D62A-2045-C13C-544A-689096A02ACB}"/>
              </a:ext>
            </a:extLst>
          </p:cNvPr>
          <p:cNvSpPr txBox="1"/>
          <p:nvPr/>
        </p:nvSpPr>
        <p:spPr>
          <a:xfrm rot="16200000">
            <a:off x="4995069" y="4567551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826C912-1B25-C74C-B463-D0801426C979}"/>
              </a:ext>
            </a:extLst>
          </p:cNvPr>
          <p:cNvSpPr txBox="1"/>
          <p:nvPr/>
        </p:nvSpPr>
        <p:spPr>
          <a:xfrm rot="16200000">
            <a:off x="5476082" y="4553262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ABFB18A-E325-8F65-A3B5-BC7097CCF245}"/>
              </a:ext>
            </a:extLst>
          </p:cNvPr>
          <p:cNvSpPr txBox="1"/>
          <p:nvPr/>
        </p:nvSpPr>
        <p:spPr>
          <a:xfrm rot="16200000">
            <a:off x="59332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T4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FF3A914-C77D-CE64-4E91-6EB26D2EB589}"/>
              </a:ext>
            </a:extLst>
          </p:cNvPr>
          <p:cNvSpPr txBox="1"/>
          <p:nvPr/>
        </p:nvSpPr>
        <p:spPr>
          <a:xfrm rot="16200000">
            <a:off x="6390482" y="453738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T5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FEBB65D-8A69-7F86-8CD9-9DC2AE0BC633}"/>
              </a:ext>
            </a:extLst>
          </p:cNvPr>
          <p:cNvSpPr txBox="1"/>
          <p:nvPr/>
        </p:nvSpPr>
        <p:spPr>
          <a:xfrm>
            <a:off x="3215134" y="4062140"/>
            <a:ext cx="1440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P1 = </a:t>
            </a:r>
            <a:r>
              <a:rPr lang="de-DE" sz="1600" dirty="0" err="1">
                <a:solidFill>
                  <a:srgbClr val="000000"/>
                </a:solidFill>
              </a:rPr>
              <a:t>unlim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4B08EBA-F321-602C-590D-CC43487EB6A9}"/>
              </a:ext>
            </a:extLst>
          </p:cNvPr>
          <p:cNvSpPr txBox="1"/>
          <p:nvPr/>
        </p:nvSpPr>
        <p:spPr>
          <a:xfrm>
            <a:off x="3215134" y="3639865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P2 = 20 m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43E7FFD-B20B-452D-F77C-A7148D232C6B}"/>
              </a:ext>
            </a:extLst>
          </p:cNvPr>
          <p:cNvSpPr txBox="1"/>
          <p:nvPr/>
        </p:nvSpPr>
        <p:spPr>
          <a:xfrm>
            <a:off x="3215134" y="3187240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P3 = 40 m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90D1B774-5B1B-F785-A6CF-23669004B030}"/>
              </a:ext>
            </a:extLst>
          </p:cNvPr>
          <p:cNvSpPr txBox="1"/>
          <p:nvPr/>
        </p:nvSpPr>
        <p:spPr>
          <a:xfrm>
            <a:off x="3219898" y="2219053"/>
            <a:ext cx="1292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P5 = 0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2939357-1381-47BC-1E6B-E94EE58AF4B3}"/>
              </a:ext>
            </a:extLst>
          </p:cNvPr>
          <p:cNvSpPr txBox="1"/>
          <p:nvPr/>
        </p:nvSpPr>
        <p:spPr>
          <a:xfrm>
            <a:off x="3215133" y="2725465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P4 = </a:t>
            </a:r>
            <a:r>
              <a:rPr lang="de-DE" sz="1600" dirty="0" err="1">
                <a:solidFill>
                  <a:srgbClr val="000000"/>
                </a:solidFill>
              </a:rPr>
              <a:t>uneven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DA9AB71-014D-946A-CBDF-52D5B2667AA8}"/>
              </a:ext>
            </a:extLst>
          </p:cNvPr>
          <p:cNvSpPr txBox="1"/>
          <p:nvPr/>
        </p:nvSpPr>
        <p:spPr>
          <a:xfrm>
            <a:off x="3226224" y="1494391"/>
            <a:ext cx="112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sym typeface="Wingdings"/>
              </a:rPr>
              <a:t>trails</a:t>
            </a:r>
            <a:endParaRPr lang="de-DE" sz="1600" dirty="0">
              <a:solidFill>
                <a:srgbClr val="000000"/>
              </a:solidFill>
            </a:endParaRPr>
          </a:p>
        </p:txBody>
      </p:sp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52295"/>
              </p:ext>
            </p:extLst>
          </p:nvPr>
        </p:nvGraphicFramePr>
        <p:xfrm>
          <a:off x="4512124" y="2102073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8" name="Minus 7">
            <a:extLst>
              <a:ext uri="{FF2B5EF4-FFF2-40B4-BE49-F238E27FC236}">
                <a16:creationId xmlns:a16="http://schemas.microsoft.com/office/drawing/2014/main" id="{1679E542-8922-6467-3A49-FA05835EADDF}"/>
              </a:ext>
            </a:extLst>
          </p:cNvPr>
          <p:cNvSpPr/>
          <p:nvPr/>
        </p:nvSpPr>
        <p:spPr bwMode="auto">
          <a:xfrm>
            <a:off x="9759950" y="4412287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" name="Stern mit 5 Zacken 8">
            <a:extLst>
              <a:ext uri="{FF2B5EF4-FFF2-40B4-BE49-F238E27FC236}">
                <a16:creationId xmlns:a16="http://schemas.microsoft.com/office/drawing/2014/main" id="{49888C02-51EA-E7CE-6E82-DAAD86CCB457}"/>
              </a:ext>
            </a:extLst>
          </p:cNvPr>
          <p:cNvSpPr/>
          <p:nvPr/>
        </p:nvSpPr>
        <p:spPr bwMode="auto">
          <a:xfrm>
            <a:off x="7820274" y="4461498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A3CC1CBA-924E-B588-D053-7101E0F0F4DD}"/>
              </a:ext>
            </a:extLst>
          </p:cNvPr>
          <p:cNvSpPr/>
          <p:nvPr/>
        </p:nvSpPr>
        <p:spPr bwMode="auto">
          <a:xfrm>
            <a:off x="7780586" y="4886949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DF8F3D-475B-4A23-29D9-3A521EE94369}"/>
              </a:ext>
            </a:extLst>
          </p:cNvPr>
          <p:cNvSpPr txBox="1"/>
          <p:nvPr/>
        </p:nvSpPr>
        <p:spPr>
          <a:xfrm>
            <a:off x="8394949" y="4501186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optimal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AE9DF5-C69D-E84A-D7ED-355B8A1AFFEC}"/>
              </a:ext>
            </a:extLst>
          </p:cNvPr>
          <p:cNvSpPr txBox="1"/>
          <p:nvPr/>
        </p:nvSpPr>
        <p:spPr>
          <a:xfrm>
            <a:off x="8431462" y="4897010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good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D1144B9-AAF8-3714-C3E7-EA10770ADF81}"/>
              </a:ext>
            </a:extLst>
          </p:cNvPr>
          <p:cNvSpPr txBox="1"/>
          <p:nvPr/>
        </p:nvSpPr>
        <p:spPr>
          <a:xfrm>
            <a:off x="10369550" y="4471024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45623A-A8F4-0B63-525F-93F644798703}"/>
              </a:ext>
            </a:extLst>
          </p:cNvPr>
          <p:cNvSpPr/>
          <p:nvPr/>
        </p:nvSpPr>
        <p:spPr>
          <a:xfrm>
            <a:off x="9745912" y="48122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72C2C3C-DC1B-107B-71A5-3B9D99D65199}"/>
              </a:ext>
            </a:extLst>
          </p:cNvPr>
          <p:cNvSpPr txBox="1"/>
          <p:nvPr/>
        </p:nvSpPr>
        <p:spPr>
          <a:xfrm>
            <a:off x="10369550" y="4871523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not </a:t>
            </a:r>
            <a:r>
              <a:rPr lang="de-DE" sz="1600" dirty="0" err="1">
                <a:solidFill>
                  <a:srgbClr val="000000"/>
                </a:solidFill>
              </a:rPr>
              <a:t>applicable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6" name="Stern mit 5 Zacken 15">
            <a:extLst>
              <a:ext uri="{FF2B5EF4-FFF2-40B4-BE49-F238E27FC236}">
                <a16:creationId xmlns:a16="http://schemas.microsoft.com/office/drawing/2014/main" id="{FC739480-4E1B-137A-7332-20AAED18D688}"/>
              </a:ext>
            </a:extLst>
          </p:cNvPr>
          <p:cNvSpPr/>
          <p:nvPr/>
        </p:nvSpPr>
        <p:spPr bwMode="auto">
          <a:xfrm>
            <a:off x="5023644" y="306453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F6489876-AF0A-7F89-00E7-56E1818ADE09}"/>
              </a:ext>
            </a:extLst>
          </p:cNvPr>
          <p:cNvSpPr/>
          <p:nvPr/>
        </p:nvSpPr>
        <p:spPr bwMode="auto">
          <a:xfrm>
            <a:off x="5447715" y="3012142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C27951B7-65BF-3800-B943-97A2F8E2B805}"/>
              </a:ext>
            </a:extLst>
          </p:cNvPr>
          <p:cNvSpPr/>
          <p:nvPr/>
        </p:nvSpPr>
        <p:spPr bwMode="auto">
          <a:xfrm>
            <a:off x="5015914" y="2563957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AFAA9B1A-0AC7-62B2-FE2B-F6E6103D86D1}"/>
              </a:ext>
            </a:extLst>
          </p:cNvPr>
          <p:cNvSpPr/>
          <p:nvPr/>
        </p:nvSpPr>
        <p:spPr bwMode="auto">
          <a:xfrm>
            <a:off x="5961857" y="3010605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39C9BA84-63AA-D978-BC28-A6CA010327BC}"/>
              </a:ext>
            </a:extLst>
          </p:cNvPr>
          <p:cNvSpPr/>
          <p:nvPr/>
        </p:nvSpPr>
        <p:spPr bwMode="auto">
          <a:xfrm>
            <a:off x="5483434" y="2563957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AD96B803-8A70-E352-16B7-88331E6D9C2B}"/>
              </a:ext>
            </a:extLst>
          </p:cNvPr>
          <p:cNvSpPr/>
          <p:nvPr/>
        </p:nvSpPr>
        <p:spPr bwMode="auto">
          <a:xfrm>
            <a:off x="5961856" y="2557607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01">
            <a:extLst>
              <a:ext uri="{FF2B5EF4-FFF2-40B4-BE49-F238E27FC236}">
                <a16:creationId xmlns:a16="http://schemas.microsoft.com/office/drawing/2014/main" id="{08ED2DC0-01D9-1D01-6A8D-BDD2A2E47A01}"/>
              </a:ext>
            </a:extLst>
          </p:cNvPr>
          <p:cNvGrpSpPr/>
          <p:nvPr/>
        </p:nvGrpSpPr>
        <p:grpSpPr>
          <a:xfrm>
            <a:off x="4518563" y="2166213"/>
            <a:ext cx="2283833" cy="2290846"/>
            <a:chOff x="3161292" y="2455060"/>
            <a:chExt cx="2283833" cy="229084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842716B2-5D0B-7678-1622-CA2DE57B1B12}"/>
                </a:ext>
              </a:extLst>
            </p:cNvPr>
            <p:cNvSpPr/>
            <p:nvPr/>
          </p:nvSpPr>
          <p:spPr>
            <a:xfrm>
              <a:off x="40767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87E1EEA-A379-6BD4-D26C-C2FC6A63DE3C}"/>
                </a:ext>
              </a:extLst>
            </p:cNvPr>
            <p:cNvSpPr/>
            <p:nvPr/>
          </p:nvSpPr>
          <p:spPr>
            <a:xfrm>
              <a:off x="45339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3F74DF1-5060-2426-5ED8-9F487687C0A9}"/>
                </a:ext>
              </a:extLst>
            </p:cNvPr>
            <p:cNvSpPr/>
            <p:nvPr/>
          </p:nvSpPr>
          <p:spPr>
            <a:xfrm>
              <a:off x="36195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AD8C44D-2C2E-17E6-B2A4-08E94FE71BD0}"/>
                </a:ext>
              </a:extLst>
            </p:cNvPr>
            <p:cNvSpPr/>
            <p:nvPr/>
          </p:nvSpPr>
          <p:spPr>
            <a:xfrm>
              <a:off x="40767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B245F4C-FC65-DB5D-9576-BEDB89E7D90A}"/>
                </a:ext>
              </a:extLst>
            </p:cNvPr>
            <p:cNvSpPr/>
            <p:nvPr/>
          </p:nvSpPr>
          <p:spPr>
            <a:xfrm>
              <a:off x="45339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EB01540-0543-D016-B5B9-6A16408A9DD1}"/>
                </a:ext>
              </a:extLst>
            </p:cNvPr>
            <p:cNvSpPr/>
            <p:nvPr/>
          </p:nvSpPr>
          <p:spPr>
            <a:xfrm>
              <a:off x="36195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A7FF1B5-334A-2259-4C5E-B76BAB3CF3EA}"/>
                </a:ext>
              </a:extLst>
            </p:cNvPr>
            <p:cNvSpPr/>
            <p:nvPr/>
          </p:nvSpPr>
          <p:spPr>
            <a:xfrm>
              <a:off x="45339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870FEBC-F396-E745-504D-410BD7FBC951}"/>
                </a:ext>
              </a:extLst>
            </p:cNvPr>
            <p:cNvSpPr/>
            <p:nvPr/>
          </p:nvSpPr>
          <p:spPr>
            <a:xfrm>
              <a:off x="36195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B6941B-82AD-9183-CCAE-82171B707788}"/>
                </a:ext>
              </a:extLst>
            </p:cNvPr>
            <p:cNvSpPr/>
            <p:nvPr/>
          </p:nvSpPr>
          <p:spPr>
            <a:xfrm>
              <a:off x="40767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2B944BC-A2F0-0884-26CA-52C2AB795703}"/>
                </a:ext>
              </a:extLst>
            </p:cNvPr>
            <p:cNvSpPr/>
            <p:nvPr/>
          </p:nvSpPr>
          <p:spPr>
            <a:xfrm>
              <a:off x="45339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026BCEF-3291-5FF5-F078-022313E905AE}"/>
                </a:ext>
              </a:extLst>
            </p:cNvPr>
            <p:cNvSpPr/>
            <p:nvPr/>
          </p:nvSpPr>
          <p:spPr>
            <a:xfrm>
              <a:off x="36195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312A126-E78C-22A5-151E-2678EB5943E7}"/>
                </a:ext>
              </a:extLst>
            </p:cNvPr>
            <p:cNvSpPr/>
            <p:nvPr/>
          </p:nvSpPr>
          <p:spPr>
            <a:xfrm>
              <a:off x="40767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F2F9894-A337-9CEC-880E-13F48CEB2D63}"/>
                </a:ext>
              </a:extLst>
            </p:cNvPr>
            <p:cNvSpPr/>
            <p:nvPr/>
          </p:nvSpPr>
          <p:spPr>
            <a:xfrm>
              <a:off x="45339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871CC3B-44AC-FF1C-B8FD-4AED64FAE8BA}"/>
                </a:ext>
              </a:extLst>
            </p:cNvPr>
            <p:cNvSpPr/>
            <p:nvPr/>
          </p:nvSpPr>
          <p:spPr>
            <a:xfrm>
              <a:off x="3161292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DDE8064-343B-D183-7819-0DC1ED44DC3C}"/>
                </a:ext>
              </a:extLst>
            </p:cNvPr>
            <p:cNvSpPr/>
            <p:nvPr/>
          </p:nvSpPr>
          <p:spPr>
            <a:xfrm>
              <a:off x="3161292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EED81B9-A20F-0AC4-B869-1E9771B7C29D}"/>
                </a:ext>
              </a:extLst>
            </p:cNvPr>
            <p:cNvSpPr/>
            <p:nvPr/>
          </p:nvSpPr>
          <p:spPr>
            <a:xfrm>
              <a:off x="3161292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29F9F69-8671-0E44-DBD9-71A7E7BFAFE5}"/>
                </a:ext>
              </a:extLst>
            </p:cNvPr>
            <p:cNvSpPr/>
            <p:nvPr/>
          </p:nvSpPr>
          <p:spPr>
            <a:xfrm>
              <a:off x="3161292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F237B82-93BB-1C34-DEE3-DB4375019044}"/>
                </a:ext>
              </a:extLst>
            </p:cNvPr>
            <p:cNvSpPr/>
            <p:nvPr/>
          </p:nvSpPr>
          <p:spPr>
            <a:xfrm>
              <a:off x="3161292" y="428711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BE804F1-3AD5-13DC-4366-F1481168D9A2}"/>
                </a:ext>
              </a:extLst>
            </p:cNvPr>
            <p:cNvSpPr/>
            <p:nvPr/>
          </p:nvSpPr>
          <p:spPr>
            <a:xfrm>
              <a:off x="4987925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6B2EC2A-82DE-F9B8-DAA9-185057490BAE}"/>
                </a:ext>
              </a:extLst>
            </p:cNvPr>
            <p:cNvSpPr/>
            <p:nvPr/>
          </p:nvSpPr>
          <p:spPr>
            <a:xfrm>
              <a:off x="4987925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619B1B6-DE19-FA5A-F76B-2C3EB49E05E2}"/>
                </a:ext>
              </a:extLst>
            </p:cNvPr>
            <p:cNvSpPr/>
            <p:nvPr/>
          </p:nvSpPr>
          <p:spPr>
            <a:xfrm>
              <a:off x="4987925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2F5F81D-2DAF-D010-6D9A-9B3532D862CF}"/>
                </a:ext>
              </a:extLst>
            </p:cNvPr>
            <p:cNvSpPr/>
            <p:nvPr/>
          </p:nvSpPr>
          <p:spPr>
            <a:xfrm>
              <a:off x="4987925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F0DB621-F1E2-2A56-E12F-3EB9D5FF5AF3}"/>
                </a:ext>
              </a:extLst>
            </p:cNvPr>
            <p:cNvSpPr/>
            <p:nvPr/>
          </p:nvSpPr>
          <p:spPr>
            <a:xfrm>
              <a:off x="4987925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730E5DD7-BF45-C8A2-99E2-2DE99500926C}"/>
                </a:ext>
              </a:extLst>
            </p:cNvPr>
            <p:cNvSpPr/>
            <p:nvPr/>
          </p:nvSpPr>
          <p:spPr>
            <a:xfrm>
              <a:off x="40767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CC1F551-1AF9-A450-B464-98F0CC3F7888}"/>
                </a:ext>
              </a:extLst>
            </p:cNvPr>
            <p:cNvSpPr/>
            <p:nvPr/>
          </p:nvSpPr>
          <p:spPr>
            <a:xfrm>
              <a:off x="3617401" y="245506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D38DE1D9-B856-BBC5-650D-A13702E20AFE}"/>
              </a:ext>
            </a:extLst>
          </p:cNvPr>
          <p:cNvSpPr txBox="1"/>
          <p:nvPr/>
        </p:nvSpPr>
        <p:spPr>
          <a:xfrm>
            <a:off x="4864101" y="4988149"/>
            <a:ext cx="16557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trafficability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80D1C61-BCAF-9532-073B-772626637A2D}"/>
              </a:ext>
            </a:extLst>
          </p:cNvPr>
          <p:cNvSpPr txBox="1"/>
          <p:nvPr/>
        </p:nvSpPr>
        <p:spPr>
          <a:xfrm rot="16200000">
            <a:off x="4523582" y="4593446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3563DD4-BBD5-407C-EB16-6CBD46837595}"/>
              </a:ext>
            </a:extLst>
          </p:cNvPr>
          <p:cNvSpPr txBox="1"/>
          <p:nvPr/>
        </p:nvSpPr>
        <p:spPr>
          <a:xfrm rot="16200000">
            <a:off x="4995069" y="4593447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A60F3AE-C16F-DEDC-0969-2393DE85035F}"/>
              </a:ext>
            </a:extLst>
          </p:cNvPr>
          <p:cNvSpPr txBox="1"/>
          <p:nvPr/>
        </p:nvSpPr>
        <p:spPr>
          <a:xfrm rot="16200000">
            <a:off x="5476082" y="4579158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2F9C06C-3889-C1C0-64B0-E032C79E25F1}"/>
              </a:ext>
            </a:extLst>
          </p:cNvPr>
          <p:cNvSpPr txBox="1"/>
          <p:nvPr/>
        </p:nvSpPr>
        <p:spPr>
          <a:xfrm rot="16200000">
            <a:off x="5933282" y="4563283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T4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8C1D852-332A-7416-CF33-25F65A54D7BB}"/>
              </a:ext>
            </a:extLst>
          </p:cNvPr>
          <p:cNvSpPr txBox="1"/>
          <p:nvPr/>
        </p:nvSpPr>
        <p:spPr>
          <a:xfrm rot="16200000">
            <a:off x="6390482" y="4563283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T5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EFCEC0A-6676-AE60-DEDB-F0EA784D4036}"/>
              </a:ext>
            </a:extLst>
          </p:cNvPr>
          <p:cNvSpPr txBox="1"/>
          <p:nvPr/>
        </p:nvSpPr>
        <p:spPr>
          <a:xfrm>
            <a:off x="2208213" y="4088036"/>
            <a:ext cx="190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P1 =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unlimited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B01AED4-0247-2908-6FA7-F9D82B549DF1}"/>
              </a:ext>
            </a:extLst>
          </p:cNvPr>
          <p:cNvSpPr txBox="1"/>
          <p:nvPr/>
        </p:nvSpPr>
        <p:spPr>
          <a:xfrm>
            <a:off x="2208213" y="3637186"/>
            <a:ext cx="190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P2 = 20 m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7A87464-2B8A-4D9A-3400-49DE6C81247D}"/>
              </a:ext>
            </a:extLst>
          </p:cNvPr>
          <p:cNvSpPr txBox="1"/>
          <p:nvPr/>
        </p:nvSpPr>
        <p:spPr>
          <a:xfrm>
            <a:off x="2208213" y="3175224"/>
            <a:ext cx="190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P3 = 40 m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277D16-216D-3D1A-8906-1D90ABD611FA}"/>
              </a:ext>
            </a:extLst>
          </p:cNvPr>
          <p:cNvSpPr txBox="1"/>
          <p:nvPr/>
        </p:nvSpPr>
        <p:spPr>
          <a:xfrm>
            <a:off x="2211388" y="2216374"/>
            <a:ext cx="2588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P5 =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no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soil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cont</a:t>
            </a: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E7C4C49-3674-3F0D-D21E-3B3B499315C4}"/>
              </a:ext>
            </a:extLst>
          </p:cNvPr>
          <p:cNvSpPr txBox="1"/>
          <p:nvPr/>
        </p:nvSpPr>
        <p:spPr>
          <a:xfrm>
            <a:off x="2207569" y="1727424"/>
            <a:ext cx="2021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opening-up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grpSp>
        <p:nvGrpSpPr>
          <p:cNvPr id="39" name="Gruppierung 99">
            <a:extLst>
              <a:ext uri="{FF2B5EF4-FFF2-40B4-BE49-F238E27FC236}">
                <a16:creationId xmlns:a16="http://schemas.microsoft.com/office/drawing/2014/main" id="{A1F412A1-5E6D-6F8A-F047-86FFF33974D1}"/>
              </a:ext>
            </a:extLst>
          </p:cNvPr>
          <p:cNvGrpSpPr/>
          <p:nvPr/>
        </p:nvGrpSpPr>
        <p:grpSpPr>
          <a:xfrm>
            <a:off x="4166985" y="2457093"/>
            <a:ext cx="801172" cy="1314450"/>
            <a:chOff x="2665928" y="2463266"/>
            <a:chExt cx="801172" cy="1314450"/>
          </a:xfrm>
          <a:solidFill>
            <a:srgbClr val="FF7737"/>
          </a:solidFill>
        </p:grpSpPr>
        <p:sp>
          <p:nvSpPr>
            <p:cNvPr id="40" name="Legende mit Pfeil nach rechts 103">
              <a:extLst>
                <a:ext uri="{FF2B5EF4-FFF2-40B4-BE49-F238E27FC236}">
                  <a16:creationId xmlns:a16="http://schemas.microsoft.com/office/drawing/2014/main" id="{BB05AFF4-0D64-C00E-8AF1-EF706CCC9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038" y="2589436"/>
              <a:ext cx="754062" cy="1055688"/>
            </a:xfrm>
            <a:prstGeom prst="rightArrowCallout">
              <a:avLst>
                <a:gd name="adj1" fmla="val 24980"/>
                <a:gd name="adj2" fmla="val 24980"/>
                <a:gd name="adj3" fmla="val 25000"/>
                <a:gd name="adj4" fmla="val 6497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E324847B-2D20-807E-9876-854A3C267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301091" y="2828103"/>
              <a:ext cx="1314450" cy="5847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economic</a:t>
              </a:r>
              <a:r>
                <a:rPr lang="de-DE" sz="1600" b="0" dirty="0">
                  <a:solidFill>
                    <a:srgbClr val="000000"/>
                  </a:solidFill>
                  <a:latin typeface="Fira Sans" panose="020B0503050000020004" pitchFamily="34" charset="0"/>
                </a:rPr>
                <a:t> </a:t>
              </a:r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limit</a:t>
              </a:r>
              <a:endParaRPr lang="de-DE" sz="1600" b="0" dirty="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42" name="Gruppierung 100">
            <a:extLst>
              <a:ext uri="{FF2B5EF4-FFF2-40B4-BE49-F238E27FC236}">
                <a16:creationId xmlns:a16="http://schemas.microsoft.com/office/drawing/2014/main" id="{AF22049E-820F-CFA7-3F43-E51363E4C818}"/>
              </a:ext>
            </a:extLst>
          </p:cNvPr>
          <p:cNvGrpSpPr/>
          <p:nvPr/>
        </p:nvGrpSpPr>
        <p:grpSpPr>
          <a:xfrm>
            <a:off x="4992937" y="3566843"/>
            <a:ext cx="1314450" cy="807026"/>
            <a:chOff x="3495675" y="3573686"/>
            <a:chExt cx="1314450" cy="807026"/>
          </a:xfrm>
          <a:solidFill>
            <a:srgbClr val="FF7737"/>
          </a:solidFill>
        </p:grpSpPr>
        <p:sp>
          <p:nvSpPr>
            <p:cNvPr id="43" name="Legende mit Pfeil nach rechts 106">
              <a:extLst>
                <a:ext uri="{FF2B5EF4-FFF2-40B4-BE49-F238E27FC236}">
                  <a16:creationId xmlns:a16="http://schemas.microsoft.com/office/drawing/2014/main" id="{EDBC5428-D749-914B-2D31-6E4B07C21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86981" y="3422080"/>
              <a:ext cx="752475" cy="1055688"/>
            </a:xfrm>
            <a:prstGeom prst="rightArrowCallout">
              <a:avLst>
                <a:gd name="adj1" fmla="val 25032"/>
                <a:gd name="adj2" fmla="val 25032"/>
                <a:gd name="adj3" fmla="val 25000"/>
                <a:gd name="adj4" fmla="val 6497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359DD90-1985-787D-6D54-C61828A2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675" y="3795936"/>
              <a:ext cx="1314450" cy="58477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economic</a:t>
              </a:r>
              <a:endParaRPr lang="de-DE" sz="1600" b="0" dirty="0">
                <a:solidFill>
                  <a:srgbClr val="000000"/>
                </a:solidFill>
                <a:latin typeface="Fira Sans" panose="020B0503050000020004" pitchFamily="34" charset="0"/>
              </a:endParaRPr>
            </a:p>
            <a:p>
              <a:pPr algn="ctr" eaLnBrk="1" hangingPunct="1"/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limit</a:t>
              </a:r>
              <a:endParaRPr lang="de-DE" sz="1600" b="0" dirty="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45" name="Stern mit 5 Zacken 44">
            <a:extLst>
              <a:ext uri="{FF2B5EF4-FFF2-40B4-BE49-F238E27FC236}">
                <a16:creationId xmlns:a16="http://schemas.microsoft.com/office/drawing/2014/main" id="{36C08709-3F05-57AC-CC95-2C63F9D67032}"/>
              </a:ext>
            </a:extLst>
          </p:cNvPr>
          <p:cNvSpPr/>
          <p:nvPr/>
        </p:nvSpPr>
        <p:spPr bwMode="auto">
          <a:xfrm>
            <a:off x="5020019" y="312034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2C27DDF9-3C4E-78EC-4E83-193784A76F5D}"/>
              </a:ext>
            </a:extLst>
          </p:cNvPr>
          <p:cNvSpPr/>
          <p:nvPr/>
        </p:nvSpPr>
        <p:spPr bwMode="auto">
          <a:xfrm>
            <a:off x="5413719" y="3074305"/>
            <a:ext cx="503238" cy="474662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Minus 46">
            <a:extLst>
              <a:ext uri="{FF2B5EF4-FFF2-40B4-BE49-F238E27FC236}">
                <a16:creationId xmlns:a16="http://schemas.microsoft.com/office/drawing/2014/main" id="{66DF0BE9-F751-27F1-6D81-F62D8BA0E3A2}"/>
              </a:ext>
            </a:extLst>
          </p:cNvPr>
          <p:cNvSpPr/>
          <p:nvPr/>
        </p:nvSpPr>
        <p:spPr bwMode="auto">
          <a:xfrm>
            <a:off x="5020019" y="2620280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Minus 47">
            <a:extLst>
              <a:ext uri="{FF2B5EF4-FFF2-40B4-BE49-F238E27FC236}">
                <a16:creationId xmlns:a16="http://schemas.microsoft.com/office/drawing/2014/main" id="{4631C1B8-7DDA-BE0A-2FC4-33D84C28AD94}"/>
              </a:ext>
            </a:extLst>
          </p:cNvPr>
          <p:cNvSpPr/>
          <p:nvPr/>
        </p:nvSpPr>
        <p:spPr bwMode="auto">
          <a:xfrm>
            <a:off x="5464519" y="2618693"/>
            <a:ext cx="431800" cy="500063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49" name="Minus 48">
            <a:extLst>
              <a:ext uri="{FF2B5EF4-FFF2-40B4-BE49-F238E27FC236}">
                <a16:creationId xmlns:a16="http://schemas.microsoft.com/office/drawing/2014/main" id="{0A6FC0F2-9544-D5BF-95F4-B866B68C2A29}"/>
              </a:ext>
            </a:extLst>
          </p:cNvPr>
          <p:cNvSpPr/>
          <p:nvPr/>
        </p:nvSpPr>
        <p:spPr bwMode="auto">
          <a:xfrm>
            <a:off x="5896319" y="2620280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Minus 49">
            <a:extLst>
              <a:ext uri="{FF2B5EF4-FFF2-40B4-BE49-F238E27FC236}">
                <a16:creationId xmlns:a16="http://schemas.microsoft.com/office/drawing/2014/main" id="{415F41B1-FC74-F590-2D82-619C368F5C71}"/>
              </a:ext>
            </a:extLst>
          </p:cNvPr>
          <p:cNvSpPr/>
          <p:nvPr/>
        </p:nvSpPr>
        <p:spPr bwMode="auto">
          <a:xfrm>
            <a:off x="5913782" y="3031443"/>
            <a:ext cx="431800" cy="500063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39B987E2-8990-4D3C-B962-F0CC4AA3D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670274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endParaRPr lang="de-DE" sz="1600" b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grpSp>
        <p:nvGrpSpPr>
          <p:cNvPr id="52" name="Gruppierung 96">
            <a:extLst>
              <a:ext uri="{FF2B5EF4-FFF2-40B4-BE49-F238E27FC236}">
                <a16:creationId xmlns:a16="http://schemas.microsoft.com/office/drawing/2014/main" id="{1320D537-8AC5-6B08-E501-A8107DB768E0}"/>
              </a:ext>
            </a:extLst>
          </p:cNvPr>
          <p:cNvGrpSpPr/>
          <p:nvPr/>
        </p:nvGrpSpPr>
        <p:grpSpPr>
          <a:xfrm>
            <a:off x="4998243" y="1834789"/>
            <a:ext cx="1312863" cy="815975"/>
            <a:chOff x="3492500" y="1833786"/>
            <a:chExt cx="1312863" cy="815975"/>
          </a:xfrm>
          <a:solidFill>
            <a:srgbClr val="FF7737"/>
          </a:solidFill>
        </p:grpSpPr>
        <p:sp>
          <p:nvSpPr>
            <p:cNvPr id="53" name="Legende mit Pfeil nach rechts 105">
              <a:extLst>
                <a:ext uri="{FF2B5EF4-FFF2-40B4-BE49-F238E27FC236}">
                  <a16:creationId xmlns:a16="http://schemas.microsoft.com/office/drawing/2014/main" id="{492E35E0-8862-B325-0CF8-75E21D1AC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86188" y="1744886"/>
              <a:ext cx="754062" cy="1055688"/>
            </a:xfrm>
            <a:prstGeom prst="rightArrowCallout">
              <a:avLst>
                <a:gd name="adj1" fmla="val 24980"/>
                <a:gd name="adj2" fmla="val 24980"/>
                <a:gd name="adj3" fmla="val 25000"/>
                <a:gd name="adj4" fmla="val 6497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D16AA0F-095D-099F-94D9-52F68ED07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500" y="1833786"/>
              <a:ext cx="1312863" cy="5842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technical</a:t>
              </a:r>
              <a:r>
                <a:rPr lang="de-DE" sz="1600" b="0" dirty="0">
                  <a:solidFill>
                    <a:srgbClr val="000000"/>
                  </a:solidFill>
                  <a:latin typeface="Fira Sans" panose="020B0503050000020004" pitchFamily="34" charset="0"/>
                </a:rPr>
                <a:t> </a:t>
              </a:r>
            </a:p>
            <a:p>
              <a:pPr algn="ctr" eaLnBrk="1" hangingPunct="1"/>
              <a:r>
                <a:rPr lang="de-DE" sz="1600" b="0" dirty="0" err="1">
                  <a:solidFill>
                    <a:srgbClr val="000000"/>
                  </a:solidFill>
                  <a:latin typeface="Fira Sans" panose="020B0503050000020004" pitchFamily="34" charset="0"/>
                </a:rPr>
                <a:t>limit</a:t>
              </a:r>
              <a:endParaRPr lang="de-DE" sz="1600" b="0" dirty="0">
                <a:solidFill>
                  <a:srgbClr val="000000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55" name="Legende mit Pfeil nach rechts 104">
            <a:extLst>
              <a:ext uri="{FF2B5EF4-FFF2-40B4-BE49-F238E27FC236}">
                <a16:creationId xmlns:a16="http://schemas.microsoft.com/office/drawing/2014/main" id="{B8F9E4BF-7E5B-4C3C-36CE-BD8E128447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64229" y="2785297"/>
            <a:ext cx="752475" cy="1055688"/>
          </a:xfrm>
          <a:prstGeom prst="rightArrowCallout">
            <a:avLst>
              <a:gd name="adj1" fmla="val 25032"/>
              <a:gd name="adj2" fmla="val 25032"/>
              <a:gd name="adj3" fmla="val 25000"/>
              <a:gd name="adj4" fmla="val 64977"/>
            </a:avLst>
          </a:prstGeom>
          <a:solidFill>
            <a:srgbClr val="FF77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073BE7B-5AF4-AE34-4B29-FC3F94109D5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37782" y="3007560"/>
            <a:ext cx="1314450" cy="584776"/>
          </a:xfrm>
          <a:prstGeom prst="rect">
            <a:avLst/>
          </a:prstGeom>
          <a:solidFill>
            <a:srgbClr val="FF773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600" b="0" dirty="0" err="1">
                <a:solidFill>
                  <a:srgbClr val="000000"/>
                </a:solidFill>
                <a:latin typeface="Fira Sans" panose="020B0503050000020004" pitchFamily="34" charset="0"/>
              </a:rPr>
              <a:t>ecological</a:t>
            </a:r>
            <a:r>
              <a:rPr lang="de-DE" sz="1600" b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</a:p>
          <a:p>
            <a:pPr algn="ctr" eaLnBrk="1" hangingPunct="1"/>
            <a:r>
              <a:rPr lang="de-DE" sz="1600" b="0" dirty="0" err="1">
                <a:solidFill>
                  <a:srgbClr val="000000"/>
                </a:solidFill>
                <a:latin typeface="Fira Sans" panose="020B0503050000020004" pitchFamily="34" charset="0"/>
              </a:rPr>
              <a:t>limit</a:t>
            </a:r>
            <a:endParaRPr lang="de-DE" sz="1600" b="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B468D7C-90B5-E8ED-962A-463D46BF0E25}"/>
              </a:ext>
            </a:extLst>
          </p:cNvPr>
          <p:cNvSpPr txBox="1"/>
          <p:nvPr/>
        </p:nvSpPr>
        <p:spPr>
          <a:xfrm>
            <a:off x="2207569" y="2714405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  <a:latin typeface="Fira Sans" panose="020B0503050000020004" pitchFamily="34" charset="0"/>
              </a:rPr>
              <a:t>P4 = </a:t>
            </a:r>
            <a:r>
              <a:rPr lang="de-DE" sz="1600" dirty="0" err="1">
                <a:solidFill>
                  <a:srgbClr val="000000"/>
                </a:solidFill>
                <a:latin typeface="Fira Sans" panose="020B0503050000020004" pitchFamily="34" charset="0"/>
              </a:rPr>
              <a:t>uneven</a:t>
            </a:r>
            <a:endParaRPr lang="de-DE" sz="1600" dirty="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58" name="Minus 57">
            <a:extLst>
              <a:ext uri="{FF2B5EF4-FFF2-40B4-BE49-F238E27FC236}">
                <a16:creationId xmlns:a16="http://schemas.microsoft.com/office/drawing/2014/main" id="{B740868E-07CD-49A4-9277-62846A7A70D3}"/>
              </a:ext>
            </a:extLst>
          </p:cNvPr>
          <p:cNvSpPr/>
          <p:nvPr/>
        </p:nvSpPr>
        <p:spPr bwMode="auto">
          <a:xfrm>
            <a:off x="9759950" y="4412287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9" name="Stern mit 5 Zacken 58">
            <a:extLst>
              <a:ext uri="{FF2B5EF4-FFF2-40B4-BE49-F238E27FC236}">
                <a16:creationId xmlns:a16="http://schemas.microsoft.com/office/drawing/2014/main" id="{1806A599-EDE4-F90E-A215-66AA4273B732}"/>
              </a:ext>
            </a:extLst>
          </p:cNvPr>
          <p:cNvSpPr/>
          <p:nvPr/>
        </p:nvSpPr>
        <p:spPr bwMode="auto">
          <a:xfrm>
            <a:off x="7820274" y="4461498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0" name="Plus 59">
            <a:extLst>
              <a:ext uri="{FF2B5EF4-FFF2-40B4-BE49-F238E27FC236}">
                <a16:creationId xmlns:a16="http://schemas.microsoft.com/office/drawing/2014/main" id="{F61F78F7-3DA6-C5DA-B6D1-F9852B69DFA8}"/>
              </a:ext>
            </a:extLst>
          </p:cNvPr>
          <p:cNvSpPr/>
          <p:nvPr/>
        </p:nvSpPr>
        <p:spPr bwMode="auto">
          <a:xfrm>
            <a:off x="7780586" y="4886949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16F62B3-0B4A-C7BB-9B37-1FF3FB34A7A9}"/>
              </a:ext>
            </a:extLst>
          </p:cNvPr>
          <p:cNvSpPr txBox="1"/>
          <p:nvPr/>
        </p:nvSpPr>
        <p:spPr>
          <a:xfrm>
            <a:off x="8394949" y="4501186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optimal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FBB6686-B035-3F29-FDC9-2E51ECD6B486}"/>
              </a:ext>
            </a:extLst>
          </p:cNvPr>
          <p:cNvSpPr txBox="1"/>
          <p:nvPr/>
        </p:nvSpPr>
        <p:spPr>
          <a:xfrm>
            <a:off x="8431462" y="4897010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good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19CED1D-1B5B-F87C-A345-3F7BA6A20C8B}"/>
              </a:ext>
            </a:extLst>
          </p:cNvPr>
          <p:cNvSpPr txBox="1"/>
          <p:nvPr/>
        </p:nvSpPr>
        <p:spPr>
          <a:xfrm>
            <a:off x="10369550" y="4471024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DA333070-9AE0-607C-CA5E-E50AC71CC20C}"/>
              </a:ext>
            </a:extLst>
          </p:cNvPr>
          <p:cNvSpPr/>
          <p:nvPr/>
        </p:nvSpPr>
        <p:spPr>
          <a:xfrm>
            <a:off x="9745912" y="48122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B00F917C-3EB2-AB64-0A8F-BA9D4022C27C}"/>
              </a:ext>
            </a:extLst>
          </p:cNvPr>
          <p:cNvSpPr txBox="1"/>
          <p:nvPr/>
        </p:nvSpPr>
        <p:spPr>
          <a:xfrm>
            <a:off x="10369550" y="4871523"/>
            <a:ext cx="13954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not </a:t>
            </a:r>
            <a:r>
              <a:rPr lang="de-DE" sz="1600" dirty="0" err="1">
                <a:solidFill>
                  <a:srgbClr val="000000"/>
                </a:solidFill>
              </a:rPr>
              <a:t>applicable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0706A5AE-34A0-17C1-4478-79BBF6291082}"/>
              </a:ext>
            </a:extLst>
          </p:cNvPr>
          <p:cNvSpPr/>
          <p:nvPr/>
        </p:nvSpPr>
        <p:spPr>
          <a:xfrm>
            <a:off x="1386770" y="2901120"/>
            <a:ext cx="287338" cy="287338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chtungspfeil 2">
            <a:extLst>
              <a:ext uri="{FF2B5EF4-FFF2-40B4-BE49-F238E27FC236}">
                <a16:creationId xmlns:a16="http://schemas.microsoft.com/office/drawing/2014/main" id="{EE28A0DC-D349-37E1-2AC8-A87396D79F32}"/>
              </a:ext>
            </a:extLst>
          </p:cNvPr>
          <p:cNvSpPr/>
          <p:nvPr/>
        </p:nvSpPr>
        <p:spPr>
          <a:xfrm rot="5400000">
            <a:off x="971639" y="2338352"/>
            <a:ext cx="1119188" cy="288925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BE80CE0-D53B-AA31-B971-502433D55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0559"/>
              </p:ext>
            </p:extLst>
          </p:nvPr>
        </p:nvGraphicFramePr>
        <p:xfrm>
          <a:off x="1823333" y="1877184"/>
          <a:ext cx="3959226" cy="342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54AF86BF-A176-AACF-7E3C-43797E70AC01}"/>
              </a:ext>
            </a:extLst>
          </p:cNvPr>
          <p:cNvSpPr/>
          <p:nvPr/>
        </p:nvSpPr>
        <p:spPr>
          <a:xfrm>
            <a:off x="5483661" y="5134734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chtungspfeil 5">
            <a:extLst>
              <a:ext uri="{FF2B5EF4-FFF2-40B4-BE49-F238E27FC236}">
                <a16:creationId xmlns:a16="http://schemas.microsoft.com/office/drawing/2014/main" id="{19289070-7254-81AD-4941-743F1519FB24}"/>
              </a:ext>
            </a:extLst>
          </p:cNvPr>
          <p:cNvSpPr/>
          <p:nvPr/>
        </p:nvSpPr>
        <p:spPr>
          <a:xfrm>
            <a:off x="3801359" y="513314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CB966C-7AB0-06BA-2619-2ACDE4E9DA9F}"/>
              </a:ext>
            </a:extLst>
          </p:cNvPr>
          <p:cNvSpPr/>
          <p:nvPr/>
        </p:nvSpPr>
        <p:spPr>
          <a:xfrm>
            <a:off x="3653721" y="5134734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3F74D89E-57DB-EBEF-2D84-8074598F4339}"/>
              </a:ext>
            </a:extLst>
          </p:cNvPr>
          <p:cNvSpPr/>
          <p:nvPr/>
        </p:nvSpPr>
        <p:spPr>
          <a:xfrm rot="5400000">
            <a:off x="2673439" y="4008401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DE092024-BAE3-93E9-AF6F-172B479BAA9D}"/>
              </a:ext>
            </a:extLst>
          </p:cNvPr>
          <p:cNvSpPr/>
          <p:nvPr/>
        </p:nvSpPr>
        <p:spPr>
          <a:xfrm rot="5400000">
            <a:off x="3233827" y="4568789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70706F85-097A-F1E9-170D-280DA0F90416}"/>
              </a:ext>
            </a:extLst>
          </p:cNvPr>
          <p:cNvSpPr/>
          <p:nvPr/>
        </p:nvSpPr>
        <p:spPr>
          <a:xfrm>
            <a:off x="1824921" y="2891596"/>
            <a:ext cx="1971675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5B5727-1EA6-3F6D-890A-870F86C83852}"/>
              </a:ext>
            </a:extLst>
          </p:cNvPr>
          <p:cNvSpPr/>
          <p:nvPr/>
        </p:nvSpPr>
        <p:spPr>
          <a:xfrm>
            <a:off x="1678870" y="289000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FC3316FD-332E-5C11-7BDD-7F01D6FCF98E}"/>
              </a:ext>
            </a:extLst>
          </p:cNvPr>
          <p:cNvSpPr/>
          <p:nvPr/>
        </p:nvSpPr>
        <p:spPr>
          <a:xfrm rot="5400000">
            <a:off x="1263740" y="2327240"/>
            <a:ext cx="111918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50">
            <a:extLst>
              <a:ext uri="{FF2B5EF4-FFF2-40B4-BE49-F238E27FC236}">
                <a16:creationId xmlns:a16="http://schemas.microsoft.com/office/drawing/2014/main" id="{5B7AC0DD-32F7-E5B0-1074-97FE1ED7D74A}"/>
              </a:ext>
            </a:extLst>
          </p:cNvPr>
          <p:cNvGrpSpPr/>
          <p:nvPr/>
        </p:nvGrpSpPr>
        <p:grpSpPr>
          <a:xfrm>
            <a:off x="1524864" y="1688081"/>
            <a:ext cx="384000" cy="384000"/>
            <a:chOff x="3621049" y="2562219"/>
            <a:chExt cx="288001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4B8D6F2-D29D-981F-1D16-3328E7B4EDD9}"/>
                </a:ext>
              </a:extLst>
            </p:cNvPr>
            <p:cNvSpPr/>
            <p:nvPr/>
          </p:nvSpPr>
          <p:spPr bwMode="auto">
            <a:xfrm>
              <a:off x="3621049" y="2562219"/>
              <a:ext cx="288001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0B4E0F0-1FC0-D80F-32C6-5D402E654011}"/>
                </a:ext>
              </a:extLst>
            </p:cNvPr>
            <p:cNvSpPr/>
            <p:nvPr/>
          </p:nvSpPr>
          <p:spPr bwMode="auto">
            <a:xfrm>
              <a:off x="3655977" y="2597144"/>
              <a:ext cx="216001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0F0E03BF-3159-2A3F-B330-61B7C288FA11}"/>
              </a:ext>
            </a:extLst>
          </p:cNvPr>
          <p:cNvSpPr>
            <a:spLocks/>
          </p:cNvSpPr>
          <p:nvPr/>
        </p:nvSpPr>
        <p:spPr bwMode="auto">
          <a:xfrm>
            <a:off x="2167820" y="1593021"/>
            <a:ext cx="439738" cy="549275"/>
          </a:xfrm>
          <a:custGeom>
            <a:avLst/>
            <a:gdLst>
              <a:gd name="T0" fmla="*/ 2147483647 w 116"/>
              <a:gd name="T1" fmla="*/ 2147483647 h 145"/>
              <a:gd name="T2" fmla="*/ 2147483647 w 116"/>
              <a:gd name="T3" fmla="*/ 2147483647 h 145"/>
              <a:gd name="T4" fmla="*/ 2147483647 w 116"/>
              <a:gd name="T5" fmla="*/ 2147483647 h 145"/>
              <a:gd name="T6" fmla="*/ 2147483647 w 116"/>
              <a:gd name="T7" fmla="*/ 0 h 145"/>
              <a:gd name="T8" fmla="*/ 0 w 116"/>
              <a:gd name="T9" fmla="*/ 2147483647 h 145"/>
              <a:gd name="T10" fmla="*/ 2147483647 w 116"/>
              <a:gd name="T11" fmla="*/ 2147483647 h 145"/>
              <a:gd name="T12" fmla="*/ 2147483647 w 116"/>
              <a:gd name="T13" fmla="*/ 2147483647 h 145"/>
              <a:gd name="T14" fmla="*/ 2147483647 w 116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45">
                <a:moveTo>
                  <a:pt x="70" y="145"/>
                </a:moveTo>
                <a:lnTo>
                  <a:pt x="70" y="115"/>
                </a:lnTo>
                <a:lnTo>
                  <a:pt x="116" y="115"/>
                </a:lnTo>
                <a:lnTo>
                  <a:pt x="57" y="0"/>
                </a:lnTo>
                <a:lnTo>
                  <a:pt x="0" y="113"/>
                </a:lnTo>
                <a:lnTo>
                  <a:pt x="43" y="113"/>
                </a:lnTo>
                <a:lnTo>
                  <a:pt x="43" y="145"/>
                </a:lnTo>
                <a:lnTo>
                  <a:pt x="70" y="145"/>
                </a:lnTo>
                <a:close/>
              </a:path>
            </a:pathLst>
          </a:custGeom>
          <a:gradFill rotWithShape="1">
            <a:gsLst>
              <a:gs pos="0">
                <a:srgbClr val="1B3437"/>
              </a:gs>
              <a:gs pos="50000">
                <a:srgbClr val="2C4F53"/>
              </a:gs>
              <a:gs pos="100000">
                <a:srgbClr val="365F6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E94007AB-815B-3149-8257-6055D18134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509" y="2205796"/>
            <a:ext cx="904875" cy="333375"/>
            <a:chOff x="3162" y="1293"/>
            <a:chExt cx="570" cy="21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0D4194F-E757-17A2-A4A5-930DD96B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979776 h 21"/>
                <a:gd name="T2" fmla="*/ 1259712 w 29"/>
                <a:gd name="T3" fmla="*/ 979776 h 21"/>
                <a:gd name="T4" fmla="*/ 1353024 w 29"/>
                <a:gd name="T5" fmla="*/ 326592 h 21"/>
                <a:gd name="T6" fmla="*/ 1166400 w 29"/>
                <a:gd name="T7" fmla="*/ 0 h 21"/>
                <a:gd name="T8" fmla="*/ 93312 w 29"/>
                <a:gd name="T9" fmla="*/ 93312 h 21"/>
                <a:gd name="T10" fmla="*/ 0 w 29"/>
                <a:gd name="T11" fmla="*/ 97977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5E9023C-A7D2-78C2-EF49-F55759A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606528 h 13"/>
                <a:gd name="T2" fmla="*/ 839808 w 21"/>
                <a:gd name="T3" fmla="*/ 559872 h 13"/>
                <a:gd name="T4" fmla="*/ 93312 w 21"/>
                <a:gd name="T5" fmla="*/ 0 h 13"/>
                <a:gd name="T6" fmla="*/ 0 w 21"/>
                <a:gd name="T7" fmla="*/ 60652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A06390B-A9F9-5661-22FA-CA0A5AF0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419904 w 9"/>
                <a:gd name="T1" fmla="*/ 653184 h 31"/>
                <a:gd name="T2" fmla="*/ 0 w 9"/>
                <a:gd name="T3" fmla="*/ 144633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248CB5A-3FE5-1631-F7D4-F66B79FA0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233280 w 5"/>
                <a:gd name="T1" fmla="*/ 51321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4563626-7158-1533-8BCD-01AB8C10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192832 w 48"/>
                <a:gd name="T1" fmla="*/ 653184 h 14"/>
                <a:gd name="T2" fmla="*/ 0 w 48"/>
                <a:gd name="T3" fmla="*/ 326592 h 14"/>
                <a:gd name="T4" fmla="*/ 2239488 w 48"/>
                <a:gd name="T5" fmla="*/ 139968 h 14"/>
                <a:gd name="T6" fmla="*/ 2192832 w 48"/>
                <a:gd name="T7" fmla="*/ 6531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AB51B987-FD14-FA0F-9561-EE431040C2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7571" y="4201284"/>
            <a:ext cx="1819275" cy="904875"/>
            <a:chOff x="1827" y="1047"/>
            <a:chExt cx="1146" cy="570"/>
          </a:xfrm>
        </p:grpSpPr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19EEBCD5-37CB-BB77-3A0D-EFB271FAB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C449BDA1-6FE5-5A74-5F0A-8B9931278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E26AFCB1-A630-7CD5-927F-5821EF09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422F7199-5C74-803E-7BDE-6F0B06D0D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36">
              <a:extLst>
                <a:ext uri="{FF2B5EF4-FFF2-40B4-BE49-F238E27FC236}">
                  <a16:creationId xmlns:a16="http://schemas.microsoft.com/office/drawing/2014/main" id="{49965A3F-7C14-CB71-E7E9-2F9162339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7597AE6E-59CC-2308-34E0-7FB9335E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1586304 w 74"/>
                <a:gd name="T1" fmla="*/ 2706048 h 58"/>
                <a:gd name="T2" fmla="*/ 3452544 w 74"/>
                <a:gd name="T3" fmla="*/ 2332800 h 58"/>
                <a:gd name="T4" fmla="*/ 3359232 w 74"/>
                <a:gd name="T5" fmla="*/ 1539648 h 58"/>
                <a:gd name="T6" fmla="*/ 2286144 w 74"/>
                <a:gd name="T7" fmla="*/ 1399680 h 58"/>
                <a:gd name="T8" fmla="*/ 2146176 w 74"/>
                <a:gd name="T9" fmla="*/ 186624 h 58"/>
                <a:gd name="T10" fmla="*/ 2192832 w 74"/>
                <a:gd name="T11" fmla="*/ 0 h 58"/>
                <a:gd name="T12" fmla="*/ 933120 w 74"/>
                <a:gd name="T13" fmla="*/ 0 h 58"/>
                <a:gd name="T14" fmla="*/ 513216 w 74"/>
                <a:gd name="T15" fmla="*/ 1399680 h 58"/>
                <a:gd name="T16" fmla="*/ 0 w 74"/>
                <a:gd name="T17" fmla="*/ 1679616 h 58"/>
                <a:gd name="T18" fmla="*/ 0 w 74"/>
                <a:gd name="T19" fmla="*/ 2706048 h 58"/>
                <a:gd name="T20" fmla="*/ 793152 w 74"/>
                <a:gd name="T21" fmla="*/ 2706048 h 58"/>
                <a:gd name="T22" fmla="*/ 1586304 w 74"/>
                <a:gd name="T23" fmla="*/ 27060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38">
              <a:extLst>
                <a:ext uri="{FF2B5EF4-FFF2-40B4-BE49-F238E27FC236}">
                  <a16:creationId xmlns:a16="http://schemas.microsoft.com/office/drawing/2014/main" id="{13E416EA-69EB-37E4-7B29-1B5214CE6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39">
              <a:extLst>
                <a:ext uri="{FF2B5EF4-FFF2-40B4-BE49-F238E27FC236}">
                  <a16:creationId xmlns:a16="http://schemas.microsoft.com/office/drawing/2014/main" id="{034893E7-602C-A407-2AF6-7CEC69CC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9DB43CEA-E914-49A7-B78B-603CC845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4339008 w 93"/>
                <a:gd name="T1" fmla="*/ 3172608 h 68"/>
                <a:gd name="T2" fmla="*/ 4339008 w 93"/>
                <a:gd name="T3" fmla="*/ 1073088 h 68"/>
                <a:gd name="T4" fmla="*/ 1726272 w 93"/>
                <a:gd name="T5" fmla="*/ 0 h 68"/>
                <a:gd name="T6" fmla="*/ 0 w 93"/>
                <a:gd name="T7" fmla="*/ 1166400 h 68"/>
                <a:gd name="T8" fmla="*/ 139968 w 93"/>
                <a:gd name="T9" fmla="*/ 1353024 h 68"/>
                <a:gd name="T10" fmla="*/ 1772928 w 93"/>
                <a:gd name="T11" fmla="*/ 279936 h 68"/>
                <a:gd name="T12" fmla="*/ 4105728 w 93"/>
                <a:gd name="T13" fmla="*/ 1353024 h 68"/>
                <a:gd name="T14" fmla="*/ 4105728 w 93"/>
                <a:gd name="T15" fmla="*/ 3172608 h 68"/>
                <a:gd name="T16" fmla="*/ 4339008 w 93"/>
                <a:gd name="T17" fmla="*/ 31726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CD7E6921-84B8-EE33-5AA8-BA546076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233280 w 15"/>
                <a:gd name="T1" fmla="*/ 0 h 15"/>
                <a:gd name="T2" fmla="*/ 0 w 15"/>
                <a:gd name="T3" fmla="*/ 699840 h 15"/>
                <a:gd name="T4" fmla="*/ 0 w 15"/>
                <a:gd name="T5" fmla="*/ 699840 h 15"/>
                <a:gd name="T6" fmla="*/ 606528 w 15"/>
                <a:gd name="T7" fmla="*/ 699840 h 15"/>
                <a:gd name="T8" fmla="*/ 699840 w 15"/>
                <a:gd name="T9" fmla="*/ 0 h 15"/>
                <a:gd name="T10" fmla="*/ 23328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Oval 42">
              <a:extLst>
                <a:ext uri="{FF2B5EF4-FFF2-40B4-BE49-F238E27FC236}">
                  <a16:creationId xmlns:a16="http://schemas.microsoft.com/office/drawing/2014/main" id="{706970DF-C3BB-C7F4-051B-0837310F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Oval 43">
              <a:extLst>
                <a:ext uri="{FF2B5EF4-FFF2-40B4-BE49-F238E27FC236}">
                  <a16:creationId xmlns:a16="http://schemas.microsoft.com/office/drawing/2014/main" id="{03547278-4274-409D-109C-5119DC94F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6F3BC220-19FC-A294-A466-CCD94505E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279936 w 27"/>
                <a:gd name="T1" fmla="*/ 1073088 h 23"/>
                <a:gd name="T2" fmla="*/ 1026432 w 27"/>
                <a:gd name="T3" fmla="*/ 107308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BE1D176-9786-474B-C9BE-F78CB7CA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259712 w 30"/>
                <a:gd name="T1" fmla="*/ 0 h 24"/>
                <a:gd name="T2" fmla="*/ 1399680 w 30"/>
                <a:gd name="T3" fmla="*/ 1119744 h 24"/>
                <a:gd name="T4" fmla="*/ 93312 w 30"/>
                <a:gd name="T5" fmla="*/ 1119744 h 24"/>
                <a:gd name="T6" fmla="*/ 326592 w 30"/>
                <a:gd name="T7" fmla="*/ 0 h 24"/>
                <a:gd name="T8" fmla="*/ 125971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10C5E965-A82F-48F1-0A60-2B2EF7528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39968 w 4"/>
                <a:gd name="T1" fmla="*/ 0 h 4"/>
                <a:gd name="T2" fmla="*/ 139968 w 4"/>
                <a:gd name="T3" fmla="*/ 0 h 4"/>
                <a:gd name="T4" fmla="*/ 139968 w 4"/>
                <a:gd name="T5" fmla="*/ 93312 h 4"/>
                <a:gd name="T6" fmla="*/ 139968 w 4"/>
                <a:gd name="T7" fmla="*/ 139968 h 4"/>
                <a:gd name="T8" fmla="*/ 46656 w 4"/>
                <a:gd name="T9" fmla="*/ 139968 h 4"/>
                <a:gd name="T10" fmla="*/ 46656 w 4"/>
                <a:gd name="T11" fmla="*/ 139968 h 4"/>
                <a:gd name="T12" fmla="*/ 46656 w 4"/>
                <a:gd name="T13" fmla="*/ 46656 h 4"/>
                <a:gd name="T14" fmla="*/ 46656 w 4"/>
                <a:gd name="T15" fmla="*/ 0 h 4"/>
                <a:gd name="T16" fmla="*/ 13996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Freeform 301">
            <a:extLst>
              <a:ext uri="{FF2B5EF4-FFF2-40B4-BE49-F238E27FC236}">
                <a16:creationId xmlns:a16="http://schemas.microsoft.com/office/drawing/2014/main" id="{FAE0D4A6-3941-5B63-F528-140BD239D8CF}"/>
              </a:ext>
            </a:extLst>
          </p:cNvPr>
          <p:cNvSpPr>
            <a:spLocks/>
          </p:cNvSpPr>
          <p:nvPr/>
        </p:nvSpPr>
        <p:spPr bwMode="auto">
          <a:xfrm>
            <a:off x="4198234" y="4868034"/>
            <a:ext cx="54133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Freeform 301">
            <a:extLst>
              <a:ext uri="{FF2B5EF4-FFF2-40B4-BE49-F238E27FC236}">
                <a16:creationId xmlns:a16="http://schemas.microsoft.com/office/drawing/2014/main" id="{AD809E2F-75D0-F5EC-188B-2A6A443A9560}"/>
              </a:ext>
            </a:extLst>
          </p:cNvPr>
          <p:cNvSpPr>
            <a:spLocks/>
          </p:cNvSpPr>
          <p:nvPr/>
        </p:nvSpPr>
        <p:spPr bwMode="auto">
          <a:xfrm>
            <a:off x="5104695" y="4864859"/>
            <a:ext cx="539750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CA19AF74-3B2B-4C8A-E398-7C06FBE705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2358" y="1959733"/>
            <a:ext cx="1638300" cy="1028700"/>
            <a:chOff x="1677" y="957"/>
            <a:chExt cx="1032" cy="648"/>
          </a:xfrm>
        </p:grpSpPr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0C64A5C7-33A8-27DE-AE53-71ED2608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93312 w 3"/>
                <a:gd name="T1" fmla="*/ 0 h 3"/>
                <a:gd name="T2" fmla="*/ 93312 w 3"/>
                <a:gd name="T3" fmla="*/ 0 h 3"/>
                <a:gd name="T4" fmla="*/ 139968 w 3"/>
                <a:gd name="T5" fmla="*/ 46656 h 3"/>
                <a:gd name="T6" fmla="*/ 139968 w 3"/>
                <a:gd name="T7" fmla="*/ 93312 h 3"/>
                <a:gd name="T8" fmla="*/ 93312 w 3"/>
                <a:gd name="T9" fmla="*/ 139968 h 3"/>
                <a:gd name="T10" fmla="*/ 93312 w 3"/>
                <a:gd name="T11" fmla="*/ 139968 h 3"/>
                <a:gd name="T12" fmla="*/ 0 w 3"/>
                <a:gd name="T13" fmla="*/ 93312 h 3"/>
                <a:gd name="T14" fmla="*/ 0 w 3"/>
                <a:gd name="T15" fmla="*/ 46656 h 3"/>
                <a:gd name="T16" fmla="*/ 933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4997FDC-6B00-ACFB-B5D8-C26B499C6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886464 w 35"/>
                <a:gd name="T1" fmla="*/ 93312 h 35"/>
                <a:gd name="T2" fmla="*/ 839808 w 35"/>
                <a:gd name="T3" fmla="*/ 0 h 35"/>
                <a:gd name="T4" fmla="*/ 1632960 w 35"/>
                <a:gd name="T5" fmla="*/ 0 h 35"/>
                <a:gd name="T6" fmla="*/ 1632960 w 35"/>
                <a:gd name="T7" fmla="*/ 1166400 h 35"/>
                <a:gd name="T8" fmla="*/ 1213056 w 35"/>
                <a:gd name="T9" fmla="*/ 1632960 h 35"/>
                <a:gd name="T10" fmla="*/ 279936 w 35"/>
                <a:gd name="T11" fmla="*/ 1632960 h 35"/>
                <a:gd name="T12" fmla="*/ 46656 w 35"/>
                <a:gd name="T13" fmla="*/ 1353024 h 35"/>
                <a:gd name="T14" fmla="*/ 886464 w 35"/>
                <a:gd name="T15" fmla="*/ 933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30E0FC2-5CB7-7D9E-6C8A-FFAD8C01F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699840 w 26"/>
                <a:gd name="T1" fmla="*/ 0 h 23"/>
                <a:gd name="T2" fmla="*/ 0 w 26"/>
                <a:gd name="T3" fmla="*/ 1073088 h 23"/>
                <a:gd name="T4" fmla="*/ 1213056 w 26"/>
                <a:gd name="T5" fmla="*/ 886464 h 23"/>
                <a:gd name="T6" fmla="*/ 1213056 w 26"/>
                <a:gd name="T7" fmla="*/ 0 h 23"/>
                <a:gd name="T8" fmla="*/ 69984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7C683A11-1B32-8622-26C2-1B1E948E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A82957C4-39CA-D0D5-E6F5-28D494CA0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A07D7CCB-B4DE-01B4-1083-1ED5E138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3CBD0AC3-0DAA-1D07-43A8-6AB2AAB3B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5614E2B8-473D-090A-2F05-FF413CEA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14BE7812-04BE-2B41-2427-D9E5FD97B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7072EDA9-E092-AE36-75AA-A0A1DC362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5D757649-3E7F-030F-C29A-1AFB63CC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979776 h 31"/>
                <a:gd name="T2" fmla="*/ 0 w 68"/>
                <a:gd name="T3" fmla="*/ 1446336 h 31"/>
                <a:gd name="T4" fmla="*/ 2146176 w 68"/>
                <a:gd name="T5" fmla="*/ 1446336 h 31"/>
                <a:gd name="T6" fmla="*/ 3172608 w 68"/>
                <a:gd name="T7" fmla="*/ 1119744 h 31"/>
                <a:gd name="T8" fmla="*/ 3079296 w 68"/>
                <a:gd name="T9" fmla="*/ 279936 h 31"/>
                <a:gd name="T10" fmla="*/ 1912896 w 68"/>
                <a:gd name="T11" fmla="*/ 0 h 31"/>
                <a:gd name="T12" fmla="*/ 793152 w 68"/>
                <a:gd name="T13" fmla="*/ 0 h 31"/>
                <a:gd name="T14" fmla="*/ 419904 w 68"/>
                <a:gd name="T15" fmla="*/ 933120 h 31"/>
                <a:gd name="T16" fmla="*/ 0 w 68"/>
                <a:gd name="T17" fmla="*/ 9797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CA4AD33A-EEEF-AD17-340E-ABAE14930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ED570ECA-9CA4-1C52-B4B9-1E79FAEC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233280 h 24"/>
                <a:gd name="T2" fmla="*/ 139968 w 13"/>
                <a:gd name="T3" fmla="*/ 1119744 h 24"/>
                <a:gd name="T4" fmla="*/ 606528 w 13"/>
                <a:gd name="T5" fmla="*/ 1073088 h 24"/>
                <a:gd name="T6" fmla="*/ 233280 w 13"/>
                <a:gd name="T7" fmla="*/ 0 h 24"/>
                <a:gd name="T8" fmla="*/ 0 w 13"/>
                <a:gd name="T9" fmla="*/ 23328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2EEFFB6-5765-41AA-0F4C-93B9932BC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886464 w 19"/>
                <a:gd name="T1" fmla="*/ 606528 h 13"/>
                <a:gd name="T2" fmla="*/ 653184 w 19"/>
                <a:gd name="T3" fmla="*/ 0 h 13"/>
                <a:gd name="T4" fmla="*/ 186624 w 19"/>
                <a:gd name="T5" fmla="*/ 46656 h 13"/>
                <a:gd name="T6" fmla="*/ 0 w 19"/>
                <a:gd name="T7" fmla="*/ 606528 h 13"/>
                <a:gd name="T8" fmla="*/ 886464 w 19"/>
                <a:gd name="T9" fmla="*/ 6065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A243E27D-E8FF-EE4E-5EDE-AAAA3137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466560 w 10"/>
                <a:gd name="T3" fmla="*/ 0 h 7"/>
                <a:gd name="T4" fmla="*/ 419904 w 10"/>
                <a:gd name="T5" fmla="*/ 326592 h 7"/>
                <a:gd name="T6" fmla="*/ 0 w 10"/>
                <a:gd name="T7" fmla="*/ 32659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ED50A3B8-56DE-8F78-A3C9-115D9EB76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2659392 w 57"/>
                <a:gd name="T1" fmla="*/ 2286144 h 61"/>
                <a:gd name="T2" fmla="*/ 279936 w 57"/>
                <a:gd name="T3" fmla="*/ 0 h 61"/>
                <a:gd name="T4" fmla="*/ 0 w 57"/>
                <a:gd name="T5" fmla="*/ 0 h 61"/>
                <a:gd name="T6" fmla="*/ 93312 w 57"/>
                <a:gd name="T7" fmla="*/ 2846016 h 61"/>
                <a:gd name="T8" fmla="*/ 279936 w 57"/>
                <a:gd name="T9" fmla="*/ 2846016 h 61"/>
                <a:gd name="T10" fmla="*/ 233280 w 57"/>
                <a:gd name="T11" fmla="*/ 466560 h 61"/>
                <a:gd name="T12" fmla="*/ 2426112 w 57"/>
                <a:gd name="T13" fmla="*/ 2519424 h 61"/>
                <a:gd name="T14" fmla="*/ 2659392 w 57"/>
                <a:gd name="T15" fmla="*/ 228614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Oval 162">
            <a:extLst>
              <a:ext uri="{FF2B5EF4-FFF2-40B4-BE49-F238E27FC236}">
                <a16:creationId xmlns:a16="http://schemas.microsoft.com/office/drawing/2014/main" id="{3A6E4A0C-52FE-619B-2C81-8297DB70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233" y="2702683"/>
            <a:ext cx="309562" cy="309562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59" name="Freeform 301">
            <a:extLst>
              <a:ext uri="{FF2B5EF4-FFF2-40B4-BE49-F238E27FC236}">
                <a16:creationId xmlns:a16="http://schemas.microsoft.com/office/drawing/2014/main" id="{E1673F9C-163B-5D8C-7FBE-0B29CFB7D783}"/>
              </a:ext>
            </a:extLst>
          </p:cNvPr>
          <p:cNvSpPr>
            <a:spLocks/>
          </p:cNvSpPr>
          <p:nvPr/>
        </p:nvSpPr>
        <p:spPr bwMode="auto">
          <a:xfrm>
            <a:off x="3239384" y="2748721"/>
            <a:ext cx="52228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9D6C723C-75EE-4D0D-ADFA-72E584B005FF}"/>
              </a:ext>
            </a:extLst>
          </p:cNvPr>
          <p:cNvSpPr txBox="1"/>
          <p:nvPr/>
        </p:nvSpPr>
        <p:spPr>
          <a:xfrm>
            <a:off x="7231798" y="4604234"/>
            <a:ext cx="1292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</a:rPr>
              <a:t>trafficability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F57DC7B9-6512-561E-FF1A-246BCE82776A}"/>
              </a:ext>
            </a:extLst>
          </p:cNvPr>
          <p:cNvSpPr txBox="1"/>
          <p:nvPr/>
        </p:nvSpPr>
        <p:spPr>
          <a:xfrm rot="16200000">
            <a:off x="8147278" y="4855059"/>
            <a:ext cx="10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dry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898E97CB-1AFE-CA0C-F4BA-355F0D419356}"/>
              </a:ext>
            </a:extLst>
          </p:cNvPr>
          <p:cNvSpPr txBox="1"/>
          <p:nvPr/>
        </p:nvSpPr>
        <p:spPr>
          <a:xfrm rot="16200000">
            <a:off x="8687537" y="4923831"/>
            <a:ext cx="9413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fresh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7B4BEE05-33F8-D9FD-7DD9-DEBA9CC2EFCE}"/>
              </a:ext>
            </a:extLst>
          </p:cNvPr>
          <p:cNvSpPr txBox="1"/>
          <p:nvPr/>
        </p:nvSpPr>
        <p:spPr>
          <a:xfrm rot="16200000">
            <a:off x="9168549" y="4909542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moist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3BF6F311-26EF-655F-6880-30667EB88209}"/>
              </a:ext>
            </a:extLst>
          </p:cNvPr>
          <p:cNvSpPr txBox="1"/>
          <p:nvPr/>
        </p:nvSpPr>
        <p:spPr>
          <a:xfrm rot="16200000">
            <a:off x="9625749" y="4893667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AEC958FA-7097-75DD-5886-81F996A8F818}"/>
              </a:ext>
            </a:extLst>
          </p:cNvPr>
          <p:cNvSpPr txBox="1"/>
          <p:nvPr/>
        </p:nvSpPr>
        <p:spPr>
          <a:xfrm rot="16200000">
            <a:off x="10082949" y="4893667"/>
            <a:ext cx="941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 err="1">
                <a:solidFill>
                  <a:srgbClr val="000000"/>
                </a:solidFill>
              </a:rPr>
              <a:t>very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wet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0D2B696B-1467-BBD1-DAB2-702A0A241CE0}"/>
              </a:ext>
            </a:extLst>
          </p:cNvPr>
          <p:cNvSpPr txBox="1"/>
          <p:nvPr/>
        </p:nvSpPr>
        <p:spPr>
          <a:xfrm rot="16200000">
            <a:off x="8442268" y="4183261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07D83E4-29EC-225A-B59D-36AB7E8986E4}"/>
              </a:ext>
            </a:extLst>
          </p:cNvPr>
          <p:cNvSpPr txBox="1"/>
          <p:nvPr/>
        </p:nvSpPr>
        <p:spPr>
          <a:xfrm rot="16200000">
            <a:off x="8913755" y="4183262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T2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7046BEC5-7138-B826-6B6A-A16B99DF0CDF}"/>
              </a:ext>
            </a:extLst>
          </p:cNvPr>
          <p:cNvSpPr txBox="1"/>
          <p:nvPr/>
        </p:nvSpPr>
        <p:spPr>
          <a:xfrm rot="16200000">
            <a:off x="9394768" y="4168973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C9B26951-9F68-B333-C600-7DF19D31A136}"/>
              </a:ext>
            </a:extLst>
          </p:cNvPr>
          <p:cNvSpPr txBox="1"/>
          <p:nvPr/>
        </p:nvSpPr>
        <p:spPr>
          <a:xfrm rot="16200000">
            <a:off x="9851968" y="4153098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T4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BBBC3B9-F8EF-F24D-8E99-3AC13F245FD0}"/>
              </a:ext>
            </a:extLst>
          </p:cNvPr>
          <p:cNvSpPr txBox="1"/>
          <p:nvPr/>
        </p:nvSpPr>
        <p:spPr>
          <a:xfrm rot="16200000">
            <a:off x="10309168" y="4153098"/>
            <a:ext cx="48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T5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3E7486BB-99E7-6297-76E7-AD539792B1EB}"/>
              </a:ext>
            </a:extLst>
          </p:cNvPr>
          <p:cNvSpPr txBox="1"/>
          <p:nvPr/>
        </p:nvSpPr>
        <p:spPr>
          <a:xfrm>
            <a:off x="7133820" y="3677851"/>
            <a:ext cx="1440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P1 = </a:t>
            </a:r>
            <a:r>
              <a:rPr lang="de-DE" sz="1600" dirty="0" err="1">
                <a:solidFill>
                  <a:srgbClr val="000000"/>
                </a:solidFill>
              </a:rPr>
              <a:t>unlim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113C2F60-2FF2-D26C-686B-4D2749532D33}"/>
              </a:ext>
            </a:extLst>
          </p:cNvPr>
          <p:cNvSpPr txBox="1"/>
          <p:nvPr/>
        </p:nvSpPr>
        <p:spPr>
          <a:xfrm>
            <a:off x="7133820" y="3255576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P2 = 20 m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572EA82-1961-5094-D7BA-D4129BE9D9A4}"/>
              </a:ext>
            </a:extLst>
          </p:cNvPr>
          <p:cNvSpPr txBox="1"/>
          <p:nvPr/>
        </p:nvSpPr>
        <p:spPr>
          <a:xfrm>
            <a:off x="7133820" y="2802951"/>
            <a:ext cx="1123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P3 = 40 m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F3F5C95-D87D-B17F-71C2-2A1E1EF992F6}"/>
              </a:ext>
            </a:extLst>
          </p:cNvPr>
          <p:cNvSpPr txBox="1"/>
          <p:nvPr/>
        </p:nvSpPr>
        <p:spPr>
          <a:xfrm>
            <a:off x="7138584" y="1834764"/>
            <a:ext cx="1292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P5 = 0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C50B6C3C-981C-7235-060C-253A0193AEAD}"/>
              </a:ext>
            </a:extLst>
          </p:cNvPr>
          <p:cNvSpPr txBox="1"/>
          <p:nvPr/>
        </p:nvSpPr>
        <p:spPr>
          <a:xfrm>
            <a:off x="7133819" y="2341176"/>
            <a:ext cx="133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P4 = </a:t>
            </a:r>
            <a:r>
              <a:rPr lang="de-DE" sz="1600" dirty="0" err="1">
                <a:solidFill>
                  <a:srgbClr val="000000"/>
                </a:solidFill>
              </a:rPr>
              <a:t>uneven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4A6C7C79-1D50-A405-1F9F-060C1E374DE4}"/>
              </a:ext>
            </a:extLst>
          </p:cNvPr>
          <p:cNvSpPr txBox="1"/>
          <p:nvPr/>
        </p:nvSpPr>
        <p:spPr>
          <a:xfrm>
            <a:off x="7144910" y="1110102"/>
            <a:ext cx="112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P-</a:t>
            </a:r>
            <a:r>
              <a:rPr lang="de-DE" sz="1600" dirty="0" err="1">
                <a:solidFill>
                  <a:srgbClr val="000000"/>
                </a:solidFill>
              </a:rPr>
              <a:t>class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de-DE" sz="1600" dirty="0" err="1">
                <a:solidFill>
                  <a:srgbClr val="000000"/>
                </a:solidFill>
                <a:sym typeface="Wingdings"/>
              </a:rPr>
              <a:t>trails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34" name="Picture 4" descr="MCj04124640000[1]">
            <a:extLst>
              <a:ext uri="{FF2B5EF4-FFF2-40B4-BE49-F238E27FC236}">
                <a16:creationId xmlns:a16="http://schemas.microsoft.com/office/drawing/2014/main" id="{A0516C22-A1C1-2520-DDA4-2AB31E23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50" y="1265347"/>
            <a:ext cx="43973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5" descr="MCj03111200000[1]">
            <a:extLst>
              <a:ext uri="{FF2B5EF4-FFF2-40B4-BE49-F238E27FC236}">
                <a16:creationId xmlns:a16="http://schemas.microsoft.com/office/drawing/2014/main" id="{8B63B493-DEDF-10A8-2ACE-25C86346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65" y="1265347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 Box 2">
            <a:extLst>
              <a:ext uri="{FF2B5EF4-FFF2-40B4-BE49-F238E27FC236}">
                <a16:creationId xmlns:a16="http://schemas.microsoft.com/office/drawing/2014/main" id="{7B95511F-49FC-872A-B1BF-2EA920C0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61" y="1285985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37" name="Tabelle 136">
            <a:extLst>
              <a:ext uri="{FF2B5EF4-FFF2-40B4-BE49-F238E27FC236}">
                <a16:creationId xmlns:a16="http://schemas.microsoft.com/office/drawing/2014/main" id="{3BB063A6-81B1-ABA0-AB83-E4605C460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33097"/>
              </p:ext>
            </p:extLst>
          </p:nvPr>
        </p:nvGraphicFramePr>
        <p:xfrm>
          <a:off x="8430810" y="1717784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38" name="Minus 137">
            <a:extLst>
              <a:ext uri="{FF2B5EF4-FFF2-40B4-BE49-F238E27FC236}">
                <a16:creationId xmlns:a16="http://schemas.microsoft.com/office/drawing/2014/main" id="{37906400-2E5B-3E28-259E-D3A29B2AA426}"/>
              </a:ext>
            </a:extLst>
          </p:cNvPr>
          <p:cNvSpPr/>
          <p:nvPr/>
        </p:nvSpPr>
        <p:spPr bwMode="auto">
          <a:xfrm>
            <a:off x="8464000" y="2647774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9" name="Stern mit 5 Zacken 138">
            <a:extLst>
              <a:ext uri="{FF2B5EF4-FFF2-40B4-BE49-F238E27FC236}">
                <a16:creationId xmlns:a16="http://schemas.microsoft.com/office/drawing/2014/main" id="{E85AF021-E574-1457-E80F-E7BDE78D1352}"/>
              </a:ext>
            </a:extLst>
          </p:cNvPr>
          <p:cNvSpPr/>
          <p:nvPr/>
        </p:nvSpPr>
        <p:spPr bwMode="auto">
          <a:xfrm>
            <a:off x="8942330" y="2676411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0" name="Plus 139">
            <a:extLst>
              <a:ext uri="{FF2B5EF4-FFF2-40B4-BE49-F238E27FC236}">
                <a16:creationId xmlns:a16="http://schemas.microsoft.com/office/drawing/2014/main" id="{9EA835CB-826C-82E2-5BDF-B81392D6D7CE}"/>
              </a:ext>
            </a:extLst>
          </p:cNvPr>
          <p:cNvSpPr/>
          <p:nvPr/>
        </p:nvSpPr>
        <p:spPr bwMode="auto">
          <a:xfrm>
            <a:off x="9374130" y="2653471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1" name="Minus 140">
            <a:extLst>
              <a:ext uri="{FF2B5EF4-FFF2-40B4-BE49-F238E27FC236}">
                <a16:creationId xmlns:a16="http://schemas.microsoft.com/office/drawing/2014/main" id="{EA73D9A4-2D9E-DCA4-4C46-8C2A52F00335}"/>
              </a:ext>
            </a:extLst>
          </p:cNvPr>
          <p:cNvSpPr/>
          <p:nvPr/>
        </p:nvSpPr>
        <p:spPr bwMode="auto">
          <a:xfrm>
            <a:off x="9864271" y="2641443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Breitbild</PresentationFormat>
  <Paragraphs>125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130</cp:revision>
  <cp:lastPrinted>2022-09-28T20:37:19Z</cp:lastPrinted>
  <dcterms:created xsi:type="dcterms:W3CDTF">2021-11-23T15:40:59Z</dcterms:created>
  <dcterms:modified xsi:type="dcterms:W3CDTF">2023-07-04T15:32:31Z</dcterms:modified>
</cp:coreProperties>
</file>