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35" r:id="rId3"/>
    <p:sldId id="334" r:id="rId4"/>
    <p:sldId id="337" r:id="rId5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  <p14:sldId id="335"/>
            <p14:sldId id="334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D62"/>
    <a:srgbClr val="8E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C8CD-F0D7-B34A-9468-AEFB4CE8A93D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A347-C129-6546-862D-6FE86A2B2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4810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07.06.23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PR1-B02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7BD425-ACAC-9583-D81A-6B0C0DEE5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8685E30-5D48-4742-B01D-421D2009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898"/>
            <a:ext cx="9144000" cy="1655762"/>
          </a:xfrm>
        </p:spPr>
        <p:txBody>
          <a:bodyPr>
            <a:normAutofit fontScale="40000" lnSpcReduction="20000"/>
          </a:bodyPr>
          <a:lstStyle/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PR1-B02 </a:t>
            </a:r>
            <a:r>
              <a:rPr lang="de-DE" sz="5400" b="1" dirty="0" err="1">
                <a:solidFill>
                  <a:schemeClr val="accent1"/>
                </a:solidFill>
              </a:rPr>
              <a:t>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and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Spinelli,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and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00FDEE-EE43-4305-5FFE-493ABC59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1C10A0-3995-84B5-C14F-2246548E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48053" y="1513500"/>
            <a:ext cx="2067832" cy="41074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aute 49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871718" y="3111269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45854" y="1525016"/>
            <a:ext cx="3521960" cy="4095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08454" y="667626"/>
            <a:ext cx="2143535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20165" y="667626"/>
            <a:ext cx="3576834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5611" y="1109518"/>
            <a:ext cx="2576221" cy="4511386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8619" y="667626"/>
            <a:ext cx="2576221" cy="81948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42A1C9-3D20-16D9-DA1B-0A1FCA6B1EF5}"/>
              </a:ext>
            </a:extLst>
          </p:cNvPr>
          <p:cNvSpPr txBox="1"/>
          <p:nvPr/>
        </p:nvSpPr>
        <p:spPr>
          <a:xfrm>
            <a:off x="8743950" y="694019"/>
            <a:ext cx="197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individual evaluation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85A6D4AC-DFF5-F1BA-5118-FE3BDC2C601E}"/>
              </a:ext>
            </a:extLst>
          </p:cNvPr>
          <p:cNvSpPr/>
          <p:nvPr/>
        </p:nvSpPr>
        <p:spPr>
          <a:xfrm>
            <a:off x="8871720" y="1630836"/>
            <a:ext cx="1536555" cy="817127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6649534" y="3091086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0192017-0863-B330-7F7A-1463B2FE780C}"/>
              </a:ext>
            </a:extLst>
          </p:cNvPr>
          <p:cNvSpPr/>
          <p:nvPr/>
        </p:nvSpPr>
        <p:spPr>
          <a:xfrm>
            <a:off x="6736876" y="1724632"/>
            <a:ext cx="1361872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local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society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F2B34D-60E1-87DB-6F89-A0B6597D0D60}"/>
              </a:ext>
            </a:extLst>
          </p:cNvPr>
          <p:cNvSpPr/>
          <p:nvPr/>
        </p:nvSpPr>
        <p:spPr>
          <a:xfrm>
            <a:off x="6527906" y="4641881"/>
            <a:ext cx="178009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environment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340375" y="1632220"/>
            <a:ext cx="1205579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34687" y="1632220"/>
            <a:ext cx="1083013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person</a:t>
            </a:r>
            <a:r>
              <a:rPr lang="de-DE" sz="2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077254" y="3321746"/>
            <a:ext cx="1361872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effects</a:t>
            </a:r>
            <a:r>
              <a:rPr lang="de-DE" sz="2000" dirty="0">
                <a:solidFill>
                  <a:schemeClr val="tx1"/>
                </a:solidFill>
              </a:rPr>
              <a:t> &amp;  </a:t>
            </a:r>
          </a:p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efficiency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38675" y="4641881"/>
            <a:ext cx="137025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zero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option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89853" y="3187951"/>
            <a:ext cx="1819072" cy="1274323"/>
            <a:chOff x="2803452" y="2665902"/>
            <a:chExt cx="1819072" cy="1274323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process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F985D09-1417-5B86-F839-4CB356899C61}"/>
              </a:ext>
            </a:extLst>
          </p:cNvPr>
          <p:cNvSpPr txBox="1"/>
          <p:nvPr/>
        </p:nvSpPr>
        <p:spPr>
          <a:xfrm>
            <a:off x="2466976" y="701163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technical </a:t>
            </a:r>
          </a:p>
          <a:p>
            <a:pPr algn="ctr"/>
            <a:r>
              <a:rPr lang="en-US" sz="2400" dirty="0">
                <a:latin typeface="Fira Sans" panose="020B0503050000020004" pitchFamily="34" charset="0"/>
              </a:rPr>
              <a:t>solution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68CE020-1753-61EE-6EF2-1267741D354F}"/>
              </a:ext>
            </a:extLst>
          </p:cNvPr>
          <p:cNvSpPr txBox="1"/>
          <p:nvPr/>
        </p:nvSpPr>
        <p:spPr>
          <a:xfrm>
            <a:off x="5003987" y="862391"/>
            <a:ext cx="342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local assessment</a:t>
            </a:r>
          </a:p>
        </p:txBody>
      </p:sp>
      <p:sp>
        <p:nvSpPr>
          <p:cNvPr id="39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75790" y="2482746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674" y="2484537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74246" y="3353240"/>
            <a:ext cx="536902" cy="791344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0173" y="3426282"/>
            <a:ext cx="536902" cy="60804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43228" y="4011192"/>
            <a:ext cx="536902" cy="104359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49361" y="2622207"/>
            <a:ext cx="536902" cy="60727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361" y="4068099"/>
            <a:ext cx="536902" cy="62890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953326" y="2098391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objectives</a:t>
            </a:r>
            <a:endParaRPr lang="de-DE" sz="2000" dirty="0">
              <a:latin typeface="Fira Sans" panose="020B05030500000200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100946" y="3520608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optimal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957035" y="3349035"/>
            <a:ext cx="112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accept</a:t>
            </a:r>
            <a:r>
              <a:rPr lang="de-DE" sz="2000" dirty="0">
                <a:latin typeface="Fira Sans" panose="020B0503050000020004" pitchFamily="34" charset="0"/>
              </a:rPr>
              <a:t>-</a:t>
            </a:r>
          </a:p>
          <a:p>
            <a:r>
              <a:rPr lang="de-DE" sz="2000" dirty="0" err="1">
                <a:latin typeface="Fira Sans" panose="020B0503050000020004" pitchFamily="34" charset="0"/>
              </a:rPr>
              <a:t>able</a:t>
            </a:r>
            <a:r>
              <a:rPr lang="de-DE" sz="2000" dirty="0">
                <a:latin typeface="Fira Sans" panose="020B0503050000020004" pitchFamily="34" charset="0"/>
              </a:rPr>
              <a:t>?</a:t>
            </a:r>
          </a:p>
        </p:txBody>
      </p:sp>
      <p:sp>
        <p:nvSpPr>
          <p:cNvPr id="43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16579" y="3196153"/>
            <a:ext cx="536902" cy="1031831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77083" y="2484537"/>
            <a:ext cx="536902" cy="95908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34321" r="4256" b="16543"/>
          <a:stretch/>
        </p:blipFill>
        <p:spPr>
          <a:xfrm>
            <a:off x="2030789" y="469222"/>
            <a:ext cx="6438297" cy="54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39698" r="54892" b="10454"/>
          <a:stretch/>
        </p:blipFill>
        <p:spPr>
          <a:xfrm>
            <a:off x="457199" y="394855"/>
            <a:ext cx="6348845" cy="55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Macintosh PowerPoint</Application>
  <PresentationFormat>Breitbild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76</cp:revision>
  <cp:lastPrinted>2021-12-07T09:36:27Z</cp:lastPrinted>
  <dcterms:created xsi:type="dcterms:W3CDTF">2021-11-23T15:40:59Z</dcterms:created>
  <dcterms:modified xsi:type="dcterms:W3CDTF">2023-06-07T10:07:52Z</dcterms:modified>
</cp:coreProperties>
</file>