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334" r:id="rId3"/>
    <p:sldId id="336" r:id="rId4"/>
  </p:sldIdLst>
  <p:sldSz cx="12192000" cy="6858000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  <p14:sldId id="334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6327"/>
  </p:normalViewPr>
  <p:slideViewPr>
    <p:cSldViewPr snapToGrid="0" snapToObjects="1">
      <p:cViewPr varScale="1">
        <p:scale>
          <a:sx n="107" d="100"/>
          <a:sy n="107" d="100"/>
        </p:scale>
        <p:origin x="17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0C8CD-F0D7-B34A-9468-AEFB4CE8A93D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BA347-C129-6546-862D-6FE86A2B28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66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04810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EBEEA-7122-8C46-8947-BCE2E0D2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07.06.23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PR1-B01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57BD425-ACAC-9583-D81A-6B0C0DEE55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28685E30-5D48-4742-B01D-421D2009D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5898"/>
            <a:ext cx="9144000" cy="1655762"/>
          </a:xfrm>
        </p:spPr>
        <p:txBody>
          <a:bodyPr>
            <a:normAutofit fontScale="40000" lnSpcReduction="20000"/>
          </a:bodyPr>
          <a:lstStyle/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PR1-B01 </a:t>
            </a:r>
            <a:r>
              <a:rPr lang="de-DE" sz="5400" b="1" dirty="0" err="1">
                <a:solidFill>
                  <a:schemeClr val="accent1"/>
                </a:solidFill>
              </a:rPr>
              <a:t>Figures</a:t>
            </a:r>
            <a:endParaRPr lang="de-DE" sz="5400" b="1" dirty="0">
              <a:solidFill>
                <a:schemeClr val="accent1"/>
              </a:solidFill>
            </a:endParaRP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and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Spinelli,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and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00FDEE-EE43-4305-5FFE-493ABC593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71C10A0-3995-84B5-C14F-2246548E9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6F0DDDB5-A392-208D-8B33-6F540A5C6A72}"/>
              </a:ext>
            </a:extLst>
          </p:cNvPr>
          <p:cNvSpPr/>
          <p:nvPr/>
        </p:nvSpPr>
        <p:spPr>
          <a:xfrm>
            <a:off x="8648053" y="1513500"/>
            <a:ext cx="2067832" cy="410740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aute 49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8871718" y="3111269"/>
            <a:ext cx="1536556" cy="1218787"/>
          </a:xfrm>
          <a:prstGeom prst="diamond">
            <a:avLst/>
          </a:prstGeom>
          <a:solidFill>
            <a:schemeClr val="bg1"/>
          </a:solidFill>
          <a:ln w="76200">
            <a:solidFill>
              <a:srgbClr val="8EA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0E8A152E-FFFF-D79A-DA02-F7B117698731}"/>
              </a:ext>
            </a:extLst>
          </p:cNvPr>
          <p:cNvSpPr/>
          <p:nvPr/>
        </p:nvSpPr>
        <p:spPr>
          <a:xfrm>
            <a:off x="4945854" y="1525016"/>
            <a:ext cx="3521960" cy="40958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6F0DDDB5-A392-208D-8B33-6F540A5C6A72}"/>
              </a:ext>
            </a:extLst>
          </p:cNvPr>
          <p:cNvSpPr/>
          <p:nvPr/>
        </p:nvSpPr>
        <p:spPr>
          <a:xfrm>
            <a:off x="8608454" y="667626"/>
            <a:ext cx="2143535" cy="819481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0E8A152E-FFFF-D79A-DA02-F7B117698731}"/>
              </a:ext>
            </a:extLst>
          </p:cNvPr>
          <p:cNvSpPr/>
          <p:nvPr/>
        </p:nvSpPr>
        <p:spPr>
          <a:xfrm>
            <a:off x="4920165" y="667626"/>
            <a:ext cx="3576834" cy="819481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235611" y="1109518"/>
            <a:ext cx="2576221" cy="4511386"/>
          </a:xfrm>
          <a:prstGeom prst="roundRect">
            <a:avLst>
              <a:gd name="adj" fmla="val 0"/>
            </a:avLst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238619" y="667626"/>
            <a:ext cx="2576221" cy="81948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442A1C9-3D20-16D9-DA1B-0A1FCA6B1EF5}"/>
              </a:ext>
            </a:extLst>
          </p:cNvPr>
          <p:cNvSpPr txBox="1"/>
          <p:nvPr/>
        </p:nvSpPr>
        <p:spPr>
          <a:xfrm>
            <a:off x="8743950" y="694019"/>
            <a:ext cx="1971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ira Sans" panose="020B0503050000020004" pitchFamily="34" charset="0"/>
              </a:rPr>
              <a:t>individual evaluation</a:t>
            </a:r>
          </a:p>
        </p:txBody>
      </p:sp>
      <p:sp>
        <p:nvSpPr>
          <p:cNvPr id="11" name="Dreieck 10">
            <a:extLst>
              <a:ext uri="{FF2B5EF4-FFF2-40B4-BE49-F238E27FC236}">
                <a16:creationId xmlns:a16="http://schemas.microsoft.com/office/drawing/2014/main" id="{85A6D4AC-DFF5-F1BA-5118-FE3BDC2C601E}"/>
              </a:ext>
            </a:extLst>
          </p:cNvPr>
          <p:cNvSpPr/>
          <p:nvPr/>
        </p:nvSpPr>
        <p:spPr>
          <a:xfrm>
            <a:off x="8871720" y="1630836"/>
            <a:ext cx="1536555" cy="817127"/>
          </a:xfrm>
          <a:prstGeom prst="triangl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3" name="Raute 12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6649534" y="3091086"/>
            <a:ext cx="1536556" cy="1218787"/>
          </a:xfrm>
          <a:prstGeom prst="diamond">
            <a:avLst/>
          </a:prstGeom>
          <a:solidFill>
            <a:schemeClr val="bg1"/>
          </a:solidFill>
          <a:ln w="76200">
            <a:solidFill>
              <a:srgbClr val="355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20192017-0863-B330-7F7A-1463B2FE780C}"/>
              </a:ext>
            </a:extLst>
          </p:cNvPr>
          <p:cNvSpPr/>
          <p:nvPr/>
        </p:nvSpPr>
        <p:spPr>
          <a:xfrm>
            <a:off x="6736876" y="1724632"/>
            <a:ext cx="1361872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local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society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67F2B34D-60E1-87DB-6F89-A0B6597D0D60}"/>
              </a:ext>
            </a:extLst>
          </p:cNvPr>
          <p:cNvSpPr/>
          <p:nvPr/>
        </p:nvSpPr>
        <p:spPr>
          <a:xfrm>
            <a:off x="6527906" y="4641881"/>
            <a:ext cx="1780090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local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environment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F12E8003-2DDC-687C-C96C-5F430C2B7B5B}"/>
              </a:ext>
            </a:extLst>
          </p:cNvPr>
          <p:cNvSpPr/>
          <p:nvPr/>
        </p:nvSpPr>
        <p:spPr>
          <a:xfrm>
            <a:off x="2340375" y="1632220"/>
            <a:ext cx="1205579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machine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FC0EA983-2572-B005-F6FC-D2A3AEA0C516}"/>
              </a:ext>
            </a:extLst>
          </p:cNvPr>
          <p:cNvSpPr/>
          <p:nvPr/>
        </p:nvSpPr>
        <p:spPr>
          <a:xfrm>
            <a:off x="3634687" y="1632220"/>
            <a:ext cx="1083013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person</a:t>
            </a:r>
            <a:r>
              <a:rPr lang="de-DE" sz="24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7167D1D4-5693-BE6D-CFDE-9E2B4FCB271B}"/>
              </a:ext>
            </a:extLst>
          </p:cNvPr>
          <p:cNvSpPr/>
          <p:nvPr/>
        </p:nvSpPr>
        <p:spPr>
          <a:xfrm>
            <a:off x="5077254" y="3321746"/>
            <a:ext cx="1361872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effects</a:t>
            </a:r>
            <a:r>
              <a:rPr lang="de-DE" sz="2000" dirty="0">
                <a:solidFill>
                  <a:schemeClr val="tx1"/>
                </a:solidFill>
              </a:rPr>
              <a:t> &amp;  </a:t>
            </a:r>
          </a:p>
          <a:p>
            <a:pPr algn="ctr"/>
            <a:r>
              <a:rPr lang="de-DE" sz="2000" dirty="0" err="1">
                <a:solidFill>
                  <a:schemeClr val="tx1"/>
                </a:solidFill>
              </a:rPr>
              <a:t>efficiency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39854006-6960-9225-BAE0-C51D67CB5B93}"/>
              </a:ext>
            </a:extLst>
          </p:cNvPr>
          <p:cNvSpPr/>
          <p:nvPr/>
        </p:nvSpPr>
        <p:spPr>
          <a:xfrm>
            <a:off x="3038675" y="4641881"/>
            <a:ext cx="1370250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zero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option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589853" y="3187951"/>
            <a:ext cx="1819072" cy="1274323"/>
            <a:chOff x="2803452" y="2665902"/>
            <a:chExt cx="1819072" cy="1274323"/>
          </a:xfrm>
        </p:grpSpPr>
        <p:sp>
          <p:nvSpPr>
            <p:cNvPr id="26" name="Abgerundetes Rechteck 25">
              <a:extLst>
                <a:ext uri="{FF2B5EF4-FFF2-40B4-BE49-F238E27FC236}">
                  <a16:creationId xmlns:a16="http://schemas.microsoft.com/office/drawing/2014/main" id="{E6CD0661-57A6-271B-D4F3-DF0FAE7A5D4F}"/>
                </a:ext>
              </a:extLst>
            </p:cNvPr>
            <p:cNvSpPr/>
            <p:nvPr/>
          </p:nvSpPr>
          <p:spPr>
            <a:xfrm>
              <a:off x="2803452" y="26659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Process</a:t>
              </a:r>
              <a:r>
                <a:rPr lang="de-DE" sz="1400" dirty="0"/>
                <a:t> </a:t>
              </a:r>
            </a:p>
          </p:txBody>
        </p:sp>
        <p:sp>
          <p:nvSpPr>
            <p:cNvPr id="27" name="Abgerundetes Rechteck 26">
              <a:extLst>
                <a:ext uri="{FF2B5EF4-FFF2-40B4-BE49-F238E27FC236}">
                  <a16:creationId xmlns:a16="http://schemas.microsoft.com/office/drawing/2014/main" id="{DAC6C9D6-66C0-0F5A-8CE3-8C65BFC2DD5F}"/>
                </a:ext>
              </a:extLst>
            </p:cNvPr>
            <p:cNvSpPr/>
            <p:nvPr/>
          </p:nvSpPr>
          <p:spPr>
            <a:xfrm>
              <a:off x="2955852" y="28183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Process</a:t>
              </a:r>
              <a:r>
                <a:rPr lang="de-DE" sz="1400" dirty="0"/>
                <a:t> </a:t>
              </a:r>
            </a:p>
          </p:txBody>
        </p:sp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8B096E4C-CA78-4BBA-73C1-D3D73B26CBD1}"/>
                </a:ext>
              </a:extLst>
            </p:cNvPr>
            <p:cNvSpPr/>
            <p:nvPr/>
          </p:nvSpPr>
          <p:spPr>
            <a:xfrm>
              <a:off x="3108252" y="29707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Process</a:t>
              </a:r>
              <a:r>
                <a:rPr lang="de-DE" sz="1400" dirty="0"/>
                <a:t> </a:t>
              </a:r>
            </a:p>
          </p:txBody>
        </p:sp>
        <p:sp>
          <p:nvSpPr>
            <p:cNvPr id="29" name="Abgerundetes Rechteck 28">
              <a:extLst>
                <a:ext uri="{FF2B5EF4-FFF2-40B4-BE49-F238E27FC236}">
                  <a16:creationId xmlns:a16="http://schemas.microsoft.com/office/drawing/2014/main" id="{D67D2F31-4B7F-2BFE-55B8-A863E5CB0FBE}"/>
                </a:ext>
              </a:extLst>
            </p:cNvPr>
            <p:cNvSpPr/>
            <p:nvPr/>
          </p:nvSpPr>
          <p:spPr>
            <a:xfrm>
              <a:off x="3260652" y="31231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>
                  <a:solidFill>
                    <a:schemeClr val="tx1"/>
                  </a:solidFill>
                </a:rPr>
                <a:t>process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FF985D09-1417-5B86-F839-4CB356899C61}"/>
              </a:ext>
            </a:extLst>
          </p:cNvPr>
          <p:cNvSpPr txBox="1"/>
          <p:nvPr/>
        </p:nvSpPr>
        <p:spPr>
          <a:xfrm>
            <a:off x="2466976" y="701163"/>
            <a:ext cx="2152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ira Sans" panose="020B0503050000020004" pitchFamily="34" charset="0"/>
              </a:rPr>
              <a:t>technical </a:t>
            </a:r>
          </a:p>
          <a:p>
            <a:pPr algn="ctr"/>
            <a:r>
              <a:rPr lang="en-US" sz="2400" dirty="0">
                <a:latin typeface="Fira Sans" panose="020B0503050000020004" pitchFamily="34" charset="0"/>
              </a:rPr>
              <a:t>solution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68CE020-1753-61EE-6EF2-1267741D354F}"/>
              </a:ext>
            </a:extLst>
          </p:cNvPr>
          <p:cNvSpPr txBox="1"/>
          <p:nvPr/>
        </p:nvSpPr>
        <p:spPr>
          <a:xfrm>
            <a:off x="5003987" y="862391"/>
            <a:ext cx="342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ira Sans" panose="020B0503050000020004" pitchFamily="34" charset="0"/>
              </a:rPr>
              <a:t>local assessment</a:t>
            </a:r>
          </a:p>
        </p:txBody>
      </p:sp>
      <p:sp>
        <p:nvSpPr>
          <p:cNvPr id="39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75790" y="2482746"/>
            <a:ext cx="536902" cy="709778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35674" y="2484537"/>
            <a:ext cx="536902" cy="709778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74246" y="3353240"/>
            <a:ext cx="536902" cy="791344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60173" y="3426282"/>
            <a:ext cx="536902" cy="608049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443228" y="4011192"/>
            <a:ext cx="536902" cy="1043596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149361" y="2622207"/>
            <a:ext cx="536902" cy="607279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361" y="4068099"/>
            <a:ext cx="536902" cy="628906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8953326" y="2098391"/>
            <a:ext cx="1553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Fira Sans" panose="020B0503050000020004" pitchFamily="34" charset="0"/>
              </a:rPr>
              <a:t>objectives</a:t>
            </a:r>
            <a:endParaRPr lang="de-DE" sz="2000" dirty="0">
              <a:latin typeface="Fira Sans" panose="020B05030500000200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9100946" y="3520608"/>
            <a:ext cx="1553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Fira Sans" panose="020B0503050000020004" pitchFamily="34" charset="0"/>
              </a:rPr>
              <a:t>optimal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6957035" y="3349035"/>
            <a:ext cx="112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Fira Sans" panose="020B0503050000020004" pitchFamily="34" charset="0"/>
              </a:rPr>
              <a:t>accept</a:t>
            </a:r>
            <a:r>
              <a:rPr lang="de-DE" sz="2000" dirty="0">
                <a:latin typeface="Fira Sans" panose="020B0503050000020004" pitchFamily="34" charset="0"/>
              </a:rPr>
              <a:t>-</a:t>
            </a:r>
          </a:p>
          <a:p>
            <a:r>
              <a:rPr lang="de-DE" sz="2000" dirty="0" err="1">
                <a:latin typeface="Fira Sans" panose="020B0503050000020004" pitchFamily="34" charset="0"/>
              </a:rPr>
              <a:t>able</a:t>
            </a:r>
            <a:r>
              <a:rPr lang="de-DE" sz="2000" dirty="0">
                <a:latin typeface="Fira Sans" panose="020B0503050000020004" pitchFamily="34" charset="0"/>
              </a:rPr>
              <a:t>?</a:t>
            </a:r>
          </a:p>
        </p:txBody>
      </p:sp>
      <p:sp>
        <p:nvSpPr>
          <p:cNvPr id="43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16579" y="3196153"/>
            <a:ext cx="536902" cy="1031831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377083" y="2484537"/>
            <a:ext cx="536902" cy="959080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02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CB93BAED-9168-7D65-07BE-FD5598472FC2}"/>
              </a:ext>
            </a:extLst>
          </p:cNvPr>
          <p:cNvSpPr/>
          <p:nvPr/>
        </p:nvSpPr>
        <p:spPr>
          <a:xfrm>
            <a:off x="5032442" y="1981200"/>
            <a:ext cx="1505518" cy="212855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5383892" y="2230105"/>
            <a:ext cx="822381" cy="1644762"/>
            <a:chOff x="6142300" y="2679808"/>
            <a:chExt cx="457200" cy="914400"/>
          </a:xfrm>
        </p:grpSpPr>
        <p:sp>
          <p:nvSpPr>
            <p:cNvPr id="12" name="Oval 19">
              <a:extLst>
                <a:ext uri="{FF2B5EF4-FFF2-40B4-BE49-F238E27FC236}">
                  <a16:creationId xmlns:a16="http://schemas.microsoft.com/office/drawing/2014/main" id="{EE4DE658-C32E-4161-645E-EBFC54D02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300" y="2679808"/>
              <a:ext cx="457200" cy="304800"/>
            </a:xfrm>
            <a:prstGeom prst="ellipse">
              <a:avLst/>
            </a:prstGeom>
            <a:solidFill>
              <a:srgbClr val="FF7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Verdana"/>
                <a:cs typeface="Verdana"/>
              </a:endParaRPr>
            </a:p>
          </p:txBody>
        </p:sp>
        <p:sp>
          <p:nvSpPr>
            <p:cNvPr id="13" name="Oval 20">
              <a:extLst>
                <a:ext uri="{FF2B5EF4-FFF2-40B4-BE49-F238E27FC236}">
                  <a16:creationId xmlns:a16="http://schemas.microsoft.com/office/drawing/2014/main" id="{B735D2F4-3EA5-5747-54CF-68B98F6BD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300" y="2984608"/>
              <a:ext cx="457200" cy="304800"/>
            </a:xfrm>
            <a:prstGeom prst="ellipse">
              <a:avLst/>
            </a:prstGeom>
            <a:solidFill>
              <a:srgbClr val="8EA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Verdana"/>
                <a:cs typeface="Verdana"/>
              </a:endParaRPr>
            </a:p>
          </p:txBody>
        </p: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25E0D732-21A6-E856-DAEB-B5088D56F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300" y="3289408"/>
              <a:ext cx="457200" cy="304800"/>
            </a:xfrm>
            <a:prstGeom prst="ellipse">
              <a:avLst/>
            </a:prstGeom>
            <a:solidFill>
              <a:srgbClr val="35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Verdana"/>
                <a:cs typeface="Verdana"/>
              </a:endParaRPr>
            </a:p>
          </p:txBody>
        </p:sp>
      </p:grpSp>
      <p:sp>
        <p:nvSpPr>
          <p:cNvPr id="15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75001" y="1822045"/>
            <a:ext cx="617222" cy="783136"/>
          </a:xfrm>
          <a:prstGeom prst="upArrow">
            <a:avLst>
              <a:gd name="adj1" fmla="val 63754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5032442" y="1432946"/>
            <a:ext cx="1505518" cy="472054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F985D09-1417-5B86-F839-4CB356899C61}"/>
              </a:ext>
            </a:extLst>
          </p:cNvPr>
          <p:cNvSpPr txBox="1"/>
          <p:nvPr/>
        </p:nvSpPr>
        <p:spPr>
          <a:xfrm>
            <a:off x="5147636" y="1435671"/>
            <a:ext cx="1245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ira Sans" panose="020B0503050000020004" pitchFamily="34" charset="0"/>
              </a:rPr>
              <a:t>system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372935" y="1993992"/>
            <a:ext cx="420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Fira Sans" panose="020B0503050000020004" pitchFamily="34" charset="0"/>
              </a:rPr>
              <a:t>i</a:t>
            </a:r>
            <a:r>
              <a:rPr lang="de-DE" sz="2000" baseline="-25000" dirty="0">
                <a:latin typeface="Fira Sans" panose="020B0503050000020004" pitchFamily="34" charset="0"/>
              </a:rPr>
              <a:t>i</a:t>
            </a:r>
          </a:p>
        </p:txBody>
      </p:sp>
      <p:sp>
        <p:nvSpPr>
          <p:cNvPr id="25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78242" y="2626434"/>
            <a:ext cx="617222" cy="783136"/>
          </a:xfrm>
          <a:prstGeom prst="upArrow">
            <a:avLst>
              <a:gd name="adj1" fmla="val 63754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4376176" y="2798381"/>
            <a:ext cx="420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Fira Sans" panose="020B0503050000020004" pitchFamily="34" charset="0"/>
              </a:rPr>
              <a:t>e</a:t>
            </a:r>
            <a:r>
              <a:rPr lang="de-DE" sz="2000" baseline="-25000" dirty="0">
                <a:latin typeface="Fira Sans" panose="020B0503050000020004" pitchFamily="34" charset="0"/>
              </a:rPr>
              <a:t>i</a:t>
            </a:r>
          </a:p>
        </p:txBody>
      </p:sp>
      <p:sp>
        <p:nvSpPr>
          <p:cNvPr id="27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78242" y="3430823"/>
            <a:ext cx="617222" cy="783136"/>
          </a:xfrm>
          <a:prstGeom prst="upArrow">
            <a:avLst>
              <a:gd name="adj1" fmla="val 63754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4376176" y="3602770"/>
            <a:ext cx="49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Fira Sans" panose="020B0503050000020004" pitchFamily="34" charset="0"/>
              </a:rPr>
              <a:t>m</a:t>
            </a:r>
            <a:r>
              <a:rPr lang="de-DE" sz="2000" baseline="-25000" dirty="0">
                <a:latin typeface="Fira Sans" panose="020B0503050000020004" pitchFamily="34" charset="0"/>
              </a:rPr>
              <a:t>i</a:t>
            </a:r>
          </a:p>
        </p:txBody>
      </p:sp>
      <p:sp>
        <p:nvSpPr>
          <p:cNvPr id="29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97798" y="1822045"/>
            <a:ext cx="617222" cy="783136"/>
          </a:xfrm>
          <a:prstGeom prst="upArrow">
            <a:avLst>
              <a:gd name="adj1" fmla="val 63754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6650951" y="1993992"/>
            <a:ext cx="602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Fira Sans" panose="020B0503050000020004" pitchFamily="34" charset="0"/>
              </a:rPr>
              <a:t>i</a:t>
            </a:r>
            <a:r>
              <a:rPr lang="de-DE" sz="2000" baseline="-25000" dirty="0">
                <a:latin typeface="Fira Sans" panose="020B0503050000020004" pitchFamily="34" charset="0"/>
              </a:rPr>
              <a:t>i+1</a:t>
            </a:r>
          </a:p>
        </p:txBody>
      </p:sp>
      <p:sp>
        <p:nvSpPr>
          <p:cNvPr id="31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97229" y="2626434"/>
            <a:ext cx="617222" cy="783136"/>
          </a:xfrm>
          <a:prstGeom prst="upArrow">
            <a:avLst>
              <a:gd name="adj1" fmla="val 63754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6654192" y="2798381"/>
            <a:ext cx="599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Fira Sans" panose="020B0503050000020004" pitchFamily="34" charset="0"/>
              </a:rPr>
              <a:t>e</a:t>
            </a:r>
            <a:r>
              <a:rPr lang="de-DE" sz="2000" baseline="-25000" dirty="0">
                <a:latin typeface="Fira Sans" panose="020B0503050000020004" pitchFamily="34" charset="0"/>
              </a:rPr>
              <a:t>i+1</a:t>
            </a:r>
          </a:p>
        </p:txBody>
      </p:sp>
      <p:sp>
        <p:nvSpPr>
          <p:cNvPr id="33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97229" y="3430823"/>
            <a:ext cx="617222" cy="783136"/>
          </a:xfrm>
          <a:prstGeom prst="upArrow">
            <a:avLst>
              <a:gd name="adj1" fmla="val 63754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6654192" y="3602770"/>
            <a:ext cx="874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Fira Sans" panose="020B0503050000020004" pitchFamily="34" charset="0"/>
              </a:rPr>
              <a:t>m</a:t>
            </a:r>
            <a:r>
              <a:rPr lang="de-DE" sz="2000" baseline="-25000" dirty="0">
                <a:latin typeface="Fira Sans" panose="020B0503050000020004" pitchFamily="34" charset="0"/>
              </a:rPr>
              <a:t>i+1</a:t>
            </a:r>
          </a:p>
        </p:txBody>
      </p:sp>
    </p:spTree>
    <p:extLst>
      <p:ext uri="{BB962C8B-B14F-4D97-AF65-F5344CB8AC3E}">
        <p14:creationId xmlns:p14="http://schemas.microsoft.com/office/powerpoint/2010/main" val="2860860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Macintosh PowerPoint</Application>
  <PresentationFormat>Breitbild</PresentationFormat>
  <Paragraphs>31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Fira Sans</vt:lpstr>
      <vt:lpstr>Verdana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73</cp:revision>
  <cp:lastPrinted>2021-12-07T09:36:27Z</cp:lastPrinted>
  <dcterms:created xsi:type="dcterms:W3CDTF">2021-11-23T15:40:59Z</dcterms:created>
  <dcterms:modified xsi:type="dcterms:W3CDTF">2023-06-07T09:54:28Z</dcterms:modified>
</cp:coreProperties>
</file>