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7" r:id="rId2"/>
  </p:sldIdLst>
  <p:sldSz cx="32400875" cy="43200638"/>
  <p:notesSz cx="6735763" cy="9866313"/>
  <p:defaultTextStyle>
    <a:defPPr>
      <a:defRPr lang="hr-HR"/>
    </a:defPPr>
    <a:lvl1pPr algn="l" rtl="0" eaLnBrk="0" fontAlgn="base" hangingPunct="0">
      <a:spcBef>
        <a:spcPct val="0"/>
      </a:spcBef>
      <a:spcAft>
        <a:spcPct val="0"/>
      </a:spcAft>
      <a:defRPr sz="8485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79856" indent="5052" algn="l" rtl="0" eaLnBrk="0" fontAlgn="base" hangingPunct="0">
      <a:spcBef>
        <a:spcPct val="0"/>
      </a:spcBef>
      <a:spcAft>
        <a:spcPct val="0"/>
      </a:spcAft>
      <a:defRPr sz="8485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59710" indent="10102" algn="l" rtl="0" eaLnBrk="0" fontAlgn="base" hangingPunct="0">
      <a:spcBef>
        <a:spcPct val="0"/>
      </a:spcBef>
      <a:spcAft>
        <a:spcPct val="0"/>
      </a:spcAft>
      <a:defRPr sz="8485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439566" indent="15154" algn="l" rtl="0" eaLnBrk="0" fontAlgn="base" hangingPunct="0">
      <a:spcBef>
        <a:spcPct val="0"/>
      </a:spcBef>
      <a:spcAft>
        <a:spcPct val="0"/>
      </a:spcAft>
      <a:defRPr sz="8485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919421" indent="20204" algn="l" rtl="0" eaLnBrk="0" fontAlgn="base" hangingPunct="0">
      <a:spcBef>
        <a:spcPct val="0"/>
      </a:spcBef>
      <a:spcAft>
        <a:spcPct val="0"/>
      </a:spcAft>
      <a:defRPr sz="8485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424532" algn="l" defTabSz="969813" rtl="0" eaLnBrk="1" latinLnBrk="0" hangingPunct="1">
      <a:defRPr sz="8485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909438" algn="l" defTabSz="969813" rtl="0" eaLnBrk="1" latinLnBrk="0" hangingPunct="1">
      <a:defRPr sz="8485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394344" algn="l" defTabSz="969813" rtl="0" eaLnBrk="1" latinLnBrk="0" hangingPunct="1">
      <a:defRPr sz="8485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879251" algn="l" defTabSz="969813" rtl="0" eaLnBrk="1" latinLnBrk="0" hangingPunct="1">
      <a:defRPr sz="8485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7" userDrawn="1">
          <p15:clr>
            <a:srgbClr val="A4A3A4"/>
          </p15:clr>
        </p15:guide>
        <p15:guide id="2" pos="102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DD3"/>
    <a:srgbClr val="FEF2E6"/>
    <a:srgbClr val="FFFF7D"/>
    <a:srgbClr val="FFFF00"/>
    <a:srgbClr val="008000"/>
    <a:srgbClr val="008A3E"/>
    <a:srgbClr val="0000CC"/>
    <a:srgbClr val="FFCC00"/>
    <a:srgbClr val="009A46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24" autoAdjust="0"/>
    <p:restoredTop sz="99424" autoAdjust="0"/>
  </p:normalViewPr>
  <p:slideViewPr>
    <p:cSldViewPr>
      <p:cViewPr varScale="1">
        <p:scale>
          <a:sx n="35" d="100"/>
          <a:sy n="35" d="100"/>
        </p:scale>
        <p:origin x="5664" y="296"/>
      </p:cViewPr>
      <p:guideLst>
        <p:guide orient="horz" pos="13607"/>
        <p:guide pos="102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96DACA6-AE92-40EB-8D21-30B01BA0497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1"/>
            <a:ext cx="2919564" cy="493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544" tIns="43773" rIns="87544" bIns="43773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080C0A8-7CE6-44EE-80F9-AD74F4C64C7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14628" y="1"/>
            <a:ext cx="2919564" cy="493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544" tIns="43773" rIns="87544" bIns="4377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3EE3C470-28E1-4B94-A272-589D4244E35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982788" y="742950"/>
            <a:ext cx="2770187" cy="3697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C9F0339E-2747-403D-9765-4519E31C9A9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263" y="4686226"/>
            <a:ext cx="5389241" cy="444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544" tIns="43773" rIns="87544" bIns="437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noProof="0"/>
              <a:t>Click to edit Master text styles</a:t>
            </a:r>
          </a:p>
          <a:p>
            <a:pPr lvl="1"/>
            <a:r>
              <a:rPr lang="hr-HR" altLang="sr-Latn-RS" noProof="0"/>
              <a:t>Second level</a:t>
            </a:r>
          </a:p>
          <a:p>
            <a:pPr lvl="2"/>
            <a:r>
              <a:rPr lang="hr-HR" altLang="sr-Latn-RS" noProof="0"/>
              <a:t>Third level</a:t>
            </a:r>
          </a:p>
          <a:p>
            <a:pPr lvl="3"/>
            <a:r>
              <a:rPr lang="hr-HR" altLang="sr-Latn-RS" noProof="0"/>
              <a:t>Fourth level</a:t>
            </a:r>
          </a:p>
          <a:p>
            <a:pPr lvl="4"/>
            <a:r>
              <a:rPr lang="hr-HR" altLang="sr-Latn-RS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94883634-89B9-4847-9279-388D542DA2B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370870"/>
            <a:ext cx="2919564" cy="493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544" tIns="43773" rIns="87544" bIns="43773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EF29450A-B837-4DD8-9E56-E3EEFFC00F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628" y="9370870"/>
            <a:ext cx="2919564" cy="493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544" tIns="43773" rIns="87544" bIns="4377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 smtClean="0"/>
            </a:lvl1pPr>
          </a:lstStyle>
          <a:p>
            <a:pPr>
              <a:defRPr/>
            </a:pPr>
            <a:fld id="{B7E01047-C35A-4F4C-ACAC-FFE497B6FCF4}" type="slidenum">
              <a:rPr lang="hr-HR" altLang="sr-Latn-RS"/>
              <a:pPr>
                <a:defRPr/>
              </a:pPr>
              <a:t>‹Nr.›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67" kern="1200">
        <a:solidFill>
          <a:schemeClr val="tx1"/>
        </a:solidFill>
        <a:latin typeface="Arial" charset="0"/>
        <a:ea typeface="+mn-ea"/>
        <a:cs typeface="+mn-cs"/>
      </a:defRPr>
    </a:lvl1pPr>
    <a:lvl2pPr marL="479856" algn="l" rtl="0" eaLnBrk="0" fontAlgn="base" hangingPunct="0">
      <a:spcBef>
        <a:spcPct val="30000"/>
      </a:spcBef>
      <a:spcAft>
        <a:spcPct val="0"/>
      </a:spcAft>
      <a:defRPr sz="1167" kern="1200">
        <a:solidFill>
          <a:schemeClr val="tx1"/>
        </a:solidFill>
        <a:latin typeface="Arial" charset="0"/>
        <a:ea typeface="+mn-ea"/>
        <a:cs typeface="+mn-cs"/>
      </a:defRPr>
    </a:lvl2pPr>
    <a:lvl3pPr marL="959710" algn="l" rtl="0" eaLnBrk="0" fontAlgn="base" hangingPunct="0">
      <a:spcBef>
        <a:spcPct val="30000"/>
      </a:spcBef>
      <a:spcAft>
        <a:spcPct val="0"/>
      </a:spcAft>
      <a:defRPr sz="1167" kern="1200">
        <a:solidFill>
          <a:schemeClr val="tx1"/>
        </a:solidFill>
        <a:latin typeface="Arial" charset="0"/>
        <a:ea typeface="+mn-ea"/>
        <a:cs typeface="+mn-cs"/>
      </a:defRPr>
    </a:lvl3pPr>
    <a:lvl4pPr marL="1439566" algn="l" rtl="0" eaLnBrk="0" fontAlgn="base" hangingPunct="0">
      <a:spcBef>
        <a:spcPct val="30000"/>
      </a:spcBef>
      <a:spcAft>
        <a:spcPct val="0"/>
      </a:spcAft>
      <a:defRPr sz="1167" kern="1200">
        <a:solidFill>
          <a:schemeClr val="tx1"/>
        </a:solidFill>
        <a:latin typeface="Arial" charset="0"/>
        <a:ea typeface="+mn-ea"/>
        <a:cs typeface="+mn-cs"/>
      </a:defRPr>
    </a:lvl4pPr>
    <a:lvl5pPr marL="1919421" algn="l" rtl="0" eaLnBrk="0" fontAlgn="base" hangingPunct="0">
      <a:spcBef>
        <a:spcPct val="30000"/>
      </a:spcBef>
      <a:spcAft>
        <a:spcPct val="0"/>
      </a:spcAft>
      <a:defRPr sz="1167" kern="1200">
        <a:solidFill>
          <a:schemeClr val="tx1"/>
        </a:solidFill>
        <a:latin typeface="Arial" charset="0"/>
        <a:ea typeface="+mn-ea"/>
        <a:cs typeface="+mn-cs"/>
      </a:defRPr>
    </a:lvl5pPr>
    <a:lvl6pPr marL="2399802" algn="l" defTabSz="959920" rtl="0" eaLnBrk="1" latinLnBrk="0" hangingPunct="1">
      <a:defRPr sz="1260" kern="1200">
        <a:solidFill>
          <a:schemeClr val="tx1"/>
        </a:solidFill>
        <a:latin typeface="+mn-lt"/>
        <a:ea typeface="+mn-ea"/>
        <a:cs typeface="+mn-cs"/>
      </a:defRPr>
    </a:lvl6pPr>
    <a:lvl7pPr marL="2879761" algn="l" defTabSz="959920" rtl="0" eaLnBrk="1" latinLnBrk="0" hangingPunct="1">
      <a:defRPr sz="1260" kern="1200">
        <a:solidFill>
          <a:schemeClr val="tx1"/>
        </a:solidFill>
        <a:latin typeface="+mn-lt"/>
        <a:ea typeface="+mn-ea"/>
        <a:cs typeface="+mn-cs"/>
      </a:defRPr>
    </a:lvl7pPr>
    <a:lvl8pPr marL="3359722" algn="l" defTabSz="959920" rtl="0" eaLnBrk="1" latinLnBrk="0" hangingPunct="1">
      <a:defRPr sz="1260" kern="1200">
        <a:solidFill>
          <a:schemeClr val="tx1"/>
        </a:solidFill>
        <a:latin typeface="+mn-lt"/>
        <a:ea typeface="+mn-ea"/>
        <a:cs typeface="+mn-cs"/>
      </a:defRPr>
    </a:lvl8pPr>
    <a:lvl9pPr marL="3839682" algn="l" defTabSz="959920" rtl="0" eaLnBrk="1" latinLnBrk="0" hangingPunct="1">
      <a:defRPr sz="126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424" y="13420840"/>
            <a:ext cx="27540029" cy="9258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0846" y="24479728"/>
            <a:ext cx="22679184" cy="11041432"/>
          </a:xfrm>
        </p:spPr>
        <p:txBody>
          <a:bodyPr/>
          <a:lstStyle>
            <a:lvl1pPr marL="0" indent="0" algn="ctr">
              <a:buNone/>
              <a:defRPr/>
            </a:lvl1pPr>
            <a:lvl2pPr marL="457169" indent="0" algn="ctr">
              <a:buNone/>
              <a:defRPr/>
            </a:lvl2pPr>
            <a:lvl3pPr marL="914338" indent="0" algn="ctr">
              <a:buNone/>
              <a:defRPr/>
            </a:lvl3pPr>
            <a:lvl4pPr marL="1371507" indent="0" algn="ctr">
              <a:buNone/>
              <a:defRPr/>
            </a:lvl4pPr>
            <a:lvl5pPr marL="1828674" indent="0" algn="ctr">
              <a:buNone/>
              <a:defRPr/>
            </a:lvl5pPr>
            <a:lvl6pPr marL="2285844" indent="0" algn="ctr">
              <a:buNone/>
              <a:defRPr/>
            </a:lvl6pPr>
            <a:lvl7pPr marL="2743013" indent="0" algn="ctr">
              <a:buNone/>
              <a:defRPr/>
            </a:lvl7pPr>
            <a:lvl8pPr marL="3200181" indent="0" algn="ctr">
              <a:buNone/>
              <a:defRPr/>
            </a:lvl8pPr>
            <a:lvl9pPr marL="365735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2745494-29AD-43F1-9EA7-1799A7A0AF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13F423-554B-479E-913A-FC21C4A7C4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3CC2F8-ADCA-47F2-B3B7-933CA87E4E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E0427-3B5D-4D96-AEE9-56F267C02F2E}" type="slidenum">
              <a:rPr lang="hr-HR" altLang="sr-Latn-RS"/>
              <a:pPr>
                <a:defRPr/>
              </a:pPr>
              <a:t>‹Nr.›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302541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8AB12A-EFBE-4D24-AD37-4475336764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C8C5AD-29D1-4A17-B0FB-1526C04FCB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A76D56-A218-48D4-B20F-60AA913709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B316F-456D-4FFF-9403-6685EEA3666E}" type="slidenum">
              <a:rPr lang="hr-HR" altLang="sr-Latn-RS"/>
              <a:pPr>
                <a:defRPr/>
              </a:pPr>
              <a:t>‹Nr.›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261483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491714" y="1731772"/>
            <a:ext cx="7289483" cy="36856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19687" y="1731772"/>
            <a:ext cx="21700587" cy="36856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918998-0302-4FB2-A74E-C65DC8AF49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1F0061-F3C4-4431-8D6F-4B1E4FE5EC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730ECA-ADF8-4E51-AB43-E7AB8122C5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E2D2E-07AF-456C-A7B4-3F0E243649D8}" type="slidenum">
              <a:rPr lang="hr-HR" altLang="sr-Latn-RS"/>
              <a:pPr>
                <a:defRPr/>
              </a:pPr>
              <a:t>‹Nr.›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931249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977C75-E774-46C8-9565-8F178DEA0C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EFBCA30-9055-462E-8F27-F337044DC7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282B42-B17D-4F3B-BB59-38E77E1E1C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BB446-B6B1-4457-BDD8-5000BDEE05BE}" type="slidenum">
              <a:rPr lang="hr-HR" altLang="sr-Latn-RS"/>
              <a:pPr>
                <a:defRPr/>
              </a:pPr>
              <a:t>‹Nr.›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394111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006" y="27760733"/>
            <a:ext cx="27541814" cy="857949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006" y="18309795"/>
            <a:ext cx="27541814" cy="9450934"/>
          </a:xfrm>
        </p:spPr>
        <p:txBody>
          <a:bodyPr anchor="b"/>
          <a:lstStyle>
            <a:lvl1pPr marL="0" indent="0">
              <a:buNone/>
              <a:defRPr sz="1999"/>
            </a:lvl1pPr>
            <a:lvl2pPr marL="457169" indent="0">
              <a:buNone/>
              <a:defRPr sz="1801"/>
            </a:lvl2pPr>
            <a:lvl3pPr marL="914338" indent="0">
              <a:buNone/>
              <a:defRPr sz="1600"/>
            </a:lvl3pPr>
            <a:lvl4pPr marL="1371507" indent="0">
              <a:buNone/>
              <a:defRPr sz="1400"/>
            </a:lvl4pPr>
            <a:lvl5pPr marL="1828674" indent="0">
              <a:buNone/>
              <a:defRPr sz="1400"/>
            </a:lvl5pPr>
            <a:lvl6pPr marL="2285844" indent="0">
              <a:buNone/>
              <a:defRPr sz="1400"/>
            </a:lvl6pPr>
            <a:lvl7pPr marL="2743013" indent="0">
              <a:buNone/>
              <a:defRPr sz="1400"/>
            </a:lvl7pPr>
            <a:lvl8pPr marL="3200181" indent="0">
              <a:buNone/>
              <a:defRPr sz="1400"/>
            </a:lvl8pPr>
            <a:lvl9pPr marL="3657351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4F64AB-128C-42A2-A19D-F494699D3E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B75C22-DD27-4A4D-9A36-2248621AAD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C4B600E-75AC-4BB1-943E-AB0992C0FA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A92C9-C992-4910-A4F2-22F9CE24BA75}" type="slidenum">
              <a:rPr lang="hr-HR" altLang="sr-Latn-RS"/>
              <a:pPr>
                <a:defRPr/>
              </a:pPr>
              <a:t>‹Nr.›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034720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19695" y="10079519"/>
            <a:ext cx="14495034" cy="2850835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999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86154" y="10079519"/>
            <a:ext cx="14495035" cy="2850835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999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448943-8965-4388-856B-0BC465EF51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DD3A1C-2DF6-4303-88A2-CC9857689A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A0143F-5C1A-4F7D-B2A8-4A5CBE0B58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93CCD-B307-4ED8-ADE6-15CA1A7BA013}" type="slidenum">
              <a:rPr lang="hr-HR" altLang="sr-Latn-RS"/>
              <a:pPr>
                <a:defRPr/>
              </a:pPr>
              <a:t>‹Nr.›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994527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90" y="1730184"/>
            <a:ext cx="29161501" cy="720010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9688" y="9669984"/>
            <a:ext cx="14316457" cy="403021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9" indent="0">
              <a:buNone/>
              <a:defRPr sz="1999" b="1"/>
            </a:lvl2pPr>
            <a:lvl3pPr marL="914338" indent="0">
              <a:buNone/>
              <a:defRPr sz="1801" b="1"/>
            </a:lvl3pPr>
            <a:lvl4pPr marL="1371507" indent="0">
              <a:buNone/>
              <a:defRPr sz="1600" b="1"/>
            </a:lvl4pPr>
            <a:lvl5pPr marL="1828674" indent="0">
              <a:buNone/>
              <a:defRPr sz="1600" b="1"/>
            </a:lvl5pPr>
            <a:lvl6pPr marL="2285844" indent="0">
              <a:buNone/>
              <a:defRPr sz="1600" b="1"/>
            </a:lvl6pPr>
            <a:lvl7pPr marL="2743013" indent="0">
              <a:buNone/>
              <a:defRPr sz="1600" b="1"/>
            </a:lvl7pPr>
            <a:lvl8pPr marL="3200181" indent="0">
              <a:buNone/>
              <a:defRPr sz="1600" b="1"/>
            </a:lvl8pPr>
            <a:lvl9pPr marL="365735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19688" y="13700206"/>
            <a:ext cx="14316457" cy="24890843"/>
          </a:xfrm>
        </p:spPr>
        <p:txBody>
          <a:bodyPr/>
          <a:lstStyle>
            <a:lvl1pPr>
              <a:defRPr sz="2400"/>
            </a:lvl1pPr>
            <a:lvl2pPr>
              <a:defRPr sz="1999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59381" y="9669984"/>
            <a:ext cx="14321816" cy="403021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9" indent="0">
              <a:buNone/>
              <a:defRPr sz="1999" b="1"/>
            </a:lvl2pPr>
            <a:lvl3pPr marL="914338" indent="0">
              <a:buNone/>
              <a:defRPr sz="1801" b="1"/>
            </a:lvl3pPr>
            <a:lvl4pPr marL="1371507" indent="0">
              <a:buNone/>
              <a:defRPr sz="1600" b="1"/>
            </a:lvl4pPr>
            <a:lvl5pPr marL="1828674" indent="0">
              <a:buNone/>
              <a:defRPr sz="1600" b="1"/>
            </a:lvl5pPr>
            <a:lvl6pPr marL="2285844" indent="0">
              <a:buNone/>
              <a:defRPr sz="1600" b="1"/>
            </a:lvl6pPr>
            <a:lvl7pPr marL="2743013" indent="0">
              <a:buNone/>
              <a:defRPr sz="1600" b="1"/>
            </a:lvl7pPr>
            <a:lvl8pPr marL="3200181" indent="0">
              <a:buNone/>
              <a:defRPr sz="1600" b="1"/>
            </a:lvl8pPr>
            <a:lvl9pPr marL="365735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59381" y="13700206"/>
            <a:ext cx="14321816" cy="24890843"/>
          </a:xfrm>
        </p:spPr>
        <p:txBody>
          <a:bodyPr/>
          <a:lstStyle>
            <a:lvl1pPr>
              <a:defRPr sz="2400"/>
            </a:lvl1pPr>
            <a:lvl2pPr>
              <a:defRPr sz="1999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85D24B5-34EA-4547-88D4-AAA9C0AD4D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7108265-C8D8-4D3C-9C5D-1EABA896C0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499C238-A77A-4A97-AE43-F0692248F4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8E753-E52A-493C-B18A-FF496395FD8B}" type="slidenum">
              <a:rPr lang="hr-HR" altLang="sr-Latn-RS"/>
              <a:pPr>
                <a:defRPr/>
              </a:pPr>
              <a:t>‹Nr.›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712374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93EF6B0-5B6B-4FFA-A717-98B4A26EB6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F973D0E-9C53-41A2-84C4-16C5D4FAE8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B5FA358-4D0F-41CF-AC01-3C57A7C325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B231A-FC76-4374-A122-B1F45C71626C}" type="slidenum">
              <a:rPr lang="hr-HR" altLang="sr-Latn-RS"/>
              <a:pPr>
                <a:defRPr/>
              </a:pPr>
              <a:t>‹Nr.›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19439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FCE6BF5-107B-4651-8D14-5194726F43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3284B58-3996-4493-9C2D-79F4C786FB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452BF15-AA3F-424B-9059-19804E3593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2A453-DE7A-466E-846D-57BA1CACCBA0}" type="slidenum">
              <a:rPr lang="hr-HR" altLang="sr-Latn-RS"/>
              <a:pPr>
                <a:defRPr/>
              </a:pPr>
              <a:t>‹Nr.›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801710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89" y="1720667"/>
            <a:ext cx="10659215" cy="7319156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8199" y="1720663"/>
            <a:ext cx="18112990" cy="36870386"/>
          </a:xfrm>
        </p:spPr>
        <p:txBody>
          <a:bodyPr/>
          <a:lstStyle>
            <a:lvl1pPr>
              <a:defRPr sz="3199"/>
            </a:lvl1pPr>
            <a:lvl2pPr>
              <a:defRPr sz="2800"/>
            </a:lvl2pPr>
            <a:lvl3pPr>
              <a:defRPr sz="2400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9689" y="9039821"/>
            <a:ext cx="10659215" cy="29551229"/>
          </a:xfrm>
        </p:spPr>
        <p:txBody>
          <a:bodyPr/>
          <a:lstStyle>
            <a:lvl1pPr marL="0" indent="0">
              <a:buNone/>
              <a:defRPr sz="1400"/>
            </a:lvl1pPr>
            <a:lvl2pPr marL="457169" indent="0">
              <a:buNone/>
              <a:defRPr sz="1200"/>
            </a:lvl2pPr>
            <a:lvl3pPr marL="914338" indent="0">
              <a:buNone/>
              <a:defRPr sz="1001"/>
            </a:lvl3pPr>
            <a:lvl4pPr marL="1371507" indent="0">
              <a:buNone/>
              <a:defRPr sz="900"/>
            </a:lvl4pPr>
            <a:lvl5pPr marL="1828674" indent="0">
              <a:buNone/>
              <a:defRPr sz="900"/>
            </a:lvl5pPr>
            <a:lvl6pPr marL="2285844" indent="0">
              <a:buNone/>
              <a:defRPr sz="900"/>
            </a:lvl6pPr>
            <a:lvl7pPr marL="2743013" indent="0">
              <a:buNone/>
              <a:defRPr sz="900"/>
            </a:lvl7pPr>
            <a:lvl8pPr marL="3200181" indent="0">
              <a:buNone/>
              <a:defRPr sz="900"/>
            </a:lvl8pPr>
            <a:lvl9pPr marL="365735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A32C64-A722-4C2C-9CC8-D8B1488195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571C29-CC48-49E6-9CAE-3C5589F7B1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9921CD-3238-42EA-8F24-1F08E20341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A519F-12CA-4454-A3D5-88CE1D59D0DF}" type="slidenum">
              <a:rPr lang="hr-HR" altLang="sr-Latn-RS"/>
              <a:pPr>
                <a:defRPr/>
              </a:pPr>
              <a:t>‹Nr.›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466890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173" y="30240135"/>
            <a:ext cx="19441597" cy="3569894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0173" y="3860374"/>
            <a:ext cx="19441597" cy="25919431"/>
          </a:xfrm>
        </p:spPr>
        <p:txBody>
          <a:bodyPr/>
          <a:lstStyle>
            <a:lvl1pPr marL="0" indent="0">
              <a:buNone/>
              <a:defRPr sz="3199"/>
            </a:lvl1pPr>
            <a:lvl2pPr marL="457169" indent="0">
              <a:buNone/>
              <a:defRPr sz="2800"/>
            </a:lvl2pPr>
            <a:lvl3pPr marL="914338" indent="0">
              <a:buNone/>
              <a:defRPr sz="2400"/>
            </a:lvl3pPr>
            <a:lvl4pPr marL="1371507" indent="0">
              <a:buNone/>
              <a:defRPr sz="1999"/>
            </a:lvl4pPr>
            <a:lvl5pPr marL="1828674" indent="0">
              <a:buNone/>
              <a:defRPr sz="1999"/>
            </a:lvl5pPr>
            <a:lvl6pPr marL="2285844" indent="0">
              <a:buNone/>
              <a:defRPr sz="1999"/>
            </a:lvl6pPr>
            <a:lvl7pPr marL="2743013" indent="0">
              <a:buNone/>
              <a:defRPr sz="1999"/>
            </a:lvl7pPr>
            <a:lvl8pPr marL="3200181" indent="0">
              <a:buNone/>
              <a:defRPr sz="1999"/>
            </a:lvl8pPr>
            <a:lvl9pPr marL="3657351" indent="0">
              <a:buNone/>
              <a:defRPr sz="1999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0173" y="33810027"/>
            <a:ext cx="19441597" cy="5069916"/>
          </a:xfrm>
        </p:spPr>
        <p:txBody>
          <a:bodyPr/>
          <a:lstStyle>
            <a:lvl1pPr marL="0" indent="0">
              <a:buNone/>
              <a:defRPr sz="1400"/>
            </a:lvl1pPr>
            <a:lvl2pPr marL="457169" indent="0">
              <a:buNone/>
              <a:defRPr sz="1200"/>
            </a:lvl2pPr>
            <a:lvl3pPr marL="914338" indent="0">
              <a:buNone/>
              <a:defRPr sz="1001"/>
            </a:lvl3pPr>
            <a:lvl4pPr marL="1371507" indent="0">
              <a:buNone/>
              <a:defRPr sz="900"/>
            </a:lvl4pPr>
            <a:lvl5pPr marL="1828674" indent="0">
              <a:buNone/>
              <a:defRPr sz="900"/>
            </a:lvl5pPr>
            <a:lvl6pPr marL="2285844" indent="0">
              <a:buNone/>
              <a:defRPr sz="900"/>
            </a:lvl6pPr>
            <a:lvl7pPr marL="2743013" indent="0">
              <a:buNone/>
              <a:defRPr sz="900"/>
            </a:lvl7pPr>
            <a:lvl8pPr marL="3200181" indent="0">
              <a:buNone/>
              <a:defRPr sz="900"/>
            </a:lvl8pPr>
            <a:lvl9pPr marL="365735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B2E097-3BD4-45FF-9A6C-B06F395B05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848136-9D40-499F-8F34-39E91FCC0B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B708DD-32E4-4CFA-B43B-06FE3B7E88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027B8-2B13-4197-A53B-7FE73E84E0E9}" type="slidenum">
              <a:rPr lang="hr-HR" altLang="sr-Latn-RS"/>
              <a:pPr>
                <a:defRPr/>
              </a:pPr>
              <a:t>‹Nr.›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064643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ACB2475-3166-4F77-9F23-ABA3012D04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19866" y="1732288"/>
            <a:ext cx="29161145" cy="72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1480" tIns="205740" rIns="411480" bIns="2057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A97E265-C912-4B54-9016-327BBCE55A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19866" y="10078912"/>
            <a:ext cx="29161145" cy="2850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1480" tIns="205740" rIns="411480" bIns="2057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Click to edit Master text styles</a:t>
            </a:r>
          </a:p>
          <a:p>
            <a:pPr lvl="1"/>
            <a:r>
              <a:rPr lang="hr-HR" altLang="sr-Latn-RS"/>
              <a:t>Second level</a:t>
            </a:r>
          </a:p>
          <a:p>
            <a:pPr lvl="2"/>
            <a:r>
              <a:rPr lang="hr-HR" altLang="sr-Latn-RS"/>
              <a:t>Third level</a:t>
            </a:r>
          </a:p>
          <a:p>
            <a:pPr lvl="3"/>
            <a:r>
              <a:rPr lang="hr-HR" altLang="sr-Latn-RS"/>
              <a:t>Fourth level</a:t>
            </a:r>
          </a:p>
          <a:p>
            <a:pPr lvl="4"/>
            <a:r>
              <a:rPr lang="hr-HR" altLang="sr-Latn-R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B35A16F-1577-4418-9CA3-30D9C88C569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19867" y="39338913"/>
            <a:ext cx="7559965" cy="2999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1480" tIns="205740" rIns="411480" bIns="205740" numCol="1" anchor="t" anchorCtr="0" compatLnSpc="1">
            <a:prstTxWarp prst="textNoShape">
              <a:avLst/>
            </a:prstTxWarp>
          </a:bodyPr>
          <a:lstStyle>
            <a:lvl1pPr algn="l" defTabSz="4114520" eaLnBrk="1" hangingPunct="1">
              <a:defRPr sz="6299">
                <a:latin typeface="Arial" charset="0"/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C98B8EE-B764-4E68-8DB3-B1393D819E0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69377" y="39338913"/>
            <a:ext cx="10262123" cy="2999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1480" tIns="205740" rIns="411480" bIns="205740" numCol="1" anchor="t" anchorCtr="0" compatLnSpc="1">
            <a:prstTxWarp prst="textNoShape">
              <a:avLst/>
            </a:prstTxWarp>
          </a:bodyPr>
          <a:lstStyle>
            <a:lvl1pPr algn="ctr" defTabSz="4114520" eaLnBrk="1" hangingPunct="1">
              <a:defRPr sz="6299">
                <a:latin typeface="Arial" charset="0"/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184092E-07C3-4DE9-B4FA-F8501615FF3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1044" y="39338913"/>
            <a:ext cx="7559967" cy="2999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1480" tIns="205740" rIns="411480" bIns="205740" numCol="1" anchor="t" anchorCtr="0" compatLnSpc="1">
            <a:prstTxWarp prst="textNoShape">
              <a:avLst/>
            </a:prstTxWarp>
          </a:bodyPr>
          <a:lstStyle>
            <a:lvl1pPr algn="r" defTabSz="4113714" eaLnBrk="1" hangingPunct="1">
              <a:defRPr sz="6204" smtClean="0"/>
            </a:lvl1pPr>
          </a:lstStyle>
          <a:p>
            <a:pPr>
              <a:defRPr/>
            </a:pPr>
            <a:fld id="{15253BC4-7CE8-438C-9041-06979E761059}" type="slidenum">
              <a:rPr lang="hr-HR" altLang="sr-Latn-RS"/>
              <a:pPr>
                <a:defRPr/>
              </a:pPr>
              <a:t>‹Nr.›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13714" rtl="0" eaLnBrk="0" fontAlgn="base" hangingPunct="0">
        <a:spcBef>
          <a:spcPct val="0"/>
        </a:spcBef>
        <a:spcAft>
          <a:spcPct val="0"/>
        </a:spcAft>
        <a:defRPr sz="19730">
          <a:solidFill>
            <a:schemeClr val="tx2"/>
          </a:solidFill>
          <a:latin typeface="+mj-lt"/>
          <a:ea typeface="+mj-ea"/>
          <a:cs typeface="+mj-cs"/>
        </a:defRPr>
      </a:lvl1pPr>
      <a:lvl2pPr algn="ctr" defTabSz="4113714" rtl="0" eaLnBrk="0" fontAlgn="base" hangingPunct="0">
        <a:spcBef>
          <a:spcPct val="0"/>
        </a:spcBef>
        <a:spcAft>
          <a:spcPct val="0"/>
        </a:spcAft>
        <a:defRPr sz="19730">
          <a:solidFill>
            <a:schemeClr val="tx2"/>
          </a:solidFill>
          <a:latin typeface="Arial" charset="0"/>
        </a:defRPr>
      </a:lvl2pPr>
      <a:lvl3pPr algn="ctr" defTabSz="4113714" rtl="0" eaLnBrk="0" fontAlgn="base" hangingPunct="0">
        <a:spcBef>
          <a:spcPct val="0"/>
        </a:spcBef>
        <a:spcAft>
          <a:spcPct val="0"/>
        </a:spcAft>
        <a:defRPr sz="19730">
          <a:solidFill>
            <a:schemeClr val="tx2"/>
          </a:solidFill>
          <a:latin typeface="Arial" charset="0"/>
        </a:defRPr>
      </a:lvl3pPr>
      <a:lvl4pPr algn="ctr" defTabSz="4113714" rtl="0" eaLnBrk="0" fontAlgn="base" hangingPunct="0">
        <a:spcBef>
          <a:spcPct val="0"/>
        </a:spcBef>
        <a:spcAft>
          <a:spcPct val="0"/>
        </a:spcAft>
        <a:defRPr sz="19730">
          <a:solidFill>
            <a:schemeClr val="tx2"/>
          </a:solidFill>
          <a:latin typeface="Arial" charset="0"/>
        </a:defRPr>
      </a:lvl4pPr>
      <a:lvl5pPr algn="ctr" defTabSz="4113714" rtl="0" eaLnBrk="0" fontAlgn="base" hangingPunct="0">
        <a:spcBef>
          <a:spcPct val="0"/>
        </a:spcBef>
        <a:spcAft>
          <a:spcPct val="0"/>
        </a:spcAft>
        <a:defRPr sz="19730">
          <a:solidFill>
            <a:schemeClr val="tx2"/>
          </a:solidFill>
          <a:latin typeface="Arial" charset="0"/>
        </a:defRPr>
      </a:lvl5pPr>
      <a:lvl6pPr marL="457169" algn="ctr" defTabSz="4114520" rtl="0" fontAlgn="base">
        <a:spcBef>
          <a:spcPct val="0"/>
        </a:spcBef>
        <a:spcAft>
          <a:spcPct val="0"/>
        </a:spcAft>
        <a:defRPr sz="19798">
          <a:solidFill>
            <a:schemeClr val="tx2"/>
          </a:solidFill>
          <a:latin typeface="Arial" charset="0"/>
        </a:defRPr>
      </a:lvl6pPr>
      <a:lvl7pPr marL="914338" algn="ctr" defTabSz="4114520" rtl="0" fontAlgn="base">
        <a:spcBef>
          <a:spcPct val="0"/>
        </a:spcBef>
        <a:spcAft>
          <a:spcPct val="0"/>
        </a:spcAft>
        <a:defRPr sz="19798">
          <a:solidFill>
            <a:schemeClr val="tx2"/>
          </a:solidFill>
          <a:latin typeface="Arial" charset="0"/>
        </a:defRPr>
      </a:lvl7pPr>
      <a:lvl8pPr marL="1371507" algn="ctr" defTabSz="4114520" rtl="0" fontAlgn="base">
        <a:spcBef>
          <a:spcPct val="0"/>
        </a:spcBef>
        <a:spcAft>
          <a:spcPct val="0"/>
        </a:spcAft>
        <a:defRPr sz="19798">
          <a:solidFill>
            <a:schemeClr val="tx2"/>
          </a:solidFill>
          <a:latin typeface="Arial" charset="0"/>
        </a:defRPr>
      </a:lvl8pPr>
      <a:lvl9pPr marL="1828674" algn="ctr" defTabSz="4114520" rtl="0" fontAlgn="base">
        <a:spcBef>
          <a:spcPct val="0"/>
        </a:spcBef>
        <a:spcAft>
          <a:spcPct val="0"/>
        </a:spcAft>
        <a:defRPr sz="19798">
          <a:solidFill>
            <a:schemeClr val="tx2"/>
          </a:solidFill>
          <a:latin typeface="Arial" charset="0"/>
        </a:defRPr>
      </a:lvl9pPr>
    </p:titleStyle>
    <p:bodyStyle>
      <a:lvl1pPr marL="1541836" indent="-1541836" algn="l" defTabSz="4113714" rtl="0" eaLnBrk="0" fontAlgn="base" hangingPunct="0">
        <a:spcBef>
          <a:spcPct val="20000"/>
        </a:spcBef>
        <a:spcAft>
          <a:spcPct val="0"/>
        </a:spcAft>
        <a:buChar char="•"/>
        <a:defRPr sz="14340">
          <a:solidFill>
            <a:schemeClr val="tx1"/>
          </a:solidFill>
          <a:latin typeface="+mn-lt"/>
          <a:ea typeface="+mn-ea"/>
          <a:cs typeface="+mn-cs"/>
        </a:defRPr>
      </a:lvl1pPr>
      <a:lvl2pPr marL="3341989" indent="-1285132" algn="l" defTabSz="4113714" rtl="0" eaLnBrk="0" fontAlgn="base" hangingPunct="0">
        <a:spcBef>
          <a:spcPct val="20000"/>
        </a:spcBef>
        <a:spcAft>
          <a:spcPct val="0"/>
        </a:spcAft>
        <a:buChar char="–"/>
        <a:defRPr sz="12509">
          <a:solidFill>
            <a:schemeClr val="tx1"/>
          </a:solidFill>
          <a:latin typeface="+mn-lt"/>
        </a:defRPr>
      </a:lvl2pPr>
      <a:lvl3pPr marL="5142143" indent="-1028429" algn="l" defTabSz="4113714" rtl="0" eaLnBrk="0" fontAlgn="base" hangingPunct="0">
        <a:spcBef>
          <a:spcPct val="20000"/>
        </a:spcBef>
        <a:spcAft>
          <a:spcPct val="0"/>
        </a:spcAft>
        <a:buChar char="•"/>
        <a:defRPr sz="10679">
          <a:solidFill>
            <a:schemeClr val="tx1"/>
          </a:solidFill>
          <a:latin typeface="+mn-lt"/>
        </a:defRPr>
      </a:lvl3pPr>
      <a:lvl4pPr marL="7199000" indent="-1028429" algn="l" defTabSz="4113714" rtl="0" eaLnBrk="0" fontAlgn="base" hangingPunct="0">
        <a:spcBef>
          <a:spcPct val="20000"/>
        </a:spcBef>
        <a:spcAft>
          <a:spcPct val="0"/>
        </a:spcAft>
        <a:buChar char="–"/>
        <a:defRPr sz="8848">
          <a:solidFill>
            <a:schemeClr val="tx1"/>
          </a:solidFill>
          <a:latin typeface="+mn-lt"/>
        </a:defRPr>
      </a:lvl4pPr>
      <a:lvl5pPr marL="9257471" indent="-1028429" algn="l" defTabSz="4113714" rtl="0" eaLnBrk="0" fontAlgn="base" hangingPunct="0">
        <a:spcBef>
          <a:spcPct val="20000"/>
        </a:spcBef>
        <a:spcAft>
          <a:spcPct val="0"/>
        </a:spcAft>
        <a:buChar char="»"/>
        <a:defRPr sz="8848">
          <a:solidFill>
            <a:schemeClr val="tx1"/>
          </a:solidFill>
          <a:latin typeface="+mn-lt"/>
        </a:defRPr>
      </a:lvl5pPr>
      <a:lvl6pPr marL="9714837" indent="-1028630" algn="l" defTabSz="4114520" rtl="0" fontAlgn="base">
        <a:spcBef>
          <a:spcPct val="20000"/>
        </a:spcBef>
        <a:spcAft>
          <a:spcPct val="0"/>
        </a:spcAft>
        <a:buChar char="»"/>
        <a:defRPr sz="9000">
          <a:solidFill>
            <a:schemeClr val="tx1"/>
          </a:solidFill>
          <a:latin typeface="+mn-lt"/>
        </a:defRPr>
      </a:lvl6pPr>
      <a:lvl7pPr marL="10172005" indent="-1028630" algn="l" defTabSz="4114520" rtl="0" fontAlgn="base">
        <a:spcBef>
          <a:spcPct val="20000"/>
        </a:spcBef>
        <a:spcAft>
          <a:spcPct val="0"/>
        </a:spcAft>
        <a:buChar char="»"/>
        <a:defRPr sz="9000">
          <a:solidFill>
            <a:schemeClr val="tx1"/>
          </a:solidFill>
          <a:latin typeface="+mn-lt"/>
        </a:defRPr>
      </a:lvl7pPr>
      <a:lvl8pPr marL="10629176" indent="-1028630" algn="l" defTabSz="4114520" rtl="0" fontAlgn="base">
        <a:spcBef>
          <a:spcPct val="20000"/>
        </a:spcBef>
        <a:spcAft>
          <a:spcPct val="0"/>
        </a:spcAft>
        <a:buChar char="»"/>
        <a:defRPr sz="9000">
          <a:solidFill>
            <a:schemeClr val="tx1"/>
          </a:solidFill>
          <a:latin typeface="+mn-lt"/>
        </a:defRPr>
      </a:lvl8pPr>
      <a:lvl9pPr marL="11086342" indent="-1028630" algn="l" defTabSz="4114520" rtl="0" fontAlgn="base">
        <a:spcBef>
          <a:spcPct val="20000"/>
        </a:spcBef>
        <a:spcAft>
          <a:spcPct val="0"/>
        </a:spcAft>
        <a:buChar char="»"/>
        <a:defRPr sz="9000">
          <a:solidFill>
            <a:schemeClr val="tx1"/>
          </a:solidFill>
          <a:latin typeface="+mn-lt"/>
        </a:defRPr>
      </a:lvl9pPr>
    </p:bodyStyle>
    <p:otherStyle>
      <a:defPPr>
        <a:defRPr lang="sr-Latn-RS"/>
      </a:defPPr>
      <a:lvl1pPr marL="0" algn="l" defTabSz="91433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69" algn="l" defTabSz="91433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38" algn="l" defTabSz="91433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7" algn="l" defTabSz="91433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4" algn="l" defTabSz="91433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44" algn="l" defTabSz="91433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13" algn="l" defTabSz="91433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181" algn="l" defTabSz="91433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351" algn="l" defTabSz="91433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hyperlink" Target="https://doi.org/10.3390/su142315851" TargetMode="External"/><Relationship Id="rId7" Type="http://schemas.openxmlformats.org/officeDocument/2006/relationships/image" Target="../media/image3.jpg"/><Relationship Id="rId2" Type="http://schemas.openxmlformats.org/officeDocument/2006/relationships/hyperlink" Target="https://technodiversity-moodle.ibe.cnr.it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1.jpeg"/><Relationship Id="rId4" Type="http://schemas.openxmlformats.org/officeDocument/2006/relationships/hyperlink" Target="https://sites.google.com/view/technodiversity/home#h.tzfjvj9h6nhj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>
            <a:extLst>
              <a:ext uri="{FF2B5EF4-FFF2-40B4-BE49-F238E27FC236}">
                <a16:creationId xmlns:a16="http://schemas.microsoft.com/office/drawing/2014/main" id="{B8148F69-678D-42A8-813A-DA5E172A2E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8717" y="746421"/>
            <a:ext cx="30963440" cy="5395070"/>
          </a:xfrm>
          <a:solidFill>
            <a:schemeClr val="accent4">
              <a:lumMod val="20000"/>
              <a:lumOff val="80000"/>
              <a:alpha val="80000"/>
            </a:schemeClr>
          </a:solidFill>
          <a:ln>
            <a:noFill/>
          </a:ln>
        </p:spPr>
        <p:txBody>
          <a:bodyPr/>
          <a:lstStyle/>
          <a:p>
            <a:pPr defTabSz="4113785" eaLnBrk="1" hangingPunct="1">
              <a:lnSpc>
                <a:spcPct val="80000"/>
              </a:lnSpc>
              <a:spcBef>
                <a:spcPts val="496"/>
              </a:spcBef>
              <a:spcAft>
                <a:spcPts val="496"/>
              </a:spcAft>
              <a:defRPr/>
            </a:pPr>
            <a:br>
              <a:rPr lang="hr-HR" altLang="sr-Latn-RS" sz="8950" b="1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n-US" altLang="sr-Latn-RS" sz="8950" b="1" cap="small" dirty="0" err="1">
                <a:solidFill>
                  <a:schemeClr val="tx1"/>
                </a:solidFill>
                <a:cs typeface="Arial" panose="020B0604020202020204" pitchFamily="34" charset="0"/>
              </a:rPr>
              <a:t>Technodiversity</a:t>
            </a:r>
            <a:br>
              <a:rPr lang="en-US" altLang="sr-Latn-RS" sz="8950" b="1" cap="small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n-US" altLang="sr-Latn-RS" sz="8950" b="1" dirty="0" err="1">
                <a:solidFill>
                  <a:schemeClr val="tx1"/>
                </a:solidFill>
                <a:cs typeface="Arial" panose="020B0604020202020204" pitchFamily="34" charset="0"/>
              </a:rPr>
              <a:t>Harmonising</a:t>
            </a:r>
            <a:r>
              <a:rPr lang="en-US" altLang="sr-Latn-RS" sz="8950" b="1" dirty="0">
                <a:solidFill>
                  <a:schemeClr val="tx1"/>
                </a:solidFill>
                <a:cs typeface="Arial" panose="020B0604020202020204" pitchFamily="34" charset="0"/>
              </a:rPr>
              <a:t> European education in forest engineering by implementing an e-learning platform to support adaptation and evaluation of forest operations</a:t>
            </a:r>
            <a:br>
              <a:rPr lang="en-GB" altLang="sr-Latn-RS" sz="8950" b="1" dirty="0">
                <a:solidFill>
                  <a:schemeClr val="tx1"/>
                </a:solidFill>
                <a:cs typeface="Arial" panose="020B0604020202020204" pitchFamily="34" charset="0"/>
              </a:rPr>
            </a:br>
            <a:br>
              <a:rPr lang="hr-HR" altLang="sr-Latn-RS" sz="3254" b="1" dirty="0">
                <a:solidFill>
                  <a:schemeClr val="bg1">
                    <a:lumMod val="50000"/>
                  </a:schemeClr>
                </a:solidFill>
              </a:rPr>
            </a:br>
            <a:endParaRPr lang="en-GB" altLang="sr-Latn-RS" sz="3254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81" name="Text Box 13">
            <a:extLst>
              <a:ext uri="{FF2B5EF4-FFF2-40B4-BE49-F238E27FC236}">
                <a16:creationId xmlns:a16="http://schemas.microsoft.com/office/drawing/2014/main" id="{39D8C4F1-B9F6-4C12-A3F8-0E901FD85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29591" y="41552301"/>
            <a:ext cx="3960206" cy="1725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11435" tIns="205717" rIns="411435" bIns="205717">
            <a:spAutoFit/>
          </a:bodyPr>
          <a:lstStyle>
            <a:lvl1pPr defTabSz="4114800">
              <a:spcBef>
                <a:spcPct val="20000"/>
              </a:spcBef>
              <a:buChar char="•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343275" indent="-1285875" defTabSz="4114800">
              <a:spcBef>
                <a:spcPct val="20000"/>
              </a:spcBef>
              <a:buChar char="–"/>
              <a:defRPr sz="1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143500" indent="-1028700" defTabSz="4114800">
              <a:spcBef>
                <a:spcPct val="20000"/>
              </a:spcBef>
              <a:buChar char="•"/>
              <a:defRPr sz="10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200900" indent="-1028700" defTabSz="4114800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9258300" indent="-1028700" defTabSz="411480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7155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01727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6299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10871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endParaRPr lang="en-GB" altLang="sr-Latn-RS" sz="8099" dirty="0"/>
          </a:p>
        </p:txBody>
      </p:sp>
      <p:sp>
        <p:nvSpPr>
          <p:cNvPr id="73" name="Text Box 23">
            <a:extLst>
              <a:ext uri="{FF2B5EF4-FFF2-40B4-BE49-F238E27FC236}">
                <a16:creationId xmlns:a16="http://schemas.microsoft.com/office/drawing/2014/main" id="{8F069F33-5D64-4051-9D62-1878334D4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8146" y="24099889"/>
            <a:ext cx="14345818" cy="4946116"/>
          </a:xfrm>
          <a:prstGeom prst="rect">
            <a:avLst/>
          </a:prstGeom>
          <a:solidFill>
            <a:schemeClr val="accent6">
              <a:lumMod val="20000"/>
              <a:lumOff val="80000"/>
              <a:alpha val="56000"/>
            </a:schemeClr>
          </a:solidFill>
          <a:ln>
            <a:noFill/>
          </a:ln>
          <a:effectLst/>
        </p:spPr>
        <p:txBody>
          <a:bodyPr wrap="square" lIns="411435" tIns="205717" rIns="411435" bIns="205717" anchor="ctr">
            <a:spAutoFit/>
          </a:bodyPr>
          <a:lstStyle>
            <a:lvl1pPr defTabSz="4114800">
              <a:spcBef>
                <a:spcPct val="20000"/>
              </a:spcBef>
              <a:buChar char="•"/>
              <a:defRPr sz="14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343275" indent="-1285875" defTabSz="4114800">
              <a:spcBef>
                <a:spcPct val="20000"/>
              </a:spcBef>
              <a:buChar char="–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143500" indent="-1028700" defTabSz="4114800">
              <a:spcBef>
                <a:spcPct val="20000"/>
              </a:spcBef>
              <a:buChar char="•"/>
              <a:defRPr sz="10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200900" indent="-1028700" defTabSz="4114800">
              <a:spcBef>
                <a:spcPct val="20000"/>
              </a:spcBef>
              <a:buChar char="–"/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9258300" indent="-1028700" defTabSz="4114800">
              <a:spcBef>
                <a:spcPct val="20000"/>
              </a:spcBef>
              <a:buChar char="»"/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7155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01727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6299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10871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880525" indent="-342900" algn="just" eaLnBrk="1" hangingPunct="1">
              <a:lnSpc>
                <a:spcPct val="150000"/>
              </a:lnSpc>
              <a:spcAft>
                <a:spcPts val="0"/>
              </a:spcAft>
              <a:tabLst>
                <a:tab pos="831462" algn="l"/>
              </a:tabLst>
              <a:defRPr/>
            </a:pPr>
            <a:r>
              <a:rPr lang="en-US" sz="2800" b="1" dirty="0"/>
              <a:t>Lectures and a glossary with facts and methods provide the knowledge base, where the most typical technological sub-processes for wood harvesting are described, categorized and assessed. </a:t>
            </a:r>
            <a:endParaRPr lang="hr-HR" sz="2800" b="1" dirty="0"/>
          </a:p>
          <a:p>
            <a:pPr marL="880525" indent="-342900" algn="just" eaLnBrk="1" hangingPunct="1">
              <a:lnSpc>
                <a:spcPct val="150000"/>
              </a:lnSpc>
              <a:spcAft>
                <a:spcPts val="0"/>
              </a:spcAft>
              <a:tabLst>
                <a:tab pos="831462" algn="l"/>
              </a:tabLst>
              <a:defRPr/>
            </a:pPr>
            <a:r>
              <a:rPr lang="en-US" sz="2800" b="1" dirty="0"/>
              <a:t>Tutorials explain how to combine and deploy different technology processes, how to assess each of them in terms of ecological, economic, and societal performance, and how to reach a final decision about which one to implement under each specific condition. </a:t>
            </a:r>
            <a:endParaRPr lang="en-GB" sz="2800" b="1" dirty="0"/>
          </a:p>
        </p:txBody>
      </p:sp>
      <p:sp>
        <p:nvSpPr>
          <p:cNvPr id="46" name="Text Box 23">
            <a:extLst>
              <a:ext uri="{FF2B5EF4-FFF2-40B4-BE49-F238E27FC236}">
                <a16:creationId xmlns:a16="http://schemas.microsoft.com/office/drawing/2014/main" id="{B2C50FA4-C8F6-4448-A7F1-11B7C0D80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77700" y="12875147"/>
            <a:ext cx="11434829" cy="5241388"/>
          </a:xfrm>
          <a:prstGeom prst="rect">
            <a:avLst/>
          </a:prstGeom>
          <a:solidFill>
            <a:schemeClr val="accent6">
              <a:lumMod val="20000"/>
              <a:lumOff val="80000"/>
              <a:alpha val="56471"/>
            </a:schemeClr>
          </a:solidFill>
          <a:ln>
            <a:noFill/>
          </a:ln>
          <a:effectLst/>
        </p:spPr>
        <p:txBody>
          <a:bodyPr wrap="square" lIns="411435" tIns="205717" rIns="411435" bIns="205717">
            <a:spAutoFit/>
          </a:bodyPr>
          <a:lstStyle>
            <a:lvl1pPr defTabSz="4114800">
              <a:spcBef>
                <a:spcPct val="20000"/>
              </a:spcBef>
              <a:buChar char="•"/>
              <a:defRPr sz="14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343275" indent="-1285875" defTabSz="4114800">
              <a:spcBef>
                <a:spcPct val="20000"/>
              </a:spcBef>
              <a:buChar char="–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143500" indent="-1028700" defTabSz="4114800">
              <a:spcBef>
                <a:spcPct val="20000"/>
              </a:spcBef>
              <a:buChar char="•"/>
              <a:defRPr sz="10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200900" indent="-1028700" defTabSz="4114800">
              <a:spcBef>
                <a:spcPct val="20000"/>
              </a:spcBef>
              <a:buChar char="–"/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9258300" indent="-1028700" defTabSz="4114800">
              <a:spcBef>
                <a:spcPct val="20000"/>
              </a:spcBef>
              <a:buChar char="»"/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7155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01727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6299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10871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64972" indent="-464972" algn="just" eaLnBrk="1" hangingPunct="1">
              <a:buFontTx/>
              <a:buChar char="-"/>
              <a:defRPr/>
            </a:pPr>
            <a:r>
              <a:rPr lang="en-GB" sz="3200" b="1" dirty="0"/>
              <a:t>Field: </a:t>
            </a:r>
            <a:r>
              <a:rPr lang="en-GB" sz="3200" b="1" dirty="0">
                <a:solidFill>
                  <a:schemeClr val="bg1">
                    <a:lumMod val="50000"/>
                  </a:schemeClr>
                </a:solidFill>
              </a:rPr>
              <a:t>Higher Education</a:t>
            </a:r>
            <a:endParaRPr lang="en-GB" sz="3200" b="1" dirty="0"/>
          </a:p>
          <a:p>
            <a:pPr marL="464972" indent="-464972" algn="just" eaLnBrk="1" hangingPunct="1">
              <a:buFontTx/>
              <a:buChar char="-"/>
              <a:defRPr/>
            </a:pPr>
            <a:r>
              <a:rPr lang="en-GB" sz="3200" b="1" dirty="0"/>
              <a:t>Financed by: </a:t>
            </a:r>
            <a:r>
              <a:rPr lang="en-GB" sz="3200" b="1" dirty="0">
                <a:solidFill>
                  <a:schemeClr val="bg1">
                    <a:lumMod val="50000"/>
                  </a:schemeClr>
                </a:solidFill>
              </a:rPr>
              <a:t>Erasmus+ programme of the European Union</a:t>
            </a:r>
          </a:p>
          <a:p>
            <a:pPr marL="464972" indent="-464972" algn="just" eaLnBrk="1" hangingPunct="1">
              <a:buFontTx/>
              <a:buChar char="-"/>
              <a:defRPr/>
            </a:pPr>
            <a:r>
              <a:rPr lang="en-GB" sz="3200" b="1" dirty="0"/>
              <a:t>National agency of the applicant organisation: </a:t>
            </a:r>
            <a:r>
              <a:rPr lang="en-GB" sz="3200" b="1" dirty="0" err="1">
                <a:solidFill>
                  <a:schemeClr val="bg1">
                    <a:lumMod val="50000"/>
                  </a:schemeClr>
                </a:solidFill>
              </a:rPr>
              <a:t>Nationale</a:t>
            </a:r>
            <a:r>
              <a:rPr lang="en-GB" sz="3200" b="1" dirty="0">
                <a:solidFill>
                  <a:schemeClr val="bg1">
                    <a:lumMod val="50000"/>
                  </a:schemeClr>
                </a:solidFill>
              </a:rPr>
              <a:t> Agentur </a:t>
            </a:r>
            <a:r>
              <a:rPr lang="en-GB" sz="3200" b="1" dirty="0" err="1">
                <a:solidFill>
                  <a:schemeClr val="bg1">
                    <a:lumMod val="50000"/>
                  </a:schemeClr>
                </a:solidFill>
              </a:rPr>
              <a:t>für</a:t>
            </a:r>
            <a:r>
              <a:rPr lang="en-GB" sz="32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bg1">
                    <a:lumMod val="50000"/>
                  </a:schemeClr>
                </a:solidFill>
              </a:rPr>
              <a:t>EUHochschulzusammenarbeit</a:t>
            </a:r>
            <a:r>
              <a:rPr lang="en-GB" sz="32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bg1">
                    <a:lumMod val="50000"/>
                  </a:schemeClr>
                </a:solidFill>
              </a:rPr>
              <a:t>im</a:t>
            </a:r>
            <a:r>
              <a:rPr lang="en-GB" sz="32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bg1">
                    <a:lumMod val="50000"/>
                  </a:schemeClr>
                </a:solidFill>
              </a:rPr>
              <a:t>Deutschen</a:t>
            </a:r>
            <a:r>
              <a:rPr lang="en-GB" sz="32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bg1">
                    <a:lumMod val="50000"/>
                  </a:schemeClr>
                </a:solidFill>
              </a:rPr>
              <a:t>Akademischen</a:t>
            </a:r>
            <a:r>
              <a:rPr lang="en-GB" sz="32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bg1">
                    <a:lumMod val="50000"/>
                  </a:schemeClr>
                </a:solidFill>
              </a:rPr>
              <a:t>Austauschdienst</a:t>
            </a:r>
            <a:r>
              <a:rPr lang="en-GB" sz="3200" b="1" dirty="0">
                <a:solidFill>
                  <a:schemeClr val="bg1">
                    <a:lumMod val="50000"/>
                  </a:schemeClr>
                </a:solidFill>
              </a:rPr>
              <a:t> (NA-DAAD)</a:t>
            </a:r>
            <a:endParaRPr lang="en-GB" sz="3200" b="1" dirty="0"/>
          </a:p>
          <a:p>
            <a:pPr marL="464972" indent="-464972" algn="just" eaLnBrk="1" hangingPunct="1">
              <a:buFontTx/>
              <a:buChar char="-"/>
              <a:defRPr/>
            </a:pPr>
            <a:r>
              <a:rPr lang="en-GB" sz="3200" b="1" dirty="0"/>
              <a:t>Budget: </a:t>
            </a:r>
            <a:r>
              <a:rPr lang="en-GB" sz="3200" b="1" dirty="0">
                <a:solidFill>
                  <a:schemeClr val="bg1">
                    <a:lumMod val="50000"/>
                  </a:schemeClr>
                </a:solidFill>
              </a:rPr>
              <a:t>377,436.00 €</a:t>
            </a:r>
            <a:endParaRPr lang="en-GB" sz="3200" b="1" dirty="0"/>
          </a:p>
          <a:p>
            <a:pPr marL="464972" indent="-464972" algn="just" eaLnBrk="1" hangingPunct="1">
              <a:buFontTx/>
              <a:buChar char="-"/>
              <a:defRPr/>
            </a:pPr>
            <a:r>
              <a:rPr lang="en-GB" sz="3200" b="1" dirty="0"/>
              <a:t>Duration: </a:t>
            </a:r>
            <a:r>
              <a:rPr lang="en-GB" sz="3200" b="1" dirty="0">
                <a:solidFill>
                  <a:schemeClr val="bg1">
                    <a:lumMod val="50000"/>
                  </a:schemeClr>
                </a:solidFill>
              </a:rPr>
              <a:t>01.11.2021 to 31.03.2024.</a:t>
            </a:r>
          </a:p>
        </p:txBody>
      </p:sp>
      <p:sp>
        <p:nvSpPr>
          <p:cNvPr id="53" name="Text Box 25">
            <a:extLst>
              <a:ext uri="{FF2B5EF4-FFF2-40B4-BE49-F238E27FC236}">
                <a16:creationId xmlns:a16="http://schemas.microsoft.com/office/drawing/2014/main" id="{E74A2EC1-50D8-4DCD-A4B9-B9BBA41C6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126" y="20214775"/>
            <a:ext cx="16511626" cy="4063502"/>
          </a:xfrm>
          <a:prstGeom prst="rect">
            <a:avLst/>
          </a:prstGeom>
          <a:solidFill>
            <a:schemeClr val="accent4">
              <a:lumMod val="20000"/>
              <a:lumOff val="80000"/>
              <a:alpha val="56000"/>
            </a:schemeClr>
          </a:solidFill>
          <a:ln>
            <a:noFill/>
          </a:ln>
        </p:spPr>
        <p:txBody>
          <a:bodyPr wrap="square" lIns="411435" tIns="205717" rIns="411435" bIns="205717">
            <a:spAutoFit/>
          </a:bodyPr>
          <a:lstStyle>
            <a:lvl1pPr defTabSz="4114800">
              <a:spcBef>
                <a:spcPct val="20000"/>
              </a:spcBef>
              <a:buChar char="•"/>
              <a:defRPr sz="14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343275" indent="-1285875" defTabSz="4114800">
              <a:spcBef>
                <a:spcPct val="20000"/>
              </a:spcBef>
              <a:buChar char="–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143500" indent="-1028700" defTabSz="4114800">
              <a:spcBef>
                <a:spcPct val="20000"/>
              </a:spcBef>
              <a:buChar char="•"/>
              <a:defRPr sz="10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200900" indent="-1028700" defTabSz="4114800">
              <a:spcBef>
                <a:spcPct val="20000"/>
              </a:spcBef>
              <a:buChar char="–"/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9258300" indent="-1028700" defTabSz="4114800">
              <a:spcBef>
                <a:spcPct val="20000"/>
              </a:spcBef>
              <a:buChar char="»"/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7155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01727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6299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10871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GB" altLang="sr-Latn-RS" sz="5400" b="1" dirty="0"/>
              <a:t>OBJECTIVE</a:t>
            </a: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sr-Latn-RS" sz="4068" dirty="0"/>
              <a:t>The </a:t>
            </a:r>
            <a:r>
              <a:rPr lang="en-US" altLang="sr-Latn-RS" sz="4068" dirty="0" err="1"/>
              <a:t>Technodiversity</a:t>
            </a:r>
            <a:r>
              <a:rPr lang="en-US" altLang="sr-Latn-RS" sz="4068" dirty="0"/>
              <a:t> project addresses technological diversity by gathering a common basis of technological knowledge for harmonized teaching, and for increasing the benefits of diversity in forest engineering techniques and technologies.</a:t>
            </a:r>
            <a:endParaRPr lang="en-GB" altLang="sr-Latn-RS" sz="4068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0C4E8A5-8BC7-466F-BF7F-2C1551D073C3}"/>
              </a:ext>
            </a:extLst>
          </p:cNvPr>
          <p:cNvSpPr/>
          <p:nvPr/>
        </p:nvSpPr>
        <p:spPr bwMode="auto">
          <a:xfrm>
            <a:off x="8364859" y="13528473"/>
            <a:ext cx="7103281" cy="2945767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418461" tIns="209231" rIns="418461" bIns="2092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184752" eaLnBrk="1" hangingPunct="1"/>
            <a:endParaRPr lang="hr-HR" sz="8238">
              <a:latin typeface="Arial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28D9FD1-0304-4D56-B97D-E345FE3CFB1C}"/>
              </a:ext>
            </a:extLst>
          </p:cNvPr>
          <p:cNvSpPr/>
          <p:nvPr/>
        </p:nvSpPr>
        <p:spPr bwMode="auto">
          <a:xfrm>
            <a:off x="10049141" y="13528473"/>
            <a:ext cx="6590674" cy="2506389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418461" tIns="209231" rIns="418461" bIns="2092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184752" eaLnBrk="1" hangingPunct="1"/>
            <a:endParaRPr lang="hr-HR" sz="8238">
              <a:latin typeface="Arial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7CFFE87-1725-45A9-B2BC-9DE1A4D6468C}"/>
              </a:ext>
            </a:extLst>
          </p:cNvPr>
          <p:cNvGrpSpPr/>
          <p:nvPr/>
        </p:nvGrpSpPr>
        <p:grpSpPr>
          <a:xfrm>
            <a:off x="1526490" y="35919305"/>
            <a:ext cx="27883300" cy="4850674"/>
            <a:chOff x="16365555" y="26867949"/>
            <a:chExt cx="14136273" cy="4850674"/>
          </a:xfrm>
        </p:grpSpPr>
        <p:sp>
          <p:nvSpPr>
            <p:cNvPr id="3080" name="Text Box 23">
              <a:extLst>
                <a:ext uri="{FF2B5EF4-FFF2-40B4-BE49-F238E27FC236}">
                  <a16:creationId xmlns:a16="http://schemas.microsoft.com/office/drawing/2014/main" id="{4AFFBE14-E2E3-45D5-9DB3-9DA177CD9F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65555" y="28498814"/>
              <a:ext cx="14136273" cy="3219809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56078"/>
              </a:schemeClr>
            </a:solidFill>
            <a:ln>
              <a:noFill/>
            </a:ln>
          </p:spPr>
          <p:txBody>
            <a:bodyPr wrap="square" lIns="411435" tIns="205717" rIns="411435" bIns="205717">
              <a:spAutoFit/>
            </a:bodyPr>
            <a:lstStyle>
              <a:lvl1pPr marL="457200" indent="-457200" defTabSz="4114800">
                <a:spcBef>
                  <a:spcPct val="20000"/>
                </a:spcBef>
                <a:buChar char="•"/>
                <a:defRPr sz="14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343275" indent="-1285875" defTabSz="4114800">
                <a:spcBef>
                  <a:spcPct val="20000"/>
                </a:spcBef>
                <a:buChar char="–"/>
                <a:defRPr sz="123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5143500" indent="-1028700" defTabSz="4114800">
                <a:spcBef>
                  <a:spcPct val="20000"/>
                </a:spcBef>
                <a:buChar char="•"/>
                <a:defRPr sz="105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7200900" indent="-1028700" defTabSz="4114800">
                <a:spcBef>
                  <a:spcPct val="20000"/>
                </a:spcBef>
                <a:buChar char="–"/>
                <a:defRPr sz="8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9258300" indent="-1028700" defTabSz="4114800">
                <a:spcBef>
                  <a:spcPct val="20000"/>
                </a:spcBef>
                <a:buChar char="»"/>
                <a:defRPr sz="8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9715500" indent="-1028700" defTabSz="4114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8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10172700" indent="-1028700" defTabSz="4114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8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0629900" indent="-1028700" defTabSz="4114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8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1087100" indent="-1028700" defTabSz="4114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8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buFont typeface="Wingdings" panose="05000000000000000000" pitchFamily="2" charset="2"/>
                <a:buChar char="Ø"/>
              </a:pPr>
              <a:r>
                <a:rPr lang="it-IT" altLang="sr-Latn-RS" sz="3254" b="1" dirty="0"/>
                <a:t>B</a:t>
              </a:r>
              <a:r>
                <a:rPr lang="en-US" altLang="sr-Latn-RS" sz="3254" b="1" dirty="0"/>
                <a:t>ringing together the existing knowledge about forest operations that is scattered across various European countries, and making it available to students, professionals and decision-makers.</a:t>
              </a:r>
              <a:endParaRPr lang="hr-HR" altLang="sr-Latn-RS" sz="3254" b="1" dirty="0"/>
            </a:p>
            <a:p>
              <a:pPr algn="just" eaLnBrk="1" hangingPunct="1">
                <a:buFont typeface="Wingdings" panose="05000000000000000000" pitchFamily="2" charset="2"/>
                <a:buChar char="Ø"/>
              </a:pPr>
              <a:r>
                <a:rPr lang="en-US" altLang="sr-Latn-RS" sz="3254" b="1" dirty="0"/>
                <a:t>Structuring such knowledge into an e-learning course, to promote harmonized teaching and support mobility for master students</a:t>
              </a:r>
            </a:p>
            <a:p>
              <a:pPr algn="just" eaLnBrk="1" hangingPunct="1">
                <a:buFont typeface="Wingdings" panose="05000000000000000000" pitchFamily="2" charset="2"/>
                <a:buChar char="Ø"/>
              </a:pPr>
              <a:r>
                <a:rPr lang="en-US" altLang="sr-Latn-RS" sz="3254" b="1" dirty="0"/>
                <a:t>Certifying the course for forestry-based curricula</a:t>
              </a:r>
              <a:r>
                <a:rPr lang="hr-HR" altLang="sr-Latn-RS" sz="3254" b="1" dirty="0"/>
                <a:t> with 10 ECTS</a:t>
              </a:r>
              <a:r>
                <a:rPr lang="it-IT" altLang="sr-Latn-RS" sz="3254" b="1" dirty="0"/>
                <a:t> score</a:t>
              </a:r>
              <a:endParaRPr lang="hr-HR" altLang="sr-Latn-RS" sz="3254" b="1" dirty="0"/>
            </a:p>
            <a:p>
              <a:pPr algn="just" eaLnBrk="1" hangingPunct="1">
                <a:buFont typeface="Wingdings" panose="05000000000000000000" pitchFamily="2" charset="2"/>
                <a:buChar char="Ø"/>
              </a:pPr>
              <a:r>
                <a:rPr lang="it-IT" altLang="sr-Latn-RS" sz="3254" b="1" dirty="0"/>
                <a:t>Making the </a:t>
              </a:r>
              <a:r>
                <a:rPr lang="it-IT" altLang="sr-Latn-RS" sz="3254" b="1" dirty="0" err="1"/>
                <a:t>course</a:t>
              </a:r>
              <a:r>
                <a:rPr lang="it-IT" altLang="sr-Latn-RS" sz="3254" b="1" dirty="0"/>
                <a:t> </a:t>
              </a:r>
              <a:r>
                <a:rPr lang="it-IT" altLang="sr-Latn-RS" sz="3254" b="1" dirty="0" err="1"/>
                <a:t>available</a:t>
              </a:r>
              <a:r>
                <a:rPr lang="it-IT" altLang="sr-Latn-RS" sz="3254" b="1" dirty="0"/>
                <a:t> to </a:t>
              </a:r>
              <a:r>
                <a:rPr lang="it-IT" altLang="sr-Latn-RS" sz="3254" b="1" dirty="0" err="1"/>
                <a:t>all</a:t>
              </a:r>
              <a:r>
                <a:rPr lang="it-IT" altLang="sr-Latn-RS" sz="3254" b="1" dirty="0"/>
                <a:t> </a:t>
              </a:r>
              <a:r>
                <a:rPr lang="it-IT" altLang="sr-Latn-RS" sz="3254" b="1" dirty="0" err="1"/>
                <a:t>interested</a:t>
              </a:r>
              <a:r>
                <a:rPr lang="it-IT" altLang="sr-Latn-RS" sz="3254" b="1" dirty="0"/>
                <a:t> </a:t>
              </a:r>
              <a:r>
                <a:rPr lang="it-IT" altLang="sr-Latn-RS" sz="3254" b="1" dirty="0" err="1"/>
                <a:t>Universities</a:t>
              </a:r>
              <a:r>
                <a:rPr lang="it-IT" altLang="sr-Latn-RS" sz="3254" b="1" dirty="0"/>
                <a:t> </a:t>
              </a:r>
              <a:r>
                <a:rPr lang="it-IT" altLang="sr-Latn-RS" sz="3254" b="1" dirty="0" err="1"/>
                <a:t>worldwide</a:t>
              </a:r>
              <a:r>
                <a:rPr lang="it-IT" altLang="sr-Latn-RS" sz="3254" b="1" dirty="0"/>
                <a:t>, and to training </a:t>
              </a:r>
              <a:r>
                <a:rPr lang="it-IT" altLang="sr-Latn-RS" sz="3254" b="1" dirty="0" err="1"/>
                <a:t>agencies</a:t>
              </a:r>
              <a:r>
                <a:rPr lang="it-IT" altLang="sr-Latn-RS" sz="3254" b="1" dirty="0"/>
                <a:t> </a:t>
              </a:r>
              <a:r>
                <a:rPr lang="it-IT" altLang="sr-Latn-RS" sz="3254" b="1" dirty="0" err="1"/>
                <a:t>eng</a:t>
              </a:r>
              <a:r>
                <a:rPr lang="en-US" altLang="sr-Latn-RS" sz="3254" b="1" dirty="0"/>
                <a:t>aged with life-long learning programs</a:t>
              </a:r>
              <a:endParaRPr lang="hr-HR" altLang="sr-Latn-RS" sz="3254" b="1" dirty="0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DA7BA040-369B-42AA-91D9-25CA441EBA24}"/>
                </a:ext>
              </a:extLst>
            </p:cNvPr>
            <p:cNvSpPr/>
            <p:nvPr/>
          </p:nvSpPr>
          <p:spPr bwMode="auto">
            <a:xfrm>
              <a:off x="20718830" y="26867949"/>
              <a:ext cx="5429721" cy="148905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/>
          </p:spPr>
          <p:txBody>
            <a:bodyPr vert="horz" wrap="square" lIns="411480" tIns="205740" rIns="411480" bIns="20574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114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r-HR" sz="5400" b="1" dirty="0">
                  <a:latin typeface="Arial" charset="0"/>
                </a:rPr>
                <a:t>GOALS</a:t>
              </a:r>
            </a:p>
          </p:txBody>
        </p:sp>
      </p:grpSp>
      <p:sp>
        <p:nvSpPr>
          <p:cNvPr id="2052" name="Text Box 14">
            <a:extLst>
              <a:ext uri="{FF2B5EF4-FFF2-40B4-BE49-F238E27FC236}">
                <a16:creationId xmlns:a16="http://schemas.microsoft.com/office/drawing/2014/main" id="{5BA37677-D7A6-45A7-A86D-7CD7DD4C8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876" y="41092039"/>
            <a:ext cx="30914281" cy="1938946"/>
          </a:xfrm>
          <a:prstGeom prst="rect">
            <a:avLst/>
          </a:prstGeom>
          <a:solidFill>
            <a:schemeClr val="accent4">
              <a:lumMod val="20000"/>
              <a:lumOff val="80000"/>
              <a:alpha val="56862"/>
            </a:schemeClr>
          </a:solidFill>
          <a:ln>
            <a:noFill/>
          </a:ln>
        </p:spPr>
        <p:txBody>
          <a:bodyPr wrap="square" lIns="411435" tIns="205717" rIns="411435" bIns="205717">
            <a:spAutoFit/>
          </a:bodyPr>
          <a:lstStyle>
            <a:lvl1pPr defTabSz="4114800">
              <a:spcBef>
                <a:spcPct val="20000"/>
              </a:spcBef>
              <a:buChar char="•"/>
              <a:defRPr sz="14100">
                <a:solidFill>
                  <a:schemeClr val="tx1"/>
                </a:solidFill>
                <a:latin typeface="Arial" pitchFamily="34" charset="0"/>
              </a:defRPr>
            </a:lvl1pPr>
            <a:lvl2pPr marL="3343275" indent="-1285875" defTabSz="4114800">
              <a:spcBef>
                <a:spcPct val="20000"/>
              </a:spcBef>
              <a:buChar char="–"/>
              <a:defRPr sz="12300">
                <a:solidFill>
                  <a:schemeClr val="tx1"/>
                </a:solidFill>
                <a:latin typeface="Arial" pitchFamily="34" charset="0"/>
              </a:defRPr>
            </a:lvl2pPr>
            <a:lvl3pPr marL="5143500" indent="-1028700" defTabSz="4114800">
              <a:spcBef>
                <a:spcPct val="20000"/>
              </a:spcBef>
              <a:buChar char="•"/>
              <a:defRPr sz="10500">
                <a:solidFill>
                  <a:schemeClr val="tx1"/>
                </a:solidFill>
                <a:latin typeface="Arial" pitchFamily="34" charset="0"/>
              </a:defRPr>
            </a:lvl3pPr>
            <a:lvl4pPr marL="7200900" indent="-1028700" defTabSz="4114800">
              <a:spcBef>
                <a:spcPct val="20000"/>
              </a:spcBef>
              <a:buChar char="–"/>
              <a:defRPr sz="8700">
                <a:solidFill>
                  <a:schemeClr val="tx1"/>
                </a:solidFill>
                <a:latin typeface="Arial" pitchFamily="34" charset="0"/>
              </a:defRPr>
            </a:lvl4pPr>
            <a:lvl5pPr marL="9258300" indent="-1028700" defTabSz="4114800">
              <a:spcBef>
                <a:spcPct val="20000"/>
              </a:spcBef>
              <a:buChar char="»"/>
              <a:defRPr sz="8700">
                <a:solidFill>
                  <a:schemeClr val="tx1"/>
                </a:solidFill>
                <a:latin typeface="Arial" pitchFamily="34" charset="0"/>
              </a:defRPr>
            </a:lvl5pPr>
            <a:lvl6pPr marL="97155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700">
                <a:solidFill>
                  <a:schemeClr val="tx1"/>
                </a:solidFill>
                <a:latin typeface="Arial" pitchFamily="34" charset="0"/>
              </a:defRPr>
            </a:lvl6pPr>
            <a:lvl7pPr marL="101727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700">
                <a:solidFill>
                  <a:schemeClr val="tx1"/>
                </a:solidFill>
                <a:latin typeface="Arial" pitchFamily="34" charset="0"/>
              </a:defRPr>
            </a:lvl7pPr>
            <a:lvl8pPr marL="106299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700">
                <a:solidFill>
                  <a:schemeClr val="tx1"/>
                </a:solidFill>
                <a:latin typeface="Arial" pitchFamily="34" charset="0"/>
              </a:defRPr>
            </a:lvl8pPr>
            <a:lvl9pPr marL="110871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7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464972" indent="-464972" algn="just" eaLnBrk="1" hangingPunct="1">
              <a:spcBef>
                <a:spcPct val="50000"/>
              </a:spcBef>
              <a:buAutoNum type="arabicParenBoth"/>
              <a:defRPr/>
            </a:pPr>
            <a:r>
              <a:rPr lang="hr-HR" altLang="sr-Latn-RS" sz="1800" b="1" dirty="0">
                <a:hlinkClick r:id="rId2"/>
              </a:rPr>
              <a:t>https://technodiversity-moodle.ibe.cnr.it/</a:t>
            </a:r>
            <a:endParaRPr lang="hr-HR" altLang="sr-Latn-RS" sz="1800" b="1" dirty="0"/>
          </a:p>
          <a:p>
            <a:pPr marL="464972" indent="-464972" algn="just" eaLnBrk="1" hangingPunct="1">
              <a:spcBef>
                <a:spcPct val="50000"/>
              </a:spcBef>
              <a:buAutoNum type="arabicParenBoth"/>
              <a:defRPr/>
            </a:pPr>
            <a:r>
              <a:rPr lang="hr-HR" altLang="sr-Latn-RS" sz="1800" b="1" dirty="0" err="1"/>
              <a:t>Erler</a:t>
            </a:r>
            <a:r>
              <a:rPr lang="hr-HR" altLang="sr-Latn-RS" sz="1800" b="1" dirty="0"/>
              <a:t>, J., R. </a:t>
            </a:r>
            <a:r>
              <a:rPr lang="hr-HR" altLang="sr-Latn-RS" sz="1800" b="1" dirty="0" err="1"/>
              <a:t>Spinelli</a:t>
            </a:r>
            <a:r>
              <a:rPr lang="hr-HR" altLang="sr-Latn-RS" sz="1800" b="1" dirty="0"/>
              <a:t>, A. </a:t>
            </a:r>
            <a:r>
              <a:rPr lang="hr-HR" altLang="sr-Latn-RS" sz="1800" b="1" dirty="0" err="1"/>
              <a:t>Đuka</a:t>
            </a:r>
            <a:r>
              <a:rPr lang="hr-HR" altLang="sr-Latn-RS" sz="1800" b="1" dirty="0"/>
              <a:t>. </a:t>
            </a:r>
            <a:r>
              <a:rPr lang="en-US" altLang="sr-Latn-RS" sz="1800" b="1" dirty="0" err="1"/>
              <a:t>Technodiversity</a:t>
            </a:r>
            <a:r>
              <a:rPr lang="en-US" altLang="sr-Latn-RS" sz="1800" b="1" dirty="0"/>
              <a:t>—An E-Learning Tool as an Additional Offer for the Master’s Degree and In-Company Training</a:t>
            </a:r>
            <a:r>
              <a:rPr lang="hr-HR" altLang="sr-Latn-RS" sz="1800" b="1" dirty="0"/>
              <a:t>. </a:t>
            </a:r>
            <a:r>
              <a:rPr lang="hr-HR" altLang="sr-Latn-RS" sz="1800" b="1" dirty="0" err="1"/>
              <a:t>Sustainability</a:t>
            </a:r>
            <a:r>
              <a:rPr lang="hr-HR" altLang="sr-Latn-RS" sz="1800" b="1" dirty="0"/>
              <a:t>, 2022, 14, 15851. </a:t>
            </a:r>
            <a:r>
              <a:rPr lang="hr-HR" altLang="sr-Latn-RS" sz="1800" b="1" dirty="0">
                <a:hlinkClick r:id="rId3"/>
              </a:rPr>
              <a:t>https://doi.org/10.3390/su142315851</a:t>
            </a:r>
            <a:endParaRPr lang="hr-HR" altLang="sr-Latn-RS" sz="1800" b="1" dirty="0"/>
          </a:p>
          <a:p>
            <a:pPr marL="464972" indent="-464972" algn="just" eaLnBrk="1" hangingPunct="1">
              <a:spcBef>
                <a:spcPct val="50000"/>
              </a:spcBef>
              <a:buAutoNum type="arabicParenBoth"/>
              <a:defRPr/>
            </a:pPr>
            <a:r>
              <a:rPr lang="en-US" altLang="sr-Latn-RS" sz="1800" b="1" dirty="0"/>
              <a:t>Awan, R.K.; </a:t>
            </a:r>
            <a:r>
              <a:rPr lang="en-US" altLang="sr-Latn-RS" sz="1800" b="1" dirty="0" err="1"/>
              <a:t>Afshan</a:t>
            </a:r>
            <a:r>
              <a:rPr lang="en-US" altLang="sr-Latn-RS" sz="1800" b="1" dirty="0"/>
              <a:t>, G.; </a:t>
            </a:r>
            <a:r>
              <a:rPr lang="en-US" altLang="sr-Latn-RS" sz="1800" b="1" dirty="0" err="1"/>
              <a:t>Memon</a:t>
            </a:r>
            <a:r>
              <a:rPr lang="en-US" altLang="sr-Latn-RS" sz="1800" b="1" dirty="0"/>
              <a:t>, A.B. Adoption of E-Learning at Higher Education Institutions: A Systematic Literature Review.</a:t>
            </a:r>
            <a:r>
              <a:rPr lang="hr-HR" altLang="sr-Latn-RS" sz="1800" b="1" dirty="0"/>
              <a:t> </a:t>
            </a:r>
            <a:r>
              <a:rPr lang="en-US" altLang="sr-Latn-RS" sz="1800" b="1" dirty="0" err="1"/>
              <a:t>Multidiscip</a:t>
            </a:r>
            <a:r>
              <a:rPr lang="en-US" altLang="sr-Latn-RS" sz="1800" b="1" dirty="0"/>
              <a:t>. J. Educ. Soc. Technol. Sci. 2021, 8, 74–91</a:t>
            </a:r>
            <a:r>
              <a:rPr lang="hr-HR" altLang="sr-Latn-RS" sz="1800" b="1" dirty="0"/>
              <a:t>. DOI:10.4995/muse.2021.15813</a:t>
            </a:r>
          </a:p>
          <a:p>
            <a:pPr marL="464972" indent="-464972" algn="just" eaLnBrk="1" hangingPunct="1">
              <a:spcBef>
                <a:spcPct val="50000"/>
              </a:spcBef>
              <a:buAutoNum type="arabicParenBoth"/>
              <a:defRPr/>
            </a:pPr>
            <a:r>
              <a:rPr lang="hr-HR" altLang="sr-Latn-RS" sz="1800" b="1" dirty="0">
                <a:hlinkClick r:id="rId4"/>
              </a:rPr>
              <a:t>https://sites.google.com/view/technodiversity/home#h.tzfjvj9h6nhj</a:t>
            </a:r>
            <a:endParaRPr lang="hr-HR" altLang="sr-Latn-RS" sz="1800" b="1" dirty="0"/>
          </a:p>
        </p:txBody>
      </p:sp>
      <p:sp>
        <p:nvSpPr>
          <p:cNvPr id="5" name="Text Box 23">
            <a:extLst>
              <a:ext uri="{FF2B5EF4-FFF2-40B4-BE49-F238E27FC236}">
                <a16:creationId xmlns:a16="http://schemas.microsoft.com/office/drawing/2014/main" id="{14D951BB-BB8B-4F5D-8C35-2E3DBE5FC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717" y="7395009"/>
            <a:ext cx="17425936" cy="12948114"/>
          </a:xfrm>
          <a:prstGeom prst="rect">
            <a:avLst/>
          </a:prstGeom>
          <a:solidFill>
            <a:schemeClr val="accent6">
              <a:lumMod val="20000"/>
              <a:lumOff val="80000"/>
              <a:alpha val="55686"/>
            </a:schemeClr>
          </a:solidFill>
          <a:ln>
            <a:noFill/>
          </a:ln>
          <a:effectLst/>
        </p:spPr>
        <p:txBody>
          <a:bodyPr wrap="square" lIns="411435" tIns="205717" rIns="411435" bIns="205717">
            <a:spAutoFit/>
          </a:bodyPr>
          <a:lstStyle>
            <a:lvl1pPr defTabSz="4114800">
              <a:spcBef>
                <a:spcPct val="20000"/>
              </a:spcBef>
              <a:buChar char="•"/>
              <a:defRPr sz="14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343275" indent="-1285875" defTabSz="4114800">
              <a:spcBef>
                <a:spcPct val="20000"/>
              </a:spcBef>
              <a:buChar char="–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143500" indent="-1028700" defTabSz="4114800">
              <a:spcBef>
                <a:spcPct val="20000"/>
              </a:spcBef>
              <a:buChar char="•"/>
              <a:defRPr sz="10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200900" indent="-1028700" defTabSz="4114800">
              <a:spcBef>
                <a:spcPct val="20000"/>
              </a:spcBef>
              <a:buChar char="–"/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9258300" indent="-1028700" defTabSz="4114800">
              <a:spcBef>
                <a:spcPct val="20000"/>
              </a:spcBef>
              <a:buChar char="»"/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7155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01727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6299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10871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Tx/>
              <a:buNone/>
              <a:defRPr/>
            </a:pPr>
            <a:r>
              <a:rPr lang="en-US" sz="4000" b="1" dirty="0"/>
              <a:t>Erasmus+ </a:t>
            </a:r>
            <a:r>
              <a:rPr lang="en-US" sz="4000" b="1" dirty="0" err="1"/>
              <a:t>programme</a:t>
            </a:r>
            <a:r>
              <a:rPr lang="en-US" sz="4000" b="1" dirty="0"/>
              <a:t> Action Type KA220-HED – Cooperation partnerships in higher education</a:t>
            </a:r>
            <a:endParaRPr lang="hr-HR" sz="4000" b="1" dirty="0"/>
          </a:p>
          <a:p>
            <a:pPr algn="just" eaLnBrk="1" hangingPunct="1">
              <a:buFontTx/>
              <a:buNone/>
              <a:defRPr/>
            </a:pPr>
            <a:endParaRPr lang="en-US" sz="4000" b="1" dirty="0"/>
          </a:p>
          <a:p>
            <a:pPr algn="just" eaLnBrk="1" hangingPunct="1">
              <a:buFontTx/>
              <a:buNone/>
              <a:defRPr/>
            </a:pPr>
            <a:r>
              <a:rPr lang="en-US" sz="3800" b="1" dirty="0"/>
              <a:t>Members of the project team:</a:t>
            </a:r>
            <a:endParaRPr lang="hr-HR" sz="3800" b="1" dirty="0"/>
          </a:p>
          <a:p>
            <a:pPr algn="just" eaLnBrk="1" hangingPunct="1">
              <a:buFontTx/>
              <a:buNone/>
              <a:defRPr/>
            </a:pPr>
            <a:endParaRPr lang="hr-HR" sz="3600" b="1" dirty="0"/>
          </a:p>
          <a:p>
            <a:pPr marL="571500" indent="-571500" algn="just" eaLnBrk="1" hangingPunct="1">
              <a:buFont typeface="Arial" panose="020B0604020202020204" pitchFamily="34" charset="0"/>
              <a:buChar char="•"/>
              <a:defRPr/>
            </a:pPr>
            <a:r>
              <a:rPr lang="hr-HR" sz="3600" b="1" i="1" dirty="0"/>
              <a:t>Dresden University </a:t>
            </a:r>
            <a:r>
              <a:rPr lang="hr-HR" sz="3600" b="1" i="1" dirty="0" err="1"/>
              <a:t>of</a:t>
            </a:r>
            <a:r>
              <a:rPr lang="hr-HR" sz="3600" b="1" i="1" dirty="0"/>
              <a:t> Technology, </a:t>
            </a:r>
            <a:r>
              <a:rPr lang="hr-HR" sz="3600" b="1" i="1" dirty="0" err="1"/>
              <a:t>Germany</a:t>
            </a:r>
            <a:r>
              <a:rPr lang="hr-HR" sz="3600" b="1" i="1" dirty="0"/>
              <a:t> (leader), </a:t>
            </a:r>
            <a:r>
              <a:rPr lang="hr-HR" sz="3600" b="1" i="1" dirty="0">
                <a:solidFill>
                  <a:schemeClr val="bg1">
                    <a:lumMod val="50000"/>
                  </a:schemeClr>
                </a:solidFill>
              </a:rPr>
              <a:t>prof. </a:t>
            </a:r>
            <a:r>
              <a:rPr lang="hr-HR" sz="3600" b="1" i="1" dirty="0" err="1">
                <a:solidFill>
                  <a:schemeClr val="bg1">
                    <a:lumMod val="50000"/>
                  </a:schemeClr>
                </a:solidFill>
              </a:rPr>
              <a:t>Jörn</a:t>
            </a:r>
            <a:r>
              <a:rPr lang="hr-HR" sz="36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r-HR" sz="3600" b="1" i="1" dirty="0" err="1">
                <a:solidFill>
                  <a:schemeClr val="bg1">
                    <a:lumMod val="50000"/>
                  </a:schemeClr>
                </a:solidFill>
              </a:rPr>
              <a:t>Erler</a:t>
            </a:r>
            <a:r>
              <a:rPr lang="hr-HR" sz="3600" b="1" i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hr-HR" sz="3600" b="1" i="1" dirty="0" err="1">
                <a:solidFill>
                  <a:schemeClr val="bg1">
                    <a:lumMod val="50000"/>
                  </a:schemeClr>
                </a:solidFill>
              </a:rPr>
              <a:t>PhD</a:t>
            </a:r>
            <a:r>
              <a:rPr lang="hr-HR" sz="3600" b="1" i="1" dirty="0">
                <a:solidFill>
                  <a:schemeClr val="bg1">
                    <a:lumMod val="50000"/>
                  </a:schemeClr>
                </a:solidFill>
              </a:rPr>
              <a:t>, Christina </a:t>
            </a:r>
            <a:r>
              <a:rPr lang="hr-HR" sz="3600" b="1" i="1" dirty="0" err="1">
                <a:solidFill>
                  <a:schemeClr val="bg1">
                    <a:lumMod val="50000"/>
                  </a:schemeClr>
                </a:solidFill>
              </a:rPr>
              <a:t>Spirow</a:t>
            </a:r>
            <a:r>
              <a:rPr lang="hr-HR" sz="3600" b="1" i="1" dirty="0">
                <a:solidFill>
                  <a:schemeClr val="bg1">
                    <a:lumMod val="50000"/>
                  </a:schemeClr>
                </a:solidFill>
              </a:rPr>
              <a:t>, M.A. </a:t>
            </a:r>
            <a:r>
              <a:rPr lang="hr-HR" sz="3600" b="1" i="1" dirty="0" err="1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hr-HR" sz="36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r-HR" sz="3600" b="1" i="1" dirty="0" err="1">
                <a:solidFill>
                  <a:schemeClr val="bg1">
                    <a:lumMod val="50000"/>
                  </a:schemeClr>
                </a:solidFill>
              </a:rPr>
              <a:t>Clara</a:t>
            </a:r>
            <a:r>
              <a:rPr lang="hr-HR" sz="36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r-HR" sz="3600" b="1" i="1" dirty="0" err="1">
                <a:solidFill>
                  <a:schemeClr val="bg1">
                    <a:lumMod val="50000"/>
                  </a:schemeClr>
                </a:solidFill>
              </a:rPr>
              <a:t>Bade</a:t>
            </a:r>
            <a:r>
              <a:rPr lang="hr-HR" sz="3600" b="1" i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hr-HR" sz="3600" b="1" i="1" dirty="0" err="1">
                <a:solidFill>
                  <a:schemeClr val="bg1">
                    <a:lumMod val="50000"/>
                  </a:schemeClr>
                </a:solidFill>
              </a:rPr>
              <a:t>BSc</a:t>
            </a:r>
            <a:endParaRPr lang="hr-HR" sz="3600" b="1" i="1" dirty="0">
              <a:solidFill>
                <a:schemeClr val="bg1">
                  <a:lumMod val="50000"/>
                </a:schemeClr>
              </a:solidFill>
            </a:endParaRPr>
          </a:p>
          <a:p>
            <a:pPr marL="571500" indent="-571500" algn="just" eaLnBrk="1" hangingPunct="1">
              <a:buFont typeface="Arial" panose="020B0604020202020204" pitchFamily="34" charset="0"/>
              <a:buChar char="•"/>
              <a:defRPr/>
            </a:pPr>
            <a:r>
              <a:rPr lang="hr-HR" sz="3600" b="1" i="1" dirty="0" err="1"/>
              <a:t>Poznań</a:t>
            </a:r>
            <a:r>
              <a:rPr lang="hr-HR" sz="3600" b="1" i="1" dirty="0"/>
              <a:t> University </a:t>
            </a:r>
            <a:r>
              <a:rPr lang="hr-HR" sz="3600" b="1" i="1" dirty="0" err="1"/>
              <a:t>of</a:t>
            </a:r>
            <a:r>
              <a:rPr lang="hr-HR" sz="3600" b="1" i="1" dirty="0"/>
              <a:t> Life </a:t>
            </a:r>
            <a:r>
              <a:rPr lang="hr-HR" sz="3600" b="1" i="1" dirty="0" err="1"/>
              <a:t>Sciences</a:t>
            </a:r>
            <a:r>
              <a:rPr lang="hr-HR" sz="3600" b="1" i="1" dirty="0"/>
              <a:t>, </a:t>
            </a:r>
            <a:r>
              <a:rPr lang="hr-HR" sz="3600" b="1" i="1" dirty="0" err="1"/>
              <a:t>Poland</a:t>
            </a:r>
            <a:r>
              <a:rPr lang="hr-HR" sz="3600" b="1" i="1" dirty="0"/>
              <a:t>, </a:t>
            </a:r>
            <a:r>
              <a:rPr lang="hr-HR" sz="3600" b="1" i="1" dirty="0">
                <a:solidFill>
                  <a:schemeClr val="bg1">
                    <a:lumMod val="50000"/>
                  </a:schemeClr>
                </a:solidFill>
              </a:rPr>
              <a:t>prof. </a:t>
            </a:r>
            <a:r>
              <a:rPr lang="hr-HR" sz="3600" b="1" i="1" dirty="0" err="1">
                <a:solidFill>
                  <a:schemeClr val="bg1">
                    <a:lumMod val="50000"/>
                  </a:schemeClr>
                </a:solidFill>
              </a:rPr>
              <a:t>Piotr</a:t>
            </a:r>
            <a:r>
              <a:rPr lang="hr-HR" sz="3600" b="1" i="1" dirty="0">
                <a:solidFill>
                  <a:schemeClr val="bg1">
                    <a:lumMod val="50000"/>
                  </a:schemeClr>
                </a:solidFill>
              </a:rPr>
              <a:t> S. Mederski, </a:t>
            </a:r>
            <a:r>
              <a:rPr lang="hr-HR" sz="3600" b="1" i="1" dirty="0" err="1">
                <a:solidFill>
                  <a:schemeClr val="bg1">
                    <a:lumMod val="50000"/>
                  </a:schemeClr>
                </a:solidFill>
              </a:rPr>
              <a:t>PhD</a:t>
            </a:r>
            <a:r>
              <a:rPr lang="hr-HR" sz="3600" b="1" i="1" dirty="0">
                <a:solidFill>
                  <a:schemeClr val="bg1">
                    <a:lumMod val="50000"/>
                  </a:schemeClr>
                </a:solidFill>
              </a:rPr>
              <a:t> and  Mariusz Bembenek, </a:t>
            </a:r>
            <a:r>
              <a:rPr lang="hr-HR" sz="3600" b="1" i="1" dirty="0" err="1">
                <a:solidFill>
                  <a:schemeClr val="bg1">
                    <a:lumMod val="50000"/>
                  </a:schemeClr>
                </a:solidFill>
              </a:rPr>
              <a:t>PhD</a:t>
            </a:r>
            <a:endParaRPr lang="hr-HR" sz="3600" b="1" i="1" dirty="0">
              <a:solidFill>
                <a:schemeClr val="bg1">
                  <a:lumMod val="50000"/>
                </a:schemeClr>
              </a:solidFill>
            </a:endParaRPr>
          </a:p>
          <a:p>
            <a:pPr marL="571500" indent="-571500" algn="just" eaLnBrk="1" hangingPunct="1">
              <a:buFont typeface="Arial" panose="020B0604020202020204" pitchFamily="34" charset="0"/>
              <a:buChar char="•"/>
              <a:defRPr/>
            </a:pPr>
            <a:r>
              <a:rPr lang="hr-HR" sz="3600" b="1" i="1" dirty="0"/>
              <a:t>National Research Council, Italy, </a:t>
            </a:r>
            <a:r>
              <a:rPr lang="hr-HR" sz="3600" b="1" i="1" dirty="0">
                <a:solidFill>
                  <a:schemeClr val="bg1">
                    <a:lumMod val="50000"/>
                  </a:schemeClr>
                </a:solidFill>
              </a:rPr>
              <a:t>Raffaele Spinelli, PhD</a:t>
            </a:r>
            <a:r>
              <a:rPr lang="it-IT" sz="3600" b="1" i="1" dirty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hr-HR" sz="3600" b="1" i="1" dirty="0">
                <a:solidFill>
                  <a:schemeClr val="bg1">
                    <a:lumMod val="50000"/>
                  </a:schemeClr>
                </a:solidFill>
              </a:rPr>
              <a:t> Marco Simonetti, MSc</a:t>
            </a:r>
            <a:r>
              <a:rPr lang="it-IT" sz="3600" b="1" i="1" dirty="0">
                <a:solidFill>
                  <a:schemeClr val="bg1">
                    <a:lumMod val="50000"/>
                  </a:schemeClr>
                </a:solidFill>
              </a:rPr>
              <a:t> and Natascia </a:t>
            </a:r>
            <a:r>
              <a:rPr lang="it-IT" sz="3600" b="1" i="1" dirty="0" err="1">
                <a:solidFill>
                  <a:schemeClr val="bg1">
                    <a:lumMod val="50000"/>
                  </a:schemeClr>
                </a:solidFill>
              </a:rPr>
              <a:t>Magagnotti</a:t>
            </a:r>
            <a:r>
              <a:rPr lang="it-IT" sz="3600" b="1" i="1" dirty="0">
                <a:solidFill>
                  <a:schemeClr val="bg1">
                    <a:lumMod val="50000"/>
                  </a:schemeClr>
                </a:solidFill>
              </a:rPr>
              <a:t>, PhD</a:t>
            </a:r>
            <a:endParaRPr lang="hr-HR" sz="3600" b="1" i="1" dirty="0">
              <a:solidFill>
                <a:schemeClr val="bg1">
                  <a:lumMod val="50000"/>
                </a:schemeClr>
              </a:solidFill>
            </a:endParaRPr>
          </a:p>
          <a:p>
            <a:pPr marL="571500" indent="-571500" algn="just" eaLnBrk="1" hangingPunct="1">
              <a:buFont typeface="Arial" panose="020B0604020202020204" pitchFamily="34" charset="0"/>
              <a:buChar char="•"/>
              <a:defRPr/>
            </a:pPr>
            <a:r>
              <a:rPr lang="hr-HR" sz="3600" b="1" i="1" dirty="0" err="1"/>
              <a:t>Transilvania</a:t>
            </a:r>
            <a:r>
              <a:rPr lang="hr-HR" sz="3600" b="1" i="1" dirty="0"/>
              <a:t> University </a:t>
            </a:r>
            <a:r>
              <a:rPr lang="hr-HR" sz="3600" b="1" i="1" dirty="0" err="1"/>
              <a:t>of</a:t>
            </a:r>
            <a:r>
              <a:rPr lang="hr-HR" sz="3600" b="1" i="1" dirty="0"/>
              <a:t> </a:t>
            </a:r>
            <a:r>
              <a:rPr lang="hr-HR" sz="3600" b="1" i="1" dirty="0" err="1"/>
              <a:t>Brașov</a:t>
            </a:r>
            <a:r>
              <a:rPr lang="hr-HR" sz="3600" b="1" i="1" dirty="0"/>
              <a:t>, </a:t>
            </a:r>
            <a:r>
              <a:rPr lang="hr-HR" sz="3600" b="1" i="1" dirty="0" err="1"/>
              <a:t>Romania</a:t>
            </a:r>
            <a:r>
              <a:rPr lang="hr-HR" sz="3600" b="1" i="1" dirty="0"/>
              <a:t>, </a:t>
            </a:r>
            <a:r>
              <a:rPr lang="hr-HR" sz="3600" b="1" i="1" dirty="0">
                <a:solidFill>
                  <a:schemeClr val="bg1">
                    <a:lumMod val="50000"/>
                  </a:schemeClr>
                </a:solidFill>
              </a:rPr>
              <a:t>prof. </a:t>
            </a:r>
            <a:r>
              <a:rPr lang="hr-HR" sz="3600" b="1" i="1" dirty="0" err="1">
                <a:solidFill>
                  <a:schemeClr val="bg1">
                    <a:lumMod val="50000"/>
                  </a:schemeClr>
                </a:solidFill>
              </a:rPr>
              <a:t>Stelian</a:t>
            </a:r>
            <a:r>
              <a:rPr lang="hr-HR" sz="3600" b="1" i="1" dirty="0">
                <a:solidFill>
                  <a:schemeClr val="bg1">
                    <a:lumMod val="50000"/>
                  </a:schemeClr>
                </a:solidFill>
              </a:rPr>
              <a:t> A. </a:t>
            </a:r>
            <a:r>
              <a:rPr lang="hr-HR" sz="3600" b="1" i="1" dirty="0" err="1">
                <a:solidFill>
                  <a:schemeClr val="bg1">
                    <a:lumMod val="50000"/>
                  </a:schemeClr>
                </a:solidFill>
              </a:rPr>
              <a:t>Borz</a:t>
            </a:r>
            <a:r>
              <a:rPr lang="hr-HR" sz="3600" b="1" i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hr-HR" sz="3600" b="1" i="1" dirty="0" err="1">
                <a:solidFill>
                  <a:schemeClr val="bg1">
                    <a:lumMod val="50000"/>
                  </a:schemeClr>
                </a:solidFill>
              </a:rPr>
              <a:t>PhD</a:t>
            </a:r>
            <a:endParaRPr lang="hr-HR" sz="3600" b="1" i="1" dirty="0">
              <a:solidFill>
                <a:schemeClr val="bg1">
                  <a:lumMod val="50000"/>
                </a:schemeClr>
              </a:solidFill>
            </a:endParaRPr>
          </a:p>
          <a:p>
            <a:pPr marL="571500" indent="-571500" algn="just" eaLnBrk="1" hangingPunct="1">
              <a:buFont typeface="Arial" panose="020B0604020202020204" pitchFamily="34" charset="0"/>
              <a:buChar char="•"/>
              <a:defRPr/>
            </a:pPr>
            <a:r>
              <a:rPr lang="hr-HR" sz="3600" b="1" i="1" dirty="0"/>
              <a:t>University </a:t>
            </a:r>
            <a:r>
              <a:rPr lang="hr-HR" sz="3600" b="1" i="1" dirty="0" err="1"/>
              <a:t>of</a:t>
            </a:r>
            <a:r>
              <a:rPr lang="hr-HR" sz="3600" b="1" i="1" dirty="0"/>
              <a:t> Natural Resources </a:t>
            </a:r>
            <a:r>
              <a:rPr lang="hr-HR" sz="3600" b="1" i="1" dirty="0" err="1"/>
              <a:t>and</a:t>
            </a:r>
            <a:r>
              <a:rPr lang="hr-HR" sz="3600" b="1" i="1" dirty="0"/>
              <a:t> Life </a:t>
            </a:r>
            <a:r>
              <a:rPr lang="hr-HR" sz="3600" b="1" i="1" dirty="0" err="1"/>
              <a:t>Sciences</a:t>
            </a:r>
            <a:r>
              <a:rPr lang="hr-HR" sz="3600" b="1" i="1" dirty="0"/>
              <a:t>, </a:t>
            </a:r>
            <a:r>
              <a:rPr lang="hr-HR" sz="3600" b="1" i="1" dirty="0" err="1"/>
              <a:t>Austria</a:t>
            </a:r>
            <a:r>
              <a:rPr lang="hr-HR" sz="3600" b="1" i="1" dirty="0"/>
              <a:t>, </a:t>
            </a:r>
            <a:r>
              <a:rPr lang="hr-HR" sz="3600" b="1" i="1" dirty="0">
                <a:solidFill>
                  <a:schemeClr val="bg1">
                    <a:lumMod val="50000"/>
                  </a:schemeClr>
                </a:solidFill>
              </a:rPr>
              <a:t>prof. </a:t>
            </a:r>
            <a:r>
              <a:rPr lang="hr-HR" sz="3600" b="1" i="1" dirty="0" err="1">
                <a:solidFill>
                  <a:schemeClr val="bg1">
                    <a:lumMod val="50000"/>
                  </a:schemeClr>
                </a:solidFill>
              </a:rPr>
              <a:t>Karl</a:t>
            </a:r>
            <a:r>
              <a:rPr lang="hr-HR" sz="36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r-HR" sz="3600" b="1" i="1" dirty="0" err="1">
                <a:solidFill>
                  <a:schemeClr val="bg1">
                    <a:lumMod val="50000"/>
                  </a:schemeClr>
                </a:solidFill>
              </a:rPr>
              <a:t>Stampfer</a:t>
            </a:r>
            <a:r>
              <a:rPr lang="hr-HR" sz="3600" b="1" i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hr-HR" sz="3600" b="1" i="1" dirty="0" err="1">
                <a:solidFill>
                  <a:schemeClr val="bg1">
                    <a:lumMod val="50000"/>
                  </a:schemeClr>
                </a:solidFill>
              </a:rPr>
              <a:t>PhD</a:t>
            </a:r>
            <a:endParaRPr lang="hr-HR" sz="3600" b="1" i="1" dirty="0">
              <a:solidFill>
                <a:schemeClr val="bg1">
                  <a:lumMod val="50000"/>
                </a:schemeClr>
              </a:solidFill>
            </a:endParaRPr>
          </a:p>
          <a:p>
            <a:pPr marL="571500" indent="-571500" algn="just" eaLnBrk="1" hangingPunct="1">
              <a:buFont typeface="Arial" panose="020B0604020202020204" pitchFamily="34" charset="0"/>
              <a:buChar char="•"/>
              <a:defRPr/>
            </a:pPr>
            <a:r>
              <a:rPr lang="hr-HR" sz="3600" b="1" i="1" dirty="0" err="1"/>
              <a:t>Swedish</a:t>
            </a:r>
            <a:r>
              <a:rPr lang="hr-HR" sz="3600" b="1" i="1" dirty="0"/>
              <a:t> University </a:t>
            </a:r>
            <a:r>
              <a:rPr lang="hr-HR" sz="3600" b="1" i="1" dirty="0" err="1"/>
              <a:t>of</a:t>
            </a:r>
            <a:r>
              <a:rPr lang="hr-HR" sz="3600" b="1" i="1" dirty="0"/>
              <a:t> </a:t>
            </a:r>
            <a:r>
              <a:rPr lang="hr-HR" sz="3600" b="1" i="1" dirty="0" err="1"/>
              <a:t>Agricultural</a:t>
            </a:r>
            <a:r>
              <a:rPr lang="hr-HR" sz="3600" b="1" i="1" dirty="0"/>
              <a:t> </a:t>
            </a:r>
            <a:r>
              <a:rPr lang="hr-HR" sz="3600" b="1" i="1" dirty="0" err="1"/>
              <a:t>Sciences</a:t>
            </a:r>
            <a:r>
              <a:rPr lang="hr-HR" sz="3600" b="1" i="1" dirty="0"/>
              <a:t>, </a:t>
            </a:r>
            <a:r>
              <a:rPr lang="hr-HR" sz="3600" b="1" i="1" dirty="0" err="1"/>
              <a:t>Sweden</a:t>
            </a:r>
            <a:r>
              <a:rPr lang="hr-HR" sz="3600" b="1" i="1" dirty="0"/>
              <a:t>, </a:t>
            </a:r>
            <a:r>
              <a:rPr lang="hr-HR" sz="3600" b="1" i="1" dirty="0">
                <a:solidFill>
                  <a:schemeClr val="bg1">
                    <a:lumMod val="50000"/>
                  </a:schemeClr>
                </a:solidFill>
              </a:rPr>
              <a:t>prof. </a:t>
            </a:r>
            <a:r>
              <a:rPr lang="hr-HR" sz="3600" b="1" i="1" dirty="0" err="1">
                <a:solidFill>
                  <a:schemeClr val="bg1">
                    <a:lumMod val="50000"/>
                  </a:schemeClr>
                </a:solidFill>
              </a:rPr>
              <a:t>Ola</a:t>
            </a:r>
            <a:r>
              <a:rPr lang="hr-HR" sz="36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r-HR" sz="3600" b="1" i="1" dirty="0" err="1">
                <a:solidFill>
                  <a:schemeClr val="bg1">
                    <a:lumMod val="50000"/>
                  </a:schemeClr>
                </a:solidFill>
              </a:rPr>
              <a:t>Lindroos</a:t>
            </a:r>
            <a:r>
              <a:rPr lang="hr-HR" sz="3600" b="1" i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hr-HR" sz="3600" b="1" i="1" dirty="0" err="1">
                <a:solidFill>
                  <a:schemeClr val="bg1">
                    <a:lumMod val="50000"/>
                  </a:schemeClr>
                </a:solidFill>
              </a:rPr>
              <a:t>PhD</a:t>
            </a:r>
            <a:r>
              <a:rPr lang="hr-HR" sz="36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r-HR" sz="3600" b="1" i="1" dirty="0" err="1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hr-HR" sz="36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r-HR" sz="3600" b="1" i="1" dirty="0" err="1">
                <a:solidFill>
                  <a:schemeClr val="bg1">
                    <a:lumMod val="50000"/>
                  </a:schemeClr>
                </a:solidFill>
              </a:rPr>
              <a:t>Mikael</a:t>
            </a:r>
            <a:r>
              <a:rPr lang="hr-HR" sz="36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r-HR" sz="3600" b="1" i="1" dirty="0" err="1">
                <a:solidFill>
                  <a:schemeClr val="bg1">
                    <a:lumMod val="50000"/>
                  </a:schemeClr>
                </a:solidFill>
              </a:rPr>
              <a:t>Lundbäck</a:t>
            </a:r>
            <a:r>
              <a:rPr lang="hr-HR" sz="3600" b="1" i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hr-HR" sz="3600" b="1" i="1" dirty="0" err="1">
                <a:solidFill>
                  <a:schemeClr val="bg1">
                    <a:lumMod val="50000"/>
                  </a:schemeClr>
                </a:solidFill>
              </a:rPr>
              <a:t>PhD</a:t>
            </a:r>
            <a:endParaRPr lang="hr-HR" sz="3600" b="1" i="1" dirty="0">
              <a:solidFill>
                <a:schemeClr val="bg1">
                  <a:lumMod val="50000"/>
                </a:schemeClr>
              </a:solidFill>
            </a:endParaRPr>
          </a:p>
          <a:p>
            <a:pPr marL="571500" indent="-571500" algn="just" eaLnBrk="1" hangingPunct="1">
              <a:buFont typeface="Arial" panose="020B0604020202020204" pitchFamily="34" charset="0"/>
              <a:buChar char="•"/>
              <a:defRPr/>
            </a:pPr>
            <a:r>
              <a:rPr lang="hr-HR" sz="3600" b="1" i="1" dirty="0" err="1"/>
              <a:t>Faculty</a:t>
            </a:r>
            <a:r>
              <a:rPr lang="hr-HR" sz="3600" b="1" i="1" dirty="0"/>
              <a:t> </a:t>
            </a:r>
            <a:r>
              <a:rPr lang="hr-HR" sz="3600" b="1" i="1" dirty="0" err="1"/>
              <a:t>of</a:t>
            </a:r>
            <a:r>
              <a:rPr lang="hr-HR" sz="3600" b="1" i="1" dirty="0"/>
              <a:t> </a:t>
            </a:r>
            <a:r>
              <a:rPr lang="hr-HR" sz="3600" b="1" i="1" dirty="0" err="1"/>
              <a:t>Forestry</a:t>
            </a:r>
            <a:r>
              <a:rPr lang="hr-HR" sz="3600" b="1" i="1" dirty="0"/>
              <a:t> </a:t>
            </a:r>
            <a:r>
              <a:rPr lang="hr-HR" sz="3600" b="1" i="1" dirty="0" err="1"/>
              <a:t>and</a:t>
            </a:r>
            <a:r>
              <a:rPr lang="hr-HR" sz="3600" b="1" i="1" dirty="0"/>
              <a:t> Wood Technology University </a:t>
            </a:r>
            <a:r>
              <a:rPr lang="hr-HR" sz="3600" b="1" i="1" dirty="0" err="1"/>
              <a:t>of</a:t>
            </a:r>
            <a:r>
              <a:rPr lang="hr-HR" sz="3600" b="1" i="1" dirty="0"/>
              <a:t> Zagreb, Croatia, </a:t>
            </a:r>
            <a:r>
              <a:rPr lang="hr-HR" sz="3600" b="1" i="1" dirty="0" err="1">
                <a:solidFill>
                  <a:schemeClr val="bg1">
                    <a:lumMod val="50000"/>
                  </a:schemeClr>
                </a:solidFill>
              </a:rPr>
              <a:t>assist</a:t>
            </a:r>
            <a:r>
              <a:rPr lang="hr-HR" sz="3600" b="1" i="1" dirty="0">
                <a:solidFill>
                  <a:schemeClr val="bg1">
                    <a:lumMod val="50000"/>
                  </a:schemeClr>
                </a:solidFill>
              </a:rPr>
              <a:t>. prof. Andreja </a:t>
            </a:r>
            <a:r>
              <a:rPr lang="hr-HR" sz="3600" b="1" i="1" dirty="0" err="1">
                <a:solidFill>
                  <a:schemeClr val="bg1">
                    <a:lumMod val="50000"/>
                  </a:schemeClr>
                </a:solidFill>
              </a:rPr>
              <a:t>Đuka</a:t>
            </a:r>
            <a:r>
              <a:rPr lang="hr-HR" sz="3600" b="1" i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hr-HR" sz="3600" b="1" i="1" dirty="0" err="1">
                <a:solidFill>
                  <a:schemeClr val="bg1">
                    <a:lumMod val="50000"/>
                  </a:schemeClr>
                </a:solidFill>
              </a:rPr>
              <a:t>PhD</a:t>
            </a:r>
            <a:r>
              <a:rPr lang="hr-HR" sz="36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r-HR" sz="3600" b="1" i="1" dirty="0" err="1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hr-HR" sz="36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r-HR" sz="3600" b="1" i="1" dirty="0" err="1">
                <a:solidFill>
                  <a:schemeClr val="bg1">
                    <a:lumMod val="50000"/>
                  </a:schemeClr>
                </a:solidFill>
              </a:rPr>
              <a:t>assist</a:t>
            </a:r>
            <a:r>
              <a:rPr lang="hr-HR" sz="3600" b="1" i="1" dirty="0">
                <a:solidFill>
                  <a:schemeClr val="bg1">
                    <a:lumMod val="50000"/>
                  </a:schemeClr>
                </a:solidFill>
              </a:rPr>
              <a:t>. prof. Ivica Papa, </a:t>
            </a:r>
            <a:r>
              <a:rPr lang="hr-HR" sz="3600" b="1" i="1" dirty="0" err="1">
                <a:solidFill>
                  <a:schemeClr val="bg1">
                    <a:lumMod val="50000"/>
                  </a:schemeClr>
                </a:solidFill>
              </a:rPr>
              <a:t>PhD</a:t>
            </a:r>
            <a:endParaRPr lang="hr-HR" sz="3600" b="1" i="1" dirty="0">
              <a:solidFill>
                <a:schemeClr val="bg1">
                  <a:lumMod val="50000"/>
                </a:schemeClr>
              </a:solidFill>
            </a:endParaRPr>
          </a:p>
          <a:p>
            <a:pPr marL="571500" indent="-571500" algn="just" eaLnBrk="1" hangingPunct="1">
              <a:buFont typeface="Arial" panose="020B0604020202020204" pitchFamily="34" charset="0"/>
              <a:buChar char="•"/>
              <a:defRPr/>
            </a:pPr>
            <a:r>
              <a:rPr lang="hr-HR" sz="3600" b="1" i="1" dirty="0" err="1"/>
              <a:t>Technological</a:t>
            </a:r>
            <a:r>
              <a:rPr lang="hr-HR" sz="3600" b="1" i="1" dirty="0"/>
              <a:t> Institute FCBA, France, </a:t>
            </a:r>
            <a:r>
              <a:rPr lang="hr-HR" sz="3600" b="1" i="1" dirty="0" err="1">
                <a:solidFill>
                  <a:schemeClr val="bg1">
                    <a:lumMod val="50000"/>
                  </a:schemeClr>
                </a:solidFill>
              </a:rPr>
              <a:t>Nathalie</a:t>
            </a:r>
            <a:r>
              <a:rPr lang="hr-HR" sz="36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r-HR" sz="3600" b="1" i="1" dirty="0" err="1">
                <a:solidFill>
                  <a:schemeClr val="bg1">
                    <a:lumMod val="50000"/>
                  </a:schemeClr>
                </a:solidFill>
              </a:rPr>
              <a:t>Mionetto</a:t>
            </a:r>
            <a:r>
              <a:rPr lang="hr-HR" sz="3600" b="1" i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hr-HR" sz="3600" b="1" i="1" dirty="0" err="1">
                <a:solidFill>
                  <a:schemeClr val="bg1">
                    <a:lumMod val="50000"/>
                  </a:schemeClr>
                </a:solidFill>
              </a:rPr>
              <a:t>PhD</a:t>
            </a:r>
            <a:r>
              <a:rPr lang="hr-HR" sz="36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r-HR" sz="3600" b="1" i="1" dirty="0" err="1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hr-HR" sz="36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r-HR" sz="3600" b="1" i="1" dirty="0" err="1">
                <a:solidFill>
                  <a:schemeClr val="bg1">
                    <a:lumMod val="50000"/>
                  </a:schemeClr>
                </a:solidFill>
              </a:rPr>
              <a:t>Philippe</a:t>
            </a:r>
            <a:r>
              <a:rPr lang="hr-HR" sz="36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r-HR" sz="3600" b="1" i="1" dirty="0" err="1">
                <a:solidFill>
                  <a:schemeClr val="bg1">
                    <a:lumMod val="50000"/>
                  </a:schemeClr>
                </a:solidFill>
              </a:rPr>
              <a:t>Ruch</a:t>
            </a:r>
            <a:r>
              <a:rPr lang="hr-HR" sz="3600" b="1" i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hr-HR" sz="3600" b="1" i="1" dirty="0" err="1">
                <a:solidFill>
                  <a:schemeClr val="bg1">
                    <a:lumMod val="50000"/>
                  </a:schemeClr>
                </a:solidFill>
              </a:rPr>
              <a:t>forest</a:t>
            </a:r>
            <a:r>
              <a:rPr lang="hr-HR" sz="36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r-HR" sz="3600" b="1" i="1" dirty="0" err="1">
                <a:solidFill>
                  <a:schemeClr val="bg1">
                    <a:lumMod val="50000"/>
                  </a:schemeClr>
                </a:solidFill>
              </a:rPr>
              <a:t>research</a:t>
            </a:r>
            <a:r>
              <a:rPr lang="hr-HR" sz="36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r-HR" sz="3600" b="1" i="1" dirty="0" err="1">
                <a:solidFill>
                  <a:schemeClr val="bg1">
                    <a:lumMod val="50000"/>
                  </a:schemeClr>
                </a:solidFill>
              </a:rPr>
              <a:t>engineer</a:t>
            </a:r>
            <a:endParaRPr lang="hr-HR" sz="5492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Arrow: Curved Right 38">
            <a:extLst>
              <a:ext uri="{FF2B5EF4-FFF2-40B4-BE49-F238E27FC236}">
                <a16:creationId xmlns:a16="http://schemas.microsoft.com/office/drawing/2014/main" id="{FFEDE680-808E-4805-A3AF-E477A3457E76}"/>
              </a:ext>
            </a:extLst>
          </p:cNvPr>
          <p:cNvSpPr/>
          <p:nvPr/>
        </p:nvSpPr>
        <p:spPr bwMode="auto">
          <a:xfrm rot="20255724">
            <a:off x="1149631" y="27806275"/>
            <a:ext cx="2164451" cy="4201220"/>
          </a:xfrm>
          <a:prstGeom prst="curvedRightArrow">
            <a:avLst>
              <a:gd name="adj1" fmla="val 13512"/>
              <a:gd name="adj2" fmla="val 31957"/>
              <a:gd name="adj3" fmla="val 5080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1480" tIns="205740" rIns="411480" bIns="20574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114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8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Text Box 25">
            <a:extLst>
              <a:ext uri="{FF2B5EF4-FFF2-40B4-BE49-F238E27FC236}">
                <a16:creationId xmlns:a16="http://schemas.microsoft.com/office/drawing/2014/main" id="{6F41F7DE-767C-4C0A-9F59-931B555EF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4613" y="29144422"/>
            <a:ext cx="11369977" cy="6491822"/>
          </a:xfrm>
          <a:prstGeom prst="rect">
            <a:avLst/>
          </a:prstGeom>
          <a:solidFill>
            <a:schemeClr val="accent4">
              <a:lumMod val="20000"/>
              <a:lumOff val="80000"/>
              <a:alpha val="56000"/>
            </a:schemeClr>
          </a:solidFill>
          <a:ln>
            <a:noFill/>
          </a:ln>
        </p:spPr>
        <p:txBody>
          <a:bodyPr wrap="square" lIns="411435" tIns="205717" rIns="411435" bIns="205717">
            <a:spAutoFit/>
          </a:bodyPr>
          <a:lstStyle>
            <a:lvl1pPr defTabSz="4114800">
              <a:spcBef>
                <a:spcPct val="20000"/>
              </a:spcBef>
              <a:buChar char="•"/>
              <a:defRPr sz="14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343275" indent="-1285875" defTabSz="4114800">
              <a:spcBef>
                <a:spcPct val="20000"/>
              </a:spcBef>
              <a:buChar char="–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143500" indent="-1028700" defTabSz="4114800">
              <a:spcBef>
                <a:spcPct val="20000"/>
              </a:spcBef>
              <a:buChar char="•"/>
              <a:defRPr sz="10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200900" indent="-1028700" defTabSz="4114800">
              <a:spcBef>
                <a:spcPct val="20000"/>
              </a:spcBef>
              <a:buChar char="–"/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9258300" indent="-1028700" defTabSz="4114800">
              <a:spcBef>
                <a:spcPct val="20000"/>
              </a:spcBef>
              <a:buChar char="»"/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7155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01727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6299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10871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hr-HR" altLang="sr-Latn-RS" sz="5400" b="1" dirty="0"/>
              <a:t>LECTURES</a:t>
            </a:r>
            <a:endParaRPr lang="en-GB" altLang="sr-Latn-RS" sz="5400" b="1" dirty="0"/>
          </a:p>
          <a:p>
            <a:pPr marL="571500" indent="-57150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sr-Latn-RS" sz="3200" dirty="0"/>
              <a:t>The basic concepts of </a:t>
            </a:r>
            <a:r>
              <a:rPr lang="en-US" altLang="sr-Latn-RS" sz="3200" dirty="0" err="1"/>
              <a:t>technodiversity</a:t>
            </a:r>
            <a:r>
              <a:rPr lang="en-US" altLang="sr-Latn-RS" sz="3200" dirty="0"/>
              <a:t> </a:t>
            </a:r>
          </a:p>
          <a:p>
            <a:pPr marL="571500" indent="-57150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sr-Latn-RS" sz="3200" dirty="0"/>
              <a:t>Harvesting chains - description and classification</a:t>
            </a:r>
          </a:p>
          <a:p>
            <a:pPr marL="571500" indent="-57150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sr-Latn-RS" sz="3200" dirty="0"/>
              <a:t>Harvesting chain assessment -  economic suitability</a:t>
            </a:r>
          </a:p>
          <a:p>
            <a:pPr marL="571500" indent="-57150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sr-Latn-RS" sz="3200" dirty="0"/>
              <a:t>Harvesting chain assessment -  ecological suitability</a:t>
            </a:r>
          </a:p>
          <a:p>
            <a:pPr marL="571500" indent="-57150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sr-Latn-RS" sz="3200" dirty="0"/>
              <a:t>Harvesting chain assessment -  social suitability</a:t>
            </a:r>
          </a:p>
          <a:p>
            <a:pPr marL="571500" indent="-57150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sr-Latn-RS" sz="3200" dirty="0"/>
              <a:t>The path to the optimal solution</a:t>
            </a:r>
          </a:p>
          <a:p>
            <a:pPr marL="571500" indent="-57150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sr-Latn-RS" sz="3200" dirty="0"/>
              <a:t>Best practice standard solutions in the regions 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14FB21EA-8A62-4A3E-A043-3D2B606BD8C1}"/>
              </a:ext>
            </a:extLst>
          </p:cNvPr>
          <p:cNvSpPr/>
          <p:nvPr/>
        </p:nvSpPr>
        <p:spPr bwMode="auto">
          <a:xfrm>
            <a:off x="13032085" y="30886897"/>
            <a:ext cx="4320480" cy="938558"/>
          </a:xfrm>
          <a:prstGeom prst="rightArrow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vert="horz" wrap="square" lIns="411480" tIns="205740" rIns="411480" bIns="20574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114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8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Immagine 6" descr="Immagine che contiene aria aperta, albero, trasporto, cielo&#10;&#10;Descrizione generata automaticamente">
            <a:extLst>
              <a:ext uri="{FF2B5EF4-FFF2-40B4-BE49-F238E27FC236}">
                <a16:creationId xmlns:a16="http://schemas.microsoft.com/office/drawing/2014/main" id="{C90A5DF7-6A52-5D2C-F493-ECDE8425D4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589014" y="20047433"/>
            <a:ext cx="9600000" cy="7200000"/>
          </a:xfrm>
          <a:prstGeom prst="rect">
            <a:avLst/>
          </a:prstGeom>
        </p:spPr>
      </p:pic>
      <p:pic>
        <p:nvPicPr>
          <p:cNvPr id="11" name="Immagine 10" descr="Immagine che contiene aria aperta, erba, foresta, Veicolo terrestre&#10;&#10;Descrizione generata automaticamente">
            <a:extLst>
              <a:ext uri="{FF2B5EF4-FFF2-40B4-BE49-F238E27FC236}">
                <a16:creationId xmlns:a16="http://schemas.microsoft.com/office/drawing/2014/main" id="{3DB02F3B-3B77-5126-E715-85F144B55E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4116" y="20411453"/>
            <a:ext cx="7939385" cy="64719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030" y="7102039"/>
            <a:ext cx="12817283" cy="4404673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F312C3A5-27DD-A64E-290B-7490163224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6781" y="29262761"/>
            <a:ext cx="10709932" cy="627273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11480" tIns="205740" rIns="411480" bIns="205740" numCol="1" anchor="ctr" anchorCtr="0" compatLnSpc="1">
        <a:prstTxWarp prst="textNoShape">
          <a:avLst/>
        </a:prstTxWarp>
      </a:bodyPr>
      <a:lstStyle>
        <a:defPPr marL="0" marR="0" indent="0" algn="ctr" defTabSz="41148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r-HR" altLang="sr-Latn-RS" sz="8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11480" tIns="205740" rIns="411480" bIns="205740" numCol="1" anchor="ctr" anchorCtr="0" compatLnSpc="1">
        <a:prstTxWarp prst="textNoShape">
          <a:avLst/>
        </a:prstTxWarp>
      </a:bodyPr>
      <a:lstStyle>
        <a:defPPr marL="0" marR="0" indent="0" algn="ctr" defTabSz="41148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r-HR" altLang="sr-Latn-RS" sz="8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603</Words>
  <Application>Microsoft Macintosh PowerPoint</Application>
  <PresentationFormat>Benutzerdefiniert</PresentationFormat>
  <Paragraphs>39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4" baseType="lpstr">
      <vt:lpstr>Arial</vt:lpstr>
      <vt:lpstr>Wingdings</vt:lpstr>
      <vt:lpstr>Default Design</vt:lpstr>
      <vt:lpstr> Technodiversity Harmonising European education in forest engineering by implementing an e-learning platform to support adaptation and evaluation of forest operations  </vt:lpstr>
    </vt:vector>
  </TitlesOfParts>
  <Company>RH-TDU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Maja Popović</dc:creator>
  <cp:lastModifiedBy>Jörn Erler</cp:lastModifiedBy>
  <cp:revision>347</cp:revision>
  <cp:lastPrinted>2023-06-14T12:04:57Z</cp:lastPrinted>
  <dcterms:created xsi:type="dcterms:W3CDTF">2014-05-30T12:53:20Z</dcterms:created>
  <dcterms:modified xsi:type="dcterms:W3CDTF">2023-06-14T12:15:07Z</dcterms:modified>
</cp:coreProperties>
</file>