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336" r:id="rId3"/>
    <p:sldId id="335" r:id="rId4"/>
    <p:sldId id="332" r:id="rId5"/>
    <p:sldId id="340" r:id="rId6"/>
    <p:sldId id="341" r:id="rId7"/>
    <p:sldId id="342" r:id="rId8"/>
  </p:sldIdLst>
  <p:sldSz cx="12192000" cy="6858000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  <p14:sldId id="336"/>
            <p14:sldId id="335"/>
            <p14:sldId id="332"/>
            <p14:sldId id="340"/>
            <p14:sldId id="341"/>
            <p14:sldId id="34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AB99"/>
    <a:srgbClr val="FF77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17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0C8CD-F0D7-B34A-9468-AEFB4CE8A93D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BA347-C129-6546-862D-6FE86A2B28F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0661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048108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EEBEEA-7122-8C46-8947-BCE2E0D28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07.06.23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07.06.23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PR1-B03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7BD425-ACAC-9583-D81A-6B0C0DEE559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28685E30-5D48-4742-B01D-421D2009D3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55898"/>
            <a:ext cx="9144000" cy="1655762"/>
          </a:xfrm>
        </p:spPr>
        <p:txBody>
          <a:bodyPr>
            <a:normAutofit fontScale="40000" lnSpcReduction="20000"/>
          </a:bodyPr>
          <a:lstStyle/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PR1-B03 </a:t>
            </a:r>
            <a:r>
              <a:rPr lang="de-DE" sz="5400" b="1" dirty="0" err="1">
                <a:solidFill>
                  <a:schemeClr val="accent1"/>
                </a:solidFill>
              </a:rPr>
              <a:t>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and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Spinelli,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and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00FDEE-EE43-4305-5FFE-493ABC59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1C10A0-3995-84B5-C14F-2246548E9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5" t="40159" r="54825" b="33333"/>
          <a:stretch/>
        </p:blipFill>
        <p:spPr>
          <a:xfrm>
            <a:off x="1698171" y="1021780"/>
            <a:ext cx="7674429" cy="355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25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chtungspfeil 1">
            <a:extLst>
              <a:ext uri="{FF2B5EF4-FFF2-40B4-BE49-F238E27FC236}">
                <a16:creationId xmlns:a16="http://schemas.microsoft.com/office/drawing/2014/main" id="{F70AAAC6-FFCE-4DB9-EB00-BE418C319EEF}"/>
              </a:ext>
            </a:extLst>
          </p:cNvPr>
          <p:cNvSpPr/>
          <p:nvPr/>
        </p:nvSpPr>
        <p:spPr>
          <a:xfrm rot="5400000">
            <a:off x="1357180" y="3094051"/>
            <a:ext cx="4502658" cy="417181"/>
          </a:xfrm>
          <a:prstGeom prst="homePlate">
            <a:avLst/>
          </a:prstGeom>
          <a:gradFill flip="none" rotWithShape="1">
            <a:gsLst>
              <a:gs pos="0">
                <a:srgbClr val="395D61">
                  <a:shade val="30000"/>
                  <a:satMod val="115000"/>
                </a:srgbClr>
              </a:gs>
              <a:gs pos="50000">
                <a:srgbClr val="395D61">
                  <a:shade val="67500"/>
                  <a:satMod val="115000"/>
                </a:srgbClr>
              </a:gs>
              <a:gs pos="100000">
                <a:srgbClr val="395D61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i="1" dirty="0" err="1">
                <a:solidFill>
                  <a:srgbClr val="ADCBB8"/>
                </a:solidFill>
                <a:latin typeface="Arial" pitchFamily="34" charset="0"/>
                <a:cs typeface="Arial" pitchFamily="34" charset="0"/>
              </a:rPr>
              <a:t>object</a:t>
            </a:r>
            <a:r>
              <a:rPr lang="de-DE" i="1" dirty="0">
                <a:solidFill>
                  <a:srgbClr val="ADCBB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i="1" dirty="0" err="1">
                <a:solidFill>
                  <a:srgbClr val="ADCBB8"/>
                </a:solidFill>
                <a:latin typeface="Arial" pitchFamily="34" charset="0"/>
                <a:cs typeface="Arial" pitchFamily="34" charset="0"/>
              </a:rPr>
              <a:t>state</a:t>
            </a:r>
            <a:r>
              <a:rPr lang="de-DE" i="1" dirty="0">
                <a:solidFill>
                  <a:srgbClr val="ADCBB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i="1" dirty="0" err="1">
                <a:solidFill>
                  <a:srgbClr val="ADCBB8"/>
                </a:solidFill>
                <a:latin typeface="Arial" pitchFamily="34" charset="0"/>
                <a:cs typeface="Arial" pitchFamily="34" charset="0"/>
              </a:rPr>
              <a:t>change</a:t>
            </a:r>
            <a:endParaRPr lang="de-DE" i="1" dirty="0">
              <a:solidFill>
                <a:srgbClr val="ADCBB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feld 68">
            <a:extLst>
              <a:ext uri="{FF2B5EF4-FFF2-40B4-BE49-F238E27FC236}">
                <a16:creationId xmlns:a16="http://schemas.microsoft.com/office/drawing/2014/main" id="{0D56A005-5B10-D9CE-1EF2-6FCD238DA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6495" y="2020202"/>
            <a:ext cx="68800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de-DE" sz="1200" dirty="0" err="1">
                <a:latin typeface="Arial" charset="0"/>
              </a:rPr>
              <a:t>full</a:t>
            </a:r>
            <a:r>
              <a:rPr lang="de-DE" sz="1200" dirty="0">
                <a:latin typeface="Arial" charset="0"/>
              </a:rPr>
              <a:t> </a:t>
            </a:r>
            <a:r>
              <a:rPr lang="de-DE" sz="1200" dirty="0" err="1">
                <a:latin typeface="Arial" charset="0"/>
              </a:rPr>
              <a:t>tree</a:t>
            </a:r>
            <a:endParaRPr lang="de-DE" sz="1200" dirty="0">
              <a:latin typeface="Arial" charset="0"/>
            </a:endParaRPr>
          </a:p>
        </p:txBody>
      </p:sp>
      <p:sp>
        <p:nvSpPr>
          <p:cNvPr id="4" name="Textfeld 69">
            <a:extLst>
              <a:ext uri="{FF2B5EF4-FFF2-40B4-BE49-F238E27FC236}">
                <a16:creationId xmlns:a16="http://schemas.microsoft.com/office/drawing/2014/main" id="{DDC9B018-BEA2-6927-08E4-78D29E2D0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623" y="3140774"/>
            <a:ext cx="90922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de-DE" sz="1200" dirty="0" err="1">
                <a:latin typeface="Arial" charset="0"/>
              </a:rPr>
              <a:t>tree</a:t>
            </a:r>
            <a:r>
              <a:rPr lang="de-DE" sz="1200" dirty="0">
                <a:latin typeface="Arial" charset="0"/>
              </a:rPr>
              <a:t> </a:t>
            </a:r>
            <a:r>
              <a:rPr lang="de-DE" sz="1200" dirty="0" err="1">
                <a:latin typeface="Arial" charset="0"/>
              </a:rPr>
              <a:t>length</a:t>
            </a:r>
            <a:endParaRPr lang="de-DE" sz="1200" dirty="0">
              <a:latin typeface="Arial" charset="0"/>
            </a:endParaRPr>
          </a:p>
        </p:txBody>
      </p:sp>
      <p:sp>
        <p:nvSpPr>
          <p:cNvPr id="5" name="Textfeld 70">
            <a:extLst>
              <a:ext uri="{FF2B5EF4-FFF2-40B4-BE49-F238E27FC236}">
                <a16:creationId xmlns:a16="http://schemas.microsoft.com/office/drawing/2014/main" id="{FB14F3B5-B515-39AD-83B0-DCBF0FBF1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6468" y="4261348"/>
            <a:ext cx="38824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de-DE" sz="1200" dirty="0">
                <a:latin typeface="Arial" charset="0"/>
              </a:rPr>
              <a:t>log</a:t>
            </a:r>
          </a:p>
        </p:txBody>
      </p:sp>
      <p:sp>
        <p:nvSpPr>
          <p:cNvPr id="6" name="Textfeld 102">
            <a:extLst>
              <a:ext uri="{FF2B5EF4-FFF2-40B4-BE49-F238E27FC236}">
                <a16:creationId xmlns:a16="http://schemas.microsoft.com/office/drawing/2014/main" id="{EA1ED077-11EC-2F36-AD65-5CD7EFD32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3911" y="899629"/>
            <a:ext cx="11144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de-DE" sz="1200" dirty="0" err="1">
                <a:latin typeface="Arial" charset="0"/>
              </a:rPr>
              <a:t>complete</a:t>
            </a:r>
            <a:r>
              <a:rPr lang="de-DE" sz="1200" dirty="0">
                <a:latin typeface="Arial" charset="0"/>
              </a:rPr>
              <a:t> </a:t>
            </a:r>
            <a:r>
              <a:rPr lang="de-DE" sz="1200" dirty="0" err="1">
                <a:latin typeface="Arial" charset="0"/>
              </a:rPr>
              <a:t>tree</a:t>
            </a:r>
            <a:endParaRPr lang="de-DE" sz="1200" dirty="0">
              <a:latin typeface="Arial" charset="0"/>
            </a:endParaRPr>
          </a:p>
        </p:txBody>
      </p:sp>
      <p:sp>
        <p:nvSpPr>
          <p:cNvPr id="7" name="Textfeld 70">
            <a:extLst>
              <a:ext uri="{FF2B5EF4-FFF2-40B4-BE49-F238E27FC236}">
                <a16:creationId xmlns:a16="http://schemas.microsoft.com/office/drawing/2014/main" id="{0702B973-4948-B331-E0AF-5FD42DB2D9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486" y="5372095"/>
            <a:ext cx="542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de-DE" sz="1200" dirty="0" err="1">
                <a:latin typeface="Arial" charset="0"/>
              </a:rPr>
              <a:t>chips</a:t>
            </a:r>
            <a:endParaRPr lang="de-DE" sz="1200" dirty="0">
              <a:latin typeface="Arial" charset="0"/>
            </a:endParaRPr>
          </a:p>
          <a:p>
            <a:pPr algn="r"/>
            <a:endParaRPr lang="de-DE" sz="1200" dirty="0">
              <a:latin typeface="Arial" charset="0"/>
            </a:endParaRPr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37FF52BC-B5B4-A6C8-0D1F-2BFF3796DC1F}"/>
              </a:ext>
            </a:extLst>
          </p:cNvPr>
          <p:cNvSpPr/>
          <p:nvPr/>
        </p:nvSpPr>
        <p:spPr>
          <a:xfrm rot="5400000">
            <a:off x="3494191" y="1467583"/>
            <a:ext cx="1120542" cy="288000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fell</a:t>
            </a:r>
            <a:endParaRPr lang="de-DE" dirty="0"/>
          </a:p>
        </p:txBody>
      </p:sp>
      <p:sp>
        <p:nvSpPr>
          <p:cNvPr id="9" name="Richtungspfeil 8">
            <a:extLst>
              <a:ext uri="{FF2B5EF4-FFF2-40B4-BE49-F238E27FC236}">
                <a16:creationId xmlns:a16="http://schemas.microsoft.com/office/drawing/2014/main" id="{BC673391-6AAE-325F-75AA-9A8DA30EEC21}"/>
              </a:ext>
            </a:extLst>
          </p:cNvPr>
          <p:cNvSpPr/>
          <p:nvPr/>
        </p:nvSpPr>
        <p:spPr>
          <a:xfrm rot="5400000">
            <a:off x="3500501" y="3707974"/>
            <a:ext cx="1120542" cy="288000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crosscut</a:t>
            </a:r>
            <a:endParaRPr lang="de-DE" dirty="0"/>
          </a:p>
        </p:txBody>
      </p:sp>
      <p:sp>
        <p:nvSpPr>
          <p:cNvPr id="10" name="Richtungspfeil 9">
            <a:extLst>
              <a:ext uri="{FF2B5EF4-FFF2-40B4-BE49-F238E27FC236}">
                <a16:creationId xmlns:a16="http://schemas.microsoft.com/office/drawing/2014/main" id="{3F50B329-E321-A3C6-D286-381DFF3CF09B}"/>
              </a:ext>
            </a:extLst>
          </p:cNvPr>
          <p:cNvSpPr/>
          <p:nvPr/>
        </p:nvSpPr>
        <p:spPr>
          <a:xfrm rot="5400000">
            <a:off x="3500501" y="2589812"/>
            <a:ext cx="1120542" cy="288000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delimb</a:t>
            </a:r>
            <a:endParaRPr lang="de-DE" dirty="0"/>
          </a:p>
        </p:txBody>
      </p:sp>
      <p:sp>
        <p:nvSpPr>
          <p:cNvPr id="11" name="Richtungspfeil 10">
            <a:extLst>
              <a:ext uri="{FF2B5EF4-FFF2-40B4-BE49-F238E27FC236}">
                <a16:creationId xmlns:a16="http://schemas.microsoft.com/office/drawing/2014/main" id="{A39D4773-A34C-52A5-EC7D-7AB04D0A7737}"/>
              </a:ext>
            </a:extLst>
          </p:cNvPr>
          <p:cNvSpPr/>
          <p:nvPr/>
        </p:nvSpPr>
        <p:spPr>
          <a:xfrm rot="5400000">
            <a:off x="3507793" y="4849699"/>
            <a:ext cx="1120542" cy="288000"/>
          </a:xfrm>
          <a:prstGeom prst="homePlate">
            <a:avLst/>
          </a:prstGeom>
          <a:gradFill flip="none" rotWithShape="1">
            <a:gsLst>
              <a:gs pos="0">
                <a:srgbClr val="ADCBB8">
                  <a:shade val="30000"/>
                  <a:satMod val="115000"/>
                </a:srgbClr>
              </a:gs>
              <a:gs pos="50000">
                <a:srgbClr val="ADCBB8">
                  <a:shade val="67500"/>
                  <a:satMod val="115000"/>
                </a:srgbClr>
              </a:gs>
              <a:gs pos="100000">
                <a:srgbClr val="ADCBB8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chip</a:t>
            </a:r>
            <a:endParaRPr lang="de-DE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119262D-00C6-2295-CA6B-38D759FD6335}"/>
              </a:ext>
            </a:extLst>
          </p:cNvPr>
          <p:cNvSpPr txBox="1"/>
          <p:nvPr/>
        </p:nvSpPr>
        <p:spPr>
          <a:xfrm>
            <a:off x="4515351" y="216576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feller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F179E4A-E074-1A6A-520E-D6DA50E046AB}"/>
              </a:ext>
            </a:extLst>
          </p:cNvPr>
          <p:cNvSpPr txBox="1"/>
          <p:nvPr/>
        </p:nvSpPr>
        <p:spPr>
          <a:xfrm>
            <a:off x="5402869" y="4393658"/>
            <a:ext cx="1472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processor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EAAA6C5-58A3-8431-FDA4-121F970FA2A7}"/>
              </a:ext>
            </a:extLst>
          </p:cNvPr>
          <p:cNvSpPr txBox="1"/>
          <p:nvPr/>
        </p:nvSpPr>
        <p:spPr>
          <a:xfrm>
            <a:off x="6634150" y="4391866"/>
            <a:ext cx="1472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harvester</a:t>
            </a:r>
            <a:endParaRPr lang="de-DE" dirty="0">
              <a:latin typeface="Fira Sans" panose="020B0503050000020004" pitchFamily="34" charset="0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4696634" y="1046948"/>
            <a:ext cx="562766" cy="1124213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5857551" y="2165763"/>
            <a:ext cx="562766" cy="2246482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0E8A152E-FFFF-D79A-DA02-F7B117698731}"/>
              </a:ext>
            </a:extLst>
          </p:cNvPr>
          <p:cNvSpPr/>
          <p:nvPr/>
        </p:nvSpPr>
        <p:spPr>
          <a:xfrm>
            <a:off x="7013761" y="1056159"/>
            <a:ext cx="562766" cy="3356086"/>
          </a:xfrm>
          <a:prstGeom prst="roundRect">
            <a:avLst>
              <a:gd name="adj" fmla="val 0"/>
            </a:avLst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218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9" t="7619" r="54041" b="54920"/>
          <a:stretch/>
        </p:blipFill>
        <p:spPr>
          <a:xfrm>
            <a:off x="1665514" y="522514"/>
            <a:ext cx="7717972" cy="490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chtungspfeil 12">
            <a:extLst>
              <a:ext uri="{FF2B5EF4-FFF2-40B4-BE49-F238E27FC236}">
                <a16:creationId xmlns:a16="http://schemas.microsoft.com/office/drawing/2014/main" id="{905D803B-3514-7D6B-59DD-1E21A660A9FD}"/>
              </a:ext>
            </a:extLst>
          </p:cNvPr>
          <p:cNvSpPr/>
          <p:nvPr/>
        </p:nvSpPr>
        <p:spPr>
          <a:xfrm>
            <a:off x="5880310" y="418118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ichtungspfeil 14">
            <a:extLst>
              <a:ext uri="{FF2B5EF4-FFF2-40B4-BE49-F238E27FC236}">
                <a16:creationId xmlns:a16="http://schemas.microsoft.com/office/drawing/2014/main" id="{905D803B-3514-7D6B-59DD-1E21A660A9FD}"/>
              </a:ext>
            </a:extLst>
          </p:cNvPr>
          <p:cNvSpPr/>
          <p:nvPr/>
        </p:nvSpPr>
        <p:spPr>
          <a:xfrm>
            <a:off x="3905472" y="418118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ichtungspfeil 15">
            <a:extLst>
              <a:ext uri="{FF2B5EF4-FFF2-40B4-BE49-F238E27FC236}">
                <a16:creationId xmlns:a16="http://schemas.microsoft.com/office/drawing/2014/main" id="{DB1E0FDC-EFC4-8184-C342-43D26572984C}"/>
              </a:ext>
            </a:extLst>
          </p:cNvPr>
          <p:cNvSpPr/>
          <p:nvPr/>
        </p:nvSpPr>
        <p:spPr>
          <a:xfrm>
            <a:off x="1919536" y="4708250"/>
            <a:ext cx="5932450" cy="417181"/>
          </a:xfrm>
          <a:prstGeom prst="homePlat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i="1" dirty="0">
              <a:solidFill>
                <a:srgbClr val="ADCBB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ichtungspfeil 17">
            <a:extLst>
              <a:ext uri="{FF2B5EF4-FFF2-40B4-BE49-F238E27FC236}">
                <a16:creationId xmlns:a16="http://schemas.microsoft.com/office/drawing/2014/main" id="{905D803B-3514-7D6B-59DD-1E21A660A9FD}"/>
              </a:ext>
            </a:extLst>
          </p:cNvPr>
          <p:cNvSpPr/>
          <p:nvPr/>
        </p:nvSpPr>
        <p:spPr>
          <a:xfrm>
            <a:off x="1935209" y="4181188"/>
            <a:ext cx="1971675" cy="287338"/>
          </a:xfrm>
          <a:prstGeom prst="homePlate">
            <a:avLst/>
          </a:prstGeom>
          <a:solidFill>
            <a:srgbClr val="FF7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4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0" t="7461" r="4318" b="49682"/>
          <a:stretch/>
        </p:blipFill>
        <p:spPr>
          <a:xfrm>
            <a:off x="1426029" y="413655"/>
            <a:ext cx="7271657" cy="534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16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ichtungspfeil 12">
            <a:extLst>
              <a:ext uri="{FF2B5EF4-FFF2-40B4-BE49-F238E27FC236}">
                <a16:creationId xmlns:a16="http://schemas.microsoft.com/office/drawing/2014/main" id="{905D803B-3514-7D6B-59DD-1E21A660A9FD}"/>
              </a:ext>
            </a:extLst>
          </p:cNvPr>
          <p:cNvSpPr/>
          <p:nvPr/>
        </p:nvSpPr>
        <p:spPr>
          <a:xfrm>
            <a:off x="5880310" y="418118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ichtungspfeil 13">
            <a:extLst>
              <a:ext uri="{FF2B5EF4-FFF2-40B4-BE49-F238E27FC236}">
                <a16:creationId xmlns:a16="http://schemas.microsoft.com/office/drawing/2014/main" id="{905D803B-3514-7D6B-59DD-1E21A660A9FD}"/>
              </a:ext>
            </a:extLst>
          </p:cNvPr>
          <p:cNvSpPr/>
          <p:nvPr/>
        </p:nvSpPr>
        <p:spPr>
          <a:xfrm>
            <a:off x="3905472" y="4181188"/>
            <a:ext cx="1971675" cy="287338"/>
          </a:xfrm>
          <a:prstGeom prst="homePlate">
            <a:avLst/>
          </a:prstGeom>
          <a:solidFill>
            <a:srgbClr val="FF77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ichtungspfeil 14">
            <a:extLst>
              <a:ext uri="{FF2B5EF4-FFF2-40B4-BE49-F238E27FC236}">
                <a16:creationId xmlns:a16="http://schemas.microsoft.com/office/drawing/2014/main" id="{DB1E0FDC-EFC4-8184-C342-43D26572984C}"/>
              </a:ext>
            </a:extLst>
          </p:cNvPr>
          <p:cNvSpPr/>
          <p:nvPr/>
        </p:nvSpPr>
        <p:spPr>
          <a:xfrm>
            <a:off x="1919536" y="4708250"/>
            <a:ext cx="5932450" cy="417181"/>
          </a:xfrm>
          <a:prstGeom prst="homePlate">
            <a:avLst/>
          </a:prstGeom>
          <a:solidFill>
            <a:srgbClr val="355D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i="1" dirty="0">
              <a:solidFill>
                <a:srgbClr val="ADCBB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ichtungspfeil 15">
            <a:extLst>
              <a:ext uri="{FF2B5EF4-FFF2-40B4-BE49-F238E27FC236}">
                <a16:creationId xmlns:a16="http://schemas.microsoft.com/office/drawing/2014/main" id="{905D803B-3514-7D6B-59DD-1E21A660A9FD}"/>
              </a:ext>
            </a:extLst>
          </p:cNvPr>
          <p:cNvSpPr/>
          <p:nvPr/>
        </p:nvSpPr>
        <p:spPr>
          <a:xfrm>
            <a:off x="1935209" y="4181188"/>
            <a:ext cx="1971675" cy="287338"/>
          </a:xfrm>
          <a:prstGeom prst="homePlate">
            <a:avLst/>
          </a:prstGeom>
          <a:solidFill>
            <a:srgbClr val="8EAB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71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Macintosh PowerPoint</Application>
  <PresentationFormat>Breitbild</PresentationFormat>
  <Paragraphs>18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79</cp:revision>
  <cp:lastPrinted>2021-12-07T09:36:27Z</cp:lastPrinted>
  <dcterms:created xsi:type="dcterms:W3CDTF">2021-11-23T15:40:59Z</dcterms:created>
  <dcterms:modified xsi:type="dcterms:W3CDTF">2023-06-07T10:28:36Z</dcterms:modified>
</cp:coreProperties>
</file>