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502" r:id="rId4"/>
    <p:sldId id="472" r:id="rId5"/>
    <p:sldId id="473" r:id="rId6"/>
    <p:sldId id="474" r:id="rId7"/>
    <p:sldId id="475" r:id="rId8"/>
    <p:sldId id="476" r:id="rId9"/>
    <p:sldId id="478" r:id="rId10"/>
    <p:sldId id="503" r:id="rId11"/>
    <p:sldId id="477" r:id="rId12"/>
    <p:sldId id="479" r:id="rId13"/>
    <p:sldId id="481" r:id="rId14"/>
    <p:sldId id="482" r:id="rId15"/>
    <p:sldId id="504" r:id="rId16"/>
    <p:sldId id="484" r:id="rId17"/>
    <p:sldId id="505" r:id="rId18"/>
    <p:sldId id="486" r:id="rId19"/>
    <p:sldId id="506" r:id="rId20"/>
    <p:sldId id="498" r:id="rId21"/>
    <p:sldId id="508" r:id="rId22"/>
    <p:sldId id="499" r:id="rId23"/>
    <p:sldId id="507" r:id="rId24"/>
    <p:sldId id="509" r:id="rId25"/>
    <p:sldId id="510" r:id="rId26"/>
    <p:sldId id="511" r:id="rId27"/>
    <p:sldId id="50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0"/>
            <p14:sldId id="502"/>
            <p14:sldId id="472"/>
            <p14:sldId id="473"/>
            <p14:sldId id="474"/>
            <p14:sldId id="475"/>
            <p14:sldId id="476"/>
            <p14:sldId id="478"/>
            <p14:sldId id="503"/>
            <p14:sldId id="477"/>
            <p14:sldId id="479"/>
            <p14:sldId id="481"/>
            <p14:sldId id="482"/>
            <p14:sldId id="504"/>
            <p14:sldId id="484"/>
            <p14:sldId id="505"/>
            <p14:sldId id="486"/>
            <p14:sldId id="506"/>
            <p14:sldId id="498"/>
            <p14:sldId id="508"/>
            <p14:sldId id="499"/>
            <p14:sldId id="507"/>
            <p14:sldId id="509"/>
            <p14:sldId id="510"/>
            <p14:sldId id="511"/>
            <p14:sldId id="5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8EAB99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PR1-D05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PR1-D05-Figures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F021CB8-8D0D-4EE9-C675-7D7DB1F298FD}"/>
              </a:ext>
            </a:extLst>
          </p:cNvPr>
          <p:cNvSpPr/>
          <p:nvPr/>
        </p:nvSpPr>
        <p:spPr bwMode="auto">
          <a:xfrm>
            <a:off x="2639616" y="4293096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75021A-57D8-9D5E-EB07-AE159EDC5580}"/>
              </a:ext>
            </a:extLst>
          </p:cNvPr>
          <p:cNvSpPr/>
          <p:nvPr/>
        </p:nvSpPr>
        <p:spPr bwMode="auto">
          <a:xfrm>
            <a:off x="2639616" y="2060848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0" name="Bild 7">
            <a:extLst>
              <a:ext uri="{FF2B5EF4-FFF2-40B4-BE49-F238E27FC236}">
                <a16:creationId xmlns:a16="http://schemas.microsoft.com/office/drawing/2014/main" id="{87669061-3D9B-B0F9-562F-30755CAD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3717032"/>
            <a:ext cx="2468880" cy="1925320"/>
          </a:xfrm>
          <a:prstGeom prst="rect">
            <a:avLst/>
          </a:prstGeom>
        </p:spPr>
      </p:pic>
      <p:pic>
        <p:nvPicPr>
          <p:cNvPr id="31" name="Bild 8">
            <a:extLst>
              <a:ext uri="{FF2B5EF4-FFF2-40B4-BE49-F238E27FC236}">
                <a16:creationId xmlns:a16="http://schemas.microsoft.com/office/drawing/2014/main" id="{612C0378-7315-4936-1A8B-954CA171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484784"/>
            <a:ext cx="2468880" cy="1925320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7B49B769-1182-28B9-6CCB-B6E4FA20F89A}"/>
              </a:ext>
            </a:extLst>
          </p:cNvPr>
          <p:cNvSpPr txBox="1"/>
          <p:nvPr/>
        </p:nvSpPr>
        <p:spPr>
          <a:xfrm>
            <a:off x="5807968" y="37803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bogie-bends</a:t>
            </a:r>
            <a:endParaRPr lang="de-DE" sz="1600" dirty="0"/>
          </a:p>
        </p:txBody>
      </p:sp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82" name="Gruppieren 81"/>
          <p:cNvGrpSpPr/>
          <p:nvPr/>
        </p:nvGrpSpPr>
        <p:grpSpPr>
          <a:xfrm>
            <a:off x="7392144" y="2597150"/>
            <a:ext cx="1224608" cy="840110"/>
            <a:chOff x="7392144" y="2597150"/>
            <a:chExt cx="1224608" cy="840110"/>
          </a:xfrm>
        </p:grpSpPr>
        <p:sp>
          <p:nvSpPr>
            <p:cNvPr id="58" name="Stern mit 5 Zacken 57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9" name="Stern mit 5 Zacken 58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2" name="Plus 61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3" name="Plus 62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8" name="Minus 67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9" name="Minus 68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3FD81E3-D134-F498-0853-4BD8C6A8BB3E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B9ACBE82-D46A-B62B-5F3D-E44F630BE9CD}"/>
              </a:ext>
            </a:extLst>
          </p:cNvPr>
          <p:cNvSpPr/>
          <p:nvPr/>
        </p:nvSpPr>
        <p:spPr bwMode="auto">
          <a:xfrm>
            <a:off x="7846614" y="564693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Stern mit 5 Zacken 12">
            <a:extLst>
              <a:ext uri="{FF2B5EF4-FFF2-40B4-BE49-F238E27FC236}">
                <a16:creationId xmlns:a16="http://schemas.microsoft.com/office/drawing/2014/main" id="{72DE4057-7FA5-AC67-1D7B-54BD6066D8B3}"/>
              </a:ext>
            </a:extLst>
          </p:cNvPr>
          <p:cNvSpPr/>
          <p:nvPr/>
        </p:nvSpPr>
        <p:spPr bwMode="auto">
          <a:xfrm>
            <a:off x="7846614" y="517512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C9A84803-A588-056A-D091-27B81B86DC03}"/>
              </a:ext>
            </a:extLst>
          </p:cNvPr>
          <p:cNvSpPr/>
          <p:nvPr/>
        </p:nvSpPr>
        <p:spPr bwMode="auto">
          <a:xfrm>
            <a:off x="8340622" y="51751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FC2A9C0D-6865-9281-93AD-032125C1FC52}"/>
              </a:ext>
            </a:extLst>
          </p:cNvPr>
          <p:cNvSpPr/>
          <p:nvPr/>
        </p:nvSpPr>
        <p:spPr bwMode="auto">
          <a:xfrm>
            <a:off x="8350670" y="564693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8EAA6907-3F2D-6D32-802C-90487121FBD8}"/>
              </a:ext>
            </a:extLst>
          </p:cNvPr>
          <p:cNvSpPr/>
          <p:nvPr/>
        </p:nvSpPr>
        <p:spPr bwMode="auto">
          <a:xfrm>
            <a:off x="8844678" y="51986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id="{0F2512F1-947A-1EB5-B9F2-5BEBA6F72631}"/>
              </a:ext>
            </a:extLst>
          </p:cNvPr>
          <p:cNvSpPr/>
          <p:nvPr/>
        </p:nvSpPr>
        <p:spPr bwMode="auto">
          <a:xfrm>
            <a:off x="8854726" y="564693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3676CABD-4057-323C-F5CF-E4E3B4F6776A}"/>
              </a:ext>
            </a:extLst>
          </p:cNvPr>
          <p:cNvSpPr/>
          <p:nvPr/>
        </p:nvSpPr>
        <p:spPr bwMode="auto">
          <a:xfrm>
            <a:off x="7407799" y="517685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17AD522A-D523-855D-24FD-6C95E3E7ECEB}"/>
              </a:ext>
            </a:extLst>
          </p:cNvPr>
          <p:cNvSpPr/>
          <p:nvPr/>
        </p:nvSpPr>
        <p:spPr bwMode="auto">
          <a:xfrm>
            <a:off x="7407799" y="564861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9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B167089-2827-7B2F-E0E9-5E0843BEC0D1}"/>
              </a:ext>
            </a:extLst>
          </p:cNvPr>
          <p:cNvSpPr/>
          <p:nvPr/>
        </p:nvSpPr>
        <p:spPr bwMode="auto">
          <a:xfrm>
            <a:off x="2495600" y="1844824"/>
            <a:ext cx="2448272" cy="1512168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E7F64503-EF4B-0E63-D298-6AB30E54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412776"/>
            <a:ext cx="2372360" cy="1818640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0DB3683F-8D35-28BD-3E84-E230F4635AC9}"/>
              </a:ext>
            </a:extLst>
          </p:cNvPr>
          <p:cNvSpPr txBox="1"/>
          <p:nvPr/>
        </p:nvSpPr>
        <p:spPr>
          <a:xfrm>
            <a:off x="5807968" y="37803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bogie-bends</a:t>
            </a:r>
            <a:endParaRPr lang="de-DE" sz="1600" dirty="0"/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E3A63C84-78F7-7683-B6F8-F1DD1B57DCA1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87" name="Stern mit 5 Zacken 86">
            <a:extLst>
              <a:ext uri="{FF2B5EF4-FFF2-40B4-BE49-F238E27FC236}">
                <a16:creationId xmlns:a16="http://schemas.microsoft.com/office/drawing/2014/main" id="{F060ACD1-63C5-77AE-0DD6-9DB9695F13E4}"/>
              </a:ext>
            </a:extLst>
          </p:cNvPr>
          <p:cNvSpPr/>
          <p:nvPr/>
        </p:nvSpPr>
        <p:spPr bwMode="auto">
          <a:xfrm>
            <a:off x="7392144" y="306896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8" name="Stern mit 5 Zacken 87">
            <a:extLst>
              <a:ext uri="{FF2B5EF4-FFF2-40B4-BE49-F238E27FC236}">
                <a16:creationId xmlns:a16="http://schemas.microsoft.com/office/drawing/2014/main" id="{1B5DAA71-547F-11E6-4735-84FC4FDBCE0B}"/>
              </a:ext>
            </a:extLst>
          </p:cNvPr>
          <p:cNvSpPr/>
          <p:nvPr/>
        </p:nvSpPr>
        <p:spPr bwMode="auto">
          <a:xfrm>
            <a:off x="7392144" y="259715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9" name="Plus 88">
            <a:extLst>
              <a:ext uri="{FF2B5EF4-FFF2-40B4-BE49-F238E27FC236}">
                <a16:creationId xmlns:a16="http://schemas.microsoft.com/office/drawing/2014/main" id="{544988AB-1A09-B518-D5E6-4FEFA2EBB159}"/>
              </a:ext>
            </a:extLst>
          </p:cNvPr>
          <p:cNvSpPr/>
          <p:nvPr/>
        </p:nvSpPr>
        <p:spPr bwMode="auto">
          <a:xfrm>
            <a:off x="7896200" y="2597200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0" name="Plus 89">
            <a:extLst>
              <a:ext uri="{FF2B5EF4-FFF2-40B4-BE49-F238E27FC236}">
                <a16:creationId xmlns:a16="http://schemas.microsoft.com/office/drawing/2014/main" id="{4A0230C1-7009-17D4-F360-058E19BF1E9B}"/>
              </a:ext>
            </a:extLst>
          </p:cNvPr>
          <p:cNvSpPr/>
          <p:nvPr/>
        </p:nvSpPr>
        <p:spPr bwMode="auto">
          <a:xfrm>
            <a:off x="7896200" y="3068961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1" name="Minus 90">
            <a:extLst>
              <a:ext uri="{FF2B5EF4-FFF2-40B4-BE49-F238E27FC236}">
                <a16:creationId xmlns:a16="http://schemas.microsoft.com/office/drawing/2014/main" id="{74E32D4E-9A0D-5295-896A-4FDD390D1D7A}"/>
              </a:ext>
            </a:extLst>
          </p:cNvPr>
          <p:cNvSpPr/>
          <p:nvPr/>
        </p:nvSpPr>
        <p:spPr bwMode="auto">
          <a:xfrm>
            <a:off x="8400256" y="2620628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2" name="Minus 91">
            <a:extLst>
              <a:ext uri="{FF2B5EF4-FFF2-40B4-BE49-F238E27FC236}">
                <a16:creationId xmlns:a16="http://schemas.microsoft.com/office/drawing/2014/main" id="{AF86C756-3163-4ABE-8F87-8296583B24D7}"/>
              </a:ext>
            </a:extLst>
          </p:cNvPr>
          <p:cNvSpPr/>
          <p:nvPr/>
        </p:nvSpPr>
        <p:spPr bwMode="auto">
          <a:xfrm>
            <a:off x="8400256" y="306896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93" name="Tabelle 92">
            <a:extLst>
              <a:ext uri="{FF2B5EF4-FFF2-40B4-BE49-F238E27FC236}">
                <a16:creationId xmlns:a16="http://schemas.microsoft.com/office/drawing/2014/main" id="{728E11D8-FF82-907D-9D4D-0734FBA3EB79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4" name="Stern mit 5 Zacken 93">
            <a:extLst>
              <a:ext uri="{FF2B5EF4-FFF2-40B4-BE49-F238E27FC236}">
                <a16:creationId xmlns:a16="http://schemas.microsoft.com/office/drawing/2014/main" id="{E7B56964-E9C1-A56D-080D-323CDFA3E607}"/>
              </a:ext>
            </a:extLst>
          </p:cNvPr>
          <p:cNvSpPr/>
          <p:nvPr/>
        </p:nvSpPr>
        <p:spPr bwMode="auto">
          <a:xfrm>
            <a:off x="7846614" y="564693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5" name="Stern mit 5 Zacken 94">
            <a:extLst>
              <a:ext uri="{FF2B5EF4-FFF2-40B4-BE49-F238E27FC236}">
                <a16:creationId xmlns:a16="http://schemas.microsoft.com/office/drawing/2014/main" id="{496D88A2-1111-0D3F-EB14-E79577524FD0}"/>
              </a:ext>
            </a:extLst>
          </p:cNvPr>
          <p:cNvSpPr/>
          <p:nvPr/>
        </p:nvSpPr>
        <p:spPr bwMode="auto">
          <a:xfrm>
            <a:off x="7846614" y="517512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6" name="Plus 95">
            <a:extLst>
              <a:ext uri="{FF2B5EF4-FFF2-40B4-BE49-F238E27FC236}">
                <a16:creationId xmlns:a16="http://schemas.microsoft.com/office/drawing/2014/main" id="{A35375E4-AFCB-1298-59F6-25F7498939D5}"/>
              </a:ext>
            </a:extLst>
          </p:cNvPr>
          <p:cNvSpPr/>
          <p:nvPr/>
        </p:nvSpPr>
        <p:spPr bwMode="auto">
          <a:xfrm>
            <a:off x="8340622" y="51751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58E9BB23-687C-6124-4EE1-5C62B63910F4}"/>
              </a:ext>
            </a:extLst>
          </p:cNvPr>
          <p:cNvSpPr/>
          <p:nvPr/>
        </p:nvSpPr>
        <p:spPr bwMode="auto">
          <a:xfrm>
            <a:off x="8350670" y="564693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53D3136E-5C62-B4BD-DF3A-1416383F0D60}"/>
              </a:ext>
            </a:extLst>
          </p:cNvPr>
          <p:cNvSpPr/>
          <p:nvPr/>
        </p:nvSpPr>
        <p:spPr bwMode="auto">
          <a:xfrm>
            <a:off x="8844678" y="51986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9" name="Minus 98">
            <a:extLst>
              <a:ext uri="{FF2B5EF4-FFF2-40B4-BE49-F238E27FC236}">
                <a16:creationId xmlns:a16="http://schemas.microsoft.com/office/drawing/2014/main" id="{BDC4AC99-3BD0-2BB4-A13A-B90FBAC0FFDB}"/>
              </a:ext>
            </a:extLst>
          </p:cNvPr>
          <p:cNvSpPr/>
          <p:nvPr/>
        </p:nvSpPr>
        <p:spPr bwMode="auto">
          <a:xfrm>
            <a:off x="8854726" y="564693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8C055094-408C-8F8E-1F82-97AE5676B97C}"/>
              </a:ext>
            </a:extLst>
          </p:cNvPr>
          <p:cNvSpPr/>
          <p:nvPr/>
        </p:nvSpPr>
        <p:spPr bwMode="auto">
          <a:xfrm>
            <a:off x="7407799" y="517685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1" name="Plus 100">
            <a:extLst>
              <a:ext uri="{FF2B5EF4-FFF2-40B4-BE49-F238E27FC236}">
                <a16:creationId xmlns:a16="http://schemas.microsoft.com/office/drawing/2014/main" id="{DB9A3B9F-B79F-0B1F-3ABF-DFB39144847A}"/>
              </a:ext>
            </a:extLst>
          </p:cNvPr>
          <p:cNvSpPr/>
          <p:nvPr/>
        </p:nvSpPr>
        <p:spPr bwMode="auto">
          <a:xfrm>
            <a:off x="7407799" y="564861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2" name="Stern mit 5 Zacken 101">
            <a:extLst>
              <a:ext uri="{FF2B5EF4-FFF2-40B4-BE49-F238E27FC236}">
                <a16:creationId xmlns:a16="http://schemas.microsoft.com/office/drawing/2014/main" id="{7E18BE13-C5A4-B964-B254-E5A3078144BE}"/>
              </a:ext>
            </a:extLst>
          </p:cNvPr>
          <p:cNvSpPr/>
          <p:nvPr/>
        </p:nvSpPr>
        <p:spPr bwMode="auto">
          <a:xfrm>
            <a:off x="7382096" y="2165355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3" name="Plus 102">
            <a:extLst>
              <a:ext uri="{FF2B5EF4-FFF2-40B4-BE49-F238E27FC236}">
                <a16:creationId xmlns:a16="http://schemas.microsoft.com/office/drawing/2014/main" id="{FE0C7D8F-CDF8-7C72-BD6D-BA8AB99EA727}"/>
              </a:ext>
            </a:extLst>
          </p:cNvPr>
          <p:cNvSpPr/>
          <p:nvPr/>
        </p:nvSpPr>
        <p:spPr bwMode="auto">
          <a:xfrm>
            <a:off x="7886152" y="2165405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4" name="Minus 103">
            <a:extLst>
              <a:ext uri="{FF2B5EF4-FFF2-40B4-BE49-F238E27FC236}">
                <a16:creationId xmlns:a16="http://schemas.microsoft.com/office/drawing/2014/main" id="{E804BAFE-B2B4-0D33-D4D9-D02B3FE387FB}"/>
              </a:ext>
            </a:extLst>
          </p:cNvPr>
          <p:cNvSpPr/>
          <p:nvPr/>
        </p:nvSpPr>
        <p:spPr bwMode="auto">
          <a:xfrm>
            <a:off x="8390208" y="2188833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5" name="Stern mit 5 Zacken 104">
            <a:extLst>
              <a:ext uri="{FF2B5EF4-FFF2-40B4-BE49-F238E27FC236}">
                <a16:creationId xmlns:a16="http://schemas.microsoft.com/office/drawing/2014/main" id="{450E97C9-C0F0-8145-14CB-C16C2043E0A4}"/>
              </a:ext>
            </a:extLst>
          </p:cNvPr>
          <p:cNvSpPr/>
          <p:nvPr/>
        </p:nvSpPr>
        <p:spPr bwMode="auto">
          <a:xfrm>
            <a:off x="7382096" y="169354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1208A09D-4A1D-4893-85F4-98C782C738FC}"/>
              </a:ext>
            </a:extLst>
          </p:cNvPr>
          <p:cNvSpPr/>
          <p:nvPr/>
        </p:nvSpPr>
        <p:spPr bwMode="auto">
          <a:xfrm>
            <a:off x="7886152" y="1693594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7" name="Minus 106">
            <a:extLst>
              <a:ext uri="{FF2B5EF4-FFF2-40B4-BE49-F238E27FC236}">
                <a16:creationId xmlns:a16="http://schemas.microsoft.com/office/drawing/2014/main" id="{CB99A993-5449-17D0-7061-035F9A5DC484}"/>
              </a:ext>
            </a:extLst>
          </p:cNvPr>
          <p:cNvSpPr/>
          <p:nvPr/>
        </p:nvSpPr>
        <p:spPr bwMode="auto">
          <a:xfrm>
            <a:off x="8390208" y="171702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8" name="Stern mit 5 Zacken 107">
            <a:extLst>
              <a:ext uri="{FF2B5EF4-FFF2-40B4-BE49-F238E27FC236}">
                <a16:creationId xmlns:a16="http://schemas.microsoft.com/office/drawing/2014/main" id="{251646B2-B14A-AF8A-66DE-031E3F606526}"/>
              </a:ext>
            </a:extLst>
          </p:cNvPr>
          <p:cNvSpPr/>
          <p:nvPr/>
        </p:nvSpPr>
        <p:spPr bwMode="auto">
          <a:xfrm>
            <a:off x="7833909" y="4734897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9" name="Plus 108">
            <a:extLst>
              <a:ext uri="{FF2B5EF4-FFF2-40B4-BE49-F238E27FC236}">
                <a16:creationId xmlns:a16="http://schemas.microsoft.com/office/drawing/2014/main" id="{7CFAA9D2-FAE5-535D-82E3-557B95C7718A}"/>
              </a:ext>
            </a:extLst>
          </p:cNvPr>
          <p:cNvSpPr/>
          <p:nvPr/>
        </p:nvSpPr>
        <p:spPr bwMode="auto">
          <a:xfrm>
            <a:off x="8327917" y="473494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0" name="Minus 109">
            <a:extLst>
              <a:ext uri="{FF2B5EF4-FFF2-40B4-BE49-F238E27FC236}">
                <a16:creationId xmlns:a16="http://schemas.microsoft.com/office/drawing/2014/main" id="{DC8F506B-422E-44F1-20F4-29100FC5608B}"/>
              </a:ext>
            </a:extLst>
          </p:cNvPr>
          <p:cNvSpPr/>
          <p:nvPr/>
        </p:nvSpPr>
        <p:spPr bwMode="auto">
          <a:xfrm>
            <a:off x="8831973" y="4758375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1" name="Plus 110">
            <a:extLst>
              <a:ext uri="{FF2B5EF4-FFF2-40B4-BE49-F238E27FC236}">
                <a16:creationId xmlns:a16="http://schemas.microsoft.com/office/drawing/2014/main" id="{220269DA-F7C0-4DAE-88FC-DEA8B91E99F5}"/>
              </a:ext>
            </a:extLst>
          </p:cNvPr>
          <p:cNvSpPr/>
          <p:nvPr/>
        </p:nvSpPr>
        <p:spPr bwMode="auto">
          <a:xfrm>
            <a:off x="7395094" y="473662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2" name="Stern mit 5 Zacken 111">
            <a:extLst>
              <a:ext uri="{FF2B5EF4-FFF2-40B4-BE49-F238E27FC236}">
                <a16:creationId xmlns:a16="http://schemas.microsoft.com/office/drawing/2014/main" id="{EB459FB2-20EC-F6F7-1496-486B0AA610EE}"/>
              </a:ext>
            </a:extLst>
          </p:cNvPr>
          <p:cNvSpPr/>
          <p:nvPr/>
        </p:nvSpPr>
        <p:spPr bwMode="auto">
          <a:xfrm>
            <a:off x="7849564" y="425674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3" name="Plus 112">
            <a:extLst>
              <a:ext uri="{FF2B5EF4-FFF2-40B4-BE49-F238E27FC236}">
                <a16:creationId xmlns:a16="http://schemas.microsoft.com/office/drawing/2014/main" id="{2D54F1CF-EF0D-3E4E-BDD3-0EC9D80AB699}"/>
              </a:ext>
            </a:extLst>
          </p:cNvPr>
          <p:cNvSpPr/>
          <p:nvPr/>
        </p:nvSpPr>
        <p:spPr bwMode="auto">
          <a:xfrm>
            <a:off x="8343572" y="425679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4" name="Minus 113">
            <a:extLst>
              <a:ext uri="{FF2B5EF4-FFF2-40B4-BE49-F238E27FC236}">
                <a16:creationId xmlns:a16="http://schemas.microsoft.com/office/drawing/2014/main" id="{67686120-5983-3BAA-521C-496B2B27AC52}"/>
              </a:ext>
            </a:extLst>
          </p:cNvPr>
          <p:cNvSpPr/>
          <p:nvPr/>
        </p:nvSpPr>
        <p:spPr bwMode="auto">
          <a:xfrm>
            <a:off x="8847628" y="428022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5" name="Plus 114">
            <a:extLst>
              <a:ext uri="{FF2B5EF4-FFF2-40B4-BE49-F238E27FC236}">
                <a16:creationId xmlns:a16="http://schemas.microsoft.com/office/drawing/2014/main" id="{FCB41ABE-6DBB-C5C9-1D65-CEFE678BE964}"/>
              </a:ext>
            </a:extLst>
          </p:cNvPr>
          <p:cNvSpPr/>
          <p:nvPr/>
        </p:nvSpPr>
        <p:spPr bwMode="auto">
          <a:xfrm>
            <a:off x="7410749" y="42584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ung 68">
            <a:extLst>
              <a:ext uri="{FF2B5EF4-FFF2-40B4-BE49-F238E27FC236}">
                <a16:creationId xmlns:a16="http://schemas.microsoft.com/office/drawing/2014/main" id="{626E1572-4102-F7B6-0912-C17734997EF6}"/>
              </a:ext>
            </a:extLst>
          </p:cNvPr>
          <p:cNvGrpSpPr/>
          <p:nvPr/>
        </p:nvGrpSpPr>
        <p:grpSpPr>
          <a:xfrm>
            <a:off x="3414738" y="3169622"/>
            <a:ext cx="1743075" cy="928688"/>
            <a:chOff x="428625" y="2714625"/>
            <a:chExt cx="1743075" cy="928688"/>
          </a:xfrm>
        </p:grpSpPr>
        <p:grpSp>
          <p:nvGrpSpPr>
            <p:cNvPr id="7" name="Group 14">
              <a:extLst>
                <a:ext uri="{FF2B5EF4-FFF2-40B4-BE49-F238E27FC236}">
                  <a16:creationId xmlns:a16="http://schemas.microsoft.com/office/drawing/2014/main" id="{37992A4D-7F45-EE79-EBF9-50DAC92EA9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8625" y="2714625"/>
              <a:ext cx="1743075" cy="904875"/>
              <a:chOff x="522" y="1047"/>
              <a:chExt cx="1098" cy="570"/>
            </a:xfrm>
          </p:grpSpPr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7AABBBC8-740A-0527-4900-15EB9A3FA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" y="1203"/>
                <a:ext cx="24" cy="24"/>
              </a:xfrm>
              <a:custGeom>
                <a:avLst/>
                <a:gdLst>
                  <a:gd name="T0" fmla="*/ 24 w 4"/>
                  <a:gd name="T1" fmla="*/ 6 h 4"/>
                  <a:gd name="T2" fmla="*/ 24 w 4"/>
                  <a:gd name="T3" fmla="*/ 6 h 4"/>
                  <a:gd name="T4" fmla="*/ 24 w 4"/>
                  <a:gd name="T5" fmla="*/ 18 h 4"/>
                  <a:gd name="T6" fmla="*/ 18 w 4"/>
                  <a:gd name="T7" fmla="*/ 18 h 4"/>
                  <a:gd name="T8" fmla="*/ 6 w 4"/>
                  <a:gd name="T9" fmla="*/ 18 h 4"/>
                  <a:gd name="T10" fmla="*/ 6 w 4"/>
                  <a:gd name="T11" fmla="*/ 18 h 4"/>
                  <a:gd name="T12" fmla="*/ 6 w 4"/>
                  <a:gd name="T13" fmla="*/ 6 h 4"/>
                  <a:gd name="T14" fmla="*/ 12 w 4"/>
                  <a:gd name="T15" fmla="*/ 0 h 4"/>
                  <a:gd name="T16" fmla="*/ 24 w 4"/>
                  <a:gd name="T17" fmla="*/ 6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cubicBezTo>
                      <a:pt x="4" y="1"/>
                      <a:pt x="4" y="2"/>
                      <a:pt x="4" y="3"/>
                    </a:cubicBezTo>
                    <a:lnTo>
                      <a:pt x="3" y="3"/>
                    </a:ln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lnTo>
                      <a:pt x="2" y="0"/>
                    </a:lnTo>
                    <a:cubicBezTo>
                      <a:pt x="2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1" name="Line 16">
                <a:extLst>
                  <a:ext uri="{FF2B5EF4-FFF2-40B4-BE49-F238E27FC236}">
                    <a16:creationId xmlns:a16="http://schemas.microsoft.com/office/drawing/2014/main" id="{F2A0C142-DEAD-FEAC-BF39-42F1A0377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" y="1305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Line 17">
                <a:extLst>
                  <a:ext uri="{FF2B5EF4-FFF2-40B4-BE49-F238E27FC236}">
                    <a16:creationId xmlns:a16="http://schemas.microsoft.com/office/drawing/2014/main" id="{4E0ACFF8-3B5A-5BF1-BC44-3BFFB6F1B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" y="1305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5563CA5F-E520-6376-7528-5BFD127C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1515"/>
                <a:ext cx="564" cy="42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4" name="Oval 19">
                <a:extLst>
                  <a:ext uri="{FF2B5EF4-FFF2-40B4-BE49-F238E27FC236}">
                    <a16:creationId xmlns:a16="http://schemas.microsoft.com/office/drawing/2014/main" id="{55F0AA18-6865-ED5C-7F33-523E89E41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79"/>
                <a:ext cx="138" cy="13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5" name="Oval 20">
                <a:extLst>
                  <a:ext uri="{FF2B5EF4-FFF2-40B4-BE49-F238E27FC236}">
                    <a16:creationId xmlns:a16="http://schemas.microsoft.com/office/drawing/2014/main" id="{4F154656-20DB-5023-856D-FCCC3B174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1479"/>
                <a:ext cx="132" cy="13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6" name="Line 21">
                <a:extLst>
                  <a:ext uri="{FF2B5EF4-FFF2-40B4-BE49-F238E27FC236}">
                    <a16:creationId xmlns:a16="http://schemas.microsoft.com/office/drawing/2014/main" id="{BD02235B-2F20-61B8-AE89-4C0C1BA80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" y="1305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6EE71C6F-213A-3BF5-9691-0BDB3ABD2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1305"/>
                <a:ext cx="1" cy="204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0335EA67-0917-8914-9D1E-367C32E1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1047"/>
                <a:ext cx="558" cy="408"/>
              </a:xfrm>
              <a:custGeom>
                <a:avLst/>
                <a:gdLst>
                  <a:gd name="T0" fmla="*/ 558 w 93"/>
                  <a:gd name="T1" fmla="*/ 408 h 68"/>
                  <a:gd name="T2" fmla="*/ 558 w 93"/>
                  <a:gd name="T3" fmla="*/ 138 h 68"/>
                  <a:gd name="T4" fmla="*/ 222 w 93"/>
                  <a:gd name="T5" fmla="*/ 0 h 68"/>
                  <a:gd name="T6" fmla="*/ 0 w 93"/>
                  <a:gd name="T7" fmla="*/ 150 h 68"/>
                  <a:gd name="T8" fmla="*/ 18 w 93"/>
                  <a:gd name="T9" fmla="*/ 168 h 68"/>
                  <a:gd name="T10" fmla="*/ 222 w 93"/>
                  <a:gd name="T11" fmla="*/ 36 h 68"/>
                  <a:gd name="T12" fmla="*/ 528 w 93"/>
                  <a:gd name="T13" fmla="*/ 168 h 68"/>
                  <a:gd name="T14" fmla="*/ 528 w 93"/>
                  <a:gd name="T15" fmla="*/ 408 h 68"/>
                  <a:gd name="T16" fmla="*/ 558 w 93"/>
                  <a:gd name="T17" fmla="*/ 40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68"/>
                  <a:gd name="T29" fmla="*/ 93 w 93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68">
                    <a:moveTo>
                      <a:pt x="93" y="68"/>
                    </a:moveTo>
                    <a:lnTo>
                      <a:pt x="93" y="23"/>
                    </a:lnTo>
                    <a:lnTo>
                      <a:pt x="37" y="0"/>
                    </a:lnTo>
                    <a:lnTo>
                      <a:pt x="0" y="25"/>
                    </a:lnTo>
                    <a:lnTo>
                      <a:pt x="3" y="28"/>
                    </a:lnTo>
                    <a:lnTo>
                      <a:pt x="37" y="6"/>
                    </a:lnTo>
                    <a:lnTo>
                      <a:pt x="88" y="28"/>
                    </a:lnTo>
                    <a:lnTo>
                      <a:pt x="88" y="68"/>
                    </a:lnTo>
                    <a:lnTo>
                      <a:pt x="93" y="68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B6EEAECC-8B05-421D-3E75-1D928DB94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1425"/>
                <a:ext cx="84" cy="84"/>
              </a:xfrm>
              <a:custGeom>
                <a:avLst/>
                <a:gdLst>
                  <a:gd name="T0" fmla="*/ 24 w 14"/>
                  <a:gd name="T1" fmla="*/ 0 h 14"/>
                  <a:gd name="T2" fmla="*/ 0 w 14"/>
                  <a:gd name="T3" fmla="*/ 84 h 14"/>
                  <a:gd name="T4" fmla="*/ 0 w 14"/>
                  <a:gd name="T5" fmla="*/ 84 h 14"/>
                  <a:gd name="T6" fmla="*/ 78 w 14"/>
                  <a:gd name="T7" fmla="*/ 84 h 14"/>
                  <a:gd name="T8" fmla="*/ 84 w 14"/>
                  <a:gd name="T9" fmla="*/ 0 h 14"/>
                  <a:gd name="T10" fmla="*/ 24 w 1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4" y="0"/>
                    </a:moveTo>
                    <a:lnTo>
                      <a:pt x="0" y="14"/>
                    </a:lnTo>
                    <a:lnTo>
                      <a:pt x="13" y="14"/>
                    </a:lnTo>
                    <a:lnTo>
                      <a:pt x="1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B8A91FE7-F809-2B79-767C-786C0D004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1191"/>
                <a:ext cx="162" cy="144"/>
              </a:xfrm>
              <a:custGeom>
                <a:avLst/>
                <a:gdLst>
                  <a:gd name="T0" fmla="*/ 36 w 27"/>
                  <a:gd name="T1" fmla="*/ 144 h 24"/>
                  <a:gd name="T2" fmla="*/ 132 w 27"/>
                  <a:gd name="T3" fmla="*/ 144 h 24"/>
                  <a:gd name="T4" fmla="*/ 0 60000 65536"/>
                  <a:gd name="T5" fmla="*/ 0 60000 65536"/>
                  <a:gd name="T6" fmla="*/ 0 w 27"/>
                  <a:gd name="T7" fmla="*/ 0 h 24"/>
                  <a:gd name="T8" fmla="*/ 27 w 27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4">
                    <a:moveTo>
                      <a:pt x="6" y="24"/>
                    </a:moveTo>
                    <a:cubicBezTo>
                      <a:pt x="0" y="0"/>
                      <a:pt x="27" y="0"/>
                      <a:pt x="22" y="24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73F6BA6C-4B88-471D-19D7-4D4E178A6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215"/>
                <a:ext cx="390" cy="342"/>
              </a:xfrm>
              <a:custGeom>
                <a:avLst/>
                <a:gdLst>
                  <a:gd name="T0" fmla="*/ 180 w 65"/>
                  <a:gd name="T1" fmla="*/ 342 h 57"/>
                  <a:gd name="T2" fmla="*/ 390 w 65"/>
                  <a:gd name="T3" fmla="*/ 294 h 57"/>
                  <a:gd name="T4" fmla="*/ 378 w 65"/>
                  <a:gd name="T5" fmla="*/ 198 h 57"/>
                  <a:gd name="T6" fmla="*/ 258 w 65"/>
                  <a:gd name="T7" fmla="*/ 180 h 57"/>
                  <a:gd name="T8" fmla="*/ 240 w 65"/>
                  <a:gd name="T9" fmla="*/ 24 h 57"/>
                  <a:gd name="T10" fmla="*/ 246 w 65"/>
                  <a:gd name="T11" fmla="*/ 0 h 57"/>
                  <a:gd name="T12" fmla="*/ 102 w 65"/>
                  <a:gd name="T13" fmla="*/ 0 h 57"/>
                  <a:gd name="T14" fmla="*/ 54 w 65"/>
                  <a:gd name="T15" fmla="*/ 180 h 57"/>
                  <a:gd name="T16" fmla="*/ 0 w 65"/>
                  <a:gd name="T17" fmla="*/ 216 h 57"/>
                  <a:gd name="T18" fmla="*/ 0 w 65"/>
                  <a:gd name="T19" fmla="*/ 342 h 57"/>
                  <a:gd name="T20" fmla="*/ 90 w 65"/>
                  <a:gd name="T21" fmla="*/ 342 h 57"/>
                  <a:gd name="T22" fmla="*/ 180 w 65"/>
                  <a:gd name="T23" fmla="*/ 34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"/>
                  <a:gd name="T37" fmla="*/ 0 h 57"/>
                  <a:gd name="T38" fmla="*/ 65 w 65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" h="57">
                    <a:moveTo>
                      <a:pt x="30" y="57"/>
                    </a:moveTo>
                    <a:lnTo>
                      <a:pt x="65" y="49"/>
                    </a:lnTo>
                    <a:lnTo>
                      <a:pt x="63" y="33"/>
                    </a:lnTo>
                    <a:lnTo>
                      <a:pt x="43" y="30"/>
                    </a:lnTo>
                    <a:lnTo>
                      <a:pt x="40" y="4"/>
                    </a:lnTo>
                    <a:lnTo>
                      <a:pt x="41" y="0"/>
                    </a:lnTo>
                    <a:cubicBezTo>
                      <a:pt x="33" y="0"/>
                      <a:pt x="25" y="0"/>
                      <a:pt x="17" y="0"/>
                    </a:cubicBezTo>
                    <a:cubicBezTo>
                      <a:pt x="10" y="7"/>
                      <a:pt x="7" y="19"/>
                      <a:pt x="9" y="30"/>
                    </a:cubicBezTo>
                    <a:cubicBezTo>
                      <a:pt x="5" y="31"/>
                      <a:pt x="2" y="33"/>
                      <a:pt x="0" y="36"/>
                    </a:cubicBezTo>
                    <a:lnTo>
                      <a:pt x="0" y="57"/>
                    </a:lnTo>
                    <a:lnTo>
                      <a:pt x="15" y="57"/>
                    </a:lnTo>
                    <a:lnTo>
                      <a:pt x="30" y="57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E5480DF5-0548-D9BE-EE87-423616AA9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" y="1449"/>
                <a:ext cx="168" cy="16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A210A5DE-66CE-C899-C6E8-3793C7F5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1245"/>
                <a:ext cx="150" cy="144"/>
              </a:xfrm>
              <a:custGeom>
                <a:avLst/>
                <a:gdLst>
                  <a:gd name="T0" fmla="*/ 132 w 25"/>
                  <a:gd name="T1" fmla="*/ 0 h 24"/>
                  <a:gd name="T2" fmla="*/ 150 w 25"/>
                  <a:gd name="T3" fmla="*/ 144 h 24"/>
                  <a:gd name="T4" fmla="*/ 12 w 25"/>
                  <a:gd name="T5" fmla="*/ 144 h 24"/>
                  <a:gd name="T6" fmla="*/ 42 w 25"/>
                  <a:gd name="T7" fmla="*/ 0 h 24"/>
                  <a:gd name="T8" fmla="*/ 132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4"/>
                  <a:gd name="T17" fmla="*/ 25 w 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4">
                    <a:moveTo>
                      <a:pt x="22" y="0"/>
                    </a:moveTo>
                    <a:lnTo>
                      <a:pt x="25" y="24"/>
                    </a:lnTo>
                    <a:lnTo>
                      <a:pt x="2" y="24"/>
                    </a:lnTo>
                    <a:cubicBezTo>
                      <a:pt x="0" y="16"/>
                      <a:pt x="2" y="7"/>
                      <a:pt x="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sp>
          <p:nvSpPr>
            <p:cNvPr id="8" name="Freeform 301">
              <a:extLst>
                <a:ext uri="{FF2B5EF4-FFF2-40B4-BE49-F238E27FC236}">
                  <a16:creationId xmlns:a16="http://schemas.microsoft.com/office/drawing/2014/main" id="{7FF69F09-37DA-144B-99D2-DBB938B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" y="3379788"/>
              <a:ext cx="539750" cy="263525"/>
            </a:xfrm>
            <a:custGeom>
              <a:avLst/>
              <a:gdLst>
                <a:gd name="T0" fmla="*/ 125942 w 60"/>
                <a:gd name="T1" fmla="*/ 0 h 29"/>
                <a:gd name="T2" fmla="*/ 413808 w 60"/>
                <a:gd name="T3" fmla="*/ 0 h 29"/>
                <a:gd name="T4" fmla="*/ 539750 w 60"/>
                <a:gd name="T5" fmla="*/ 127219 h 29"/>
                <a:gd name="T6" fmla="*/ 539750 w 60"/>
                <a:gd name="T7" fmla="*/ 127219 h 29"/>
                <a:gd name="T8" fmla="*/ 413808 w 60"/>
                <a:gd name="T9" fmla="*/ 263525 h 29"/>
                <a:gd name="T10" fmla="*/ 125942 w 60"/>
                <a:gd name="T11" fmla="*/ 263525 h 29"/>
                <a:gd name="T12" fmla="*/ 0 w 60"/>
                <a:gd name="T13" fmla="*/ 127219 h 29"/>
                <a:gd name="T14" fmla="*/ 0 w 60"/>
                <a:gd name="T15" fmla="*/ 127219 h 29"/>
                <a:gd name="T16" fmla="*/ 125942 w 60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14" y="0"/>
                  </a:moveTo>
                  <a:lnTo>
                    <a:pt x="46" y="0"/>
                  </a:lnTo>
                  <a:cubicBezTo>
                    <a:pt x="54" y="0"/>
                    <a:pt x="60" y="7"/>
                    <a:pt x="60" y="14"/>
                  </a:cubicBezTo>
                  <a:cubicBezTo>
                    <a:pt x="60" y="22"/>
                    <a:pt x="54" y="29"/>
                    <a:pt x="46" y="29"/>
                  </a:cubicBezTo>
                  <a:lnTo>
                    <a:pt x="14" y="29"/>
                  </a:ln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noFill/>
            <a:ln w="19050" cap="rnd">
              <a:solidFill>
                <a:srgbClr val="24211D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Oval 162">
              <a:extLst>
                <a:ext uri="{FF2B5EF4-FFF2-40B4-BE49-F238E27FC236}">
                  <a16:creationId xmlns:a16="http://schemas.microsoft.com/office/drawing/2014/main" id="{A602E303-FBC9-AB33-D402-9B285167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332163"/>
              <a:ext cx="306388" cy="306387"/>
            </a:xfrm>
            <a:prstGeom prst="ellipse">
              <a:avLst/>
            </a:prstGeom>
            <a:noFill/>
            <a:ln w="19050" cap="rnd" cmpd="dbl">
              <a:solidFill>
                <a:srgbClr val="24211D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60" name="Group 12">
            <a:extLst>
              <a:ext uri="{FF2B5EF4-FFF2-40B4-BE49-F238E27FC236}">
                <a16:creationId xmlns:a16="http://schemas.microsoft.com/office/drawing/2014/main" id="{D96BEB20-7404-25B8-C03B-6F466C3CB4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8601" y="765916"/>
            <a:ext cx="904875" cy="333375"/>
            <a:chOff x="3162" y="1293"/>
            <a:chExt cx="570" cy="210"/>
          </a:xfrm>
        </p:grpSpPr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7FB30B7-4364-4CF5-5601-31971875A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CAEA8DB2-ED1B-695B-193E-1C8F332E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8763BF14-A011-DB5F-BCC5-4E28323E9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ACC9A11F-1F6C-4AD1-17CC-4B2C68B7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C42CC32-BF4E-30F5-5C00-64C07A7C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72" name="Gruppierung 86">
            <a:extLst>
              <a:ext uri="{FF2B5EF4-FFF2-40B4-BE49-F238E27FC236}">
                <a16:creationId xmlns:a16="http://schemas.microsoft.com/office/drawing/2014/main" id="{471B3632-8811-B390-E94D-47CB1FCEE02F}"/>
              </a:ext>
            </a:extLst>
          </p:cNvPr>
          <p:cNvGrpSpPr/>
          <p:nvPr/>
        </p:nvGrpSpPr>
        <p:grpSpPr>
          <a:xfrm>
            <a:off x="442486" y="123347"/>
            <a:ext cx="1638300" cy="1052513"/>
            <a:chOff x="2562225" y="2555875"/>
            <a:chExt cx="1638300" cy="1052513"/>
          </a:xfrm>
        </p:grpSpPr>
        <p:grpSp>
          <p:nvGrpSpPr>
            <p:cNvPr id="73" name="Group 36">
              <a:extLst>
                <a:ext uri="{FF2B5EF4-FFF2-40B4-BE49-F238E27FC236}">
                  <a16:creationId xmlns:a16="http://schemas.microsoft.com/office/drawing/2014/main" id="{2F6F310B-7A4A-A325-B3E1-F7628094D5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62225" y="2555875"/>
              <a:ext cx="1638300" cy="1028700"/>
              <a:chOff x="1677" y="957"/>
              <a:chExt cx="1032" cy="648"/>
            </a:xfrm>
          </p:grpSpPr>
          <p:sp>
            <p:nvSpPr>
              <p:cNvPr id="76" name="Freeform 37">
                <a:extLst>
                  <a:ext uri="{FF2B5EF4-FFF2-40B4-BE49-F238E27FC236}">
                    <a16:creationId xmlns:a16="http://schemas.microsoft.com/office/drawing/2014/main" id="{8CCB0287-0075-221D-0272-D8C5547B5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323"/>
                <a:ext cx="18" cy="18"/>
              </a:xfrm>
              <a:custGeom>
                <a:avLst/>
                <a:gdLst>
                  <a:gd name="T0" fmla="*/ 12 w 3"/>
                  <a:gd name="T1" fmla="*/ 0 h 3"/>
                  <a:gd name="T2" fmla="*/ 12 w 3"/>
                  <a:gd name="T3" fmla="*/ 0 h 3"/>
                  <a:gd name="T4" fmla="*/ 18 w 3"/>
                  <a:gd name="T5" fmla="*/ 6 h 3"/>
                  <a:gd name="T6" fmla="*/ 18 w 3"/>
                  <a:gd name="T7" fmla="*/ 12 h 3"/>
                  <a:gd name="T8" fmla="*/ 12 w 3"/>
                  <a:gd name="T9" fmla="*/ 18 h 3"/>
                  <a:gd name="T10" fmla="*/ 12 w 3"/>
                  <a:gd name="T11" fmla="*/ 18 h 3"/>
                  <a:gd name="T12" fmla="*/ 0 w 3"/>
                  <a:gd name="T13" fmla="*/ 12 h 3"/>
                  <a:gd name="T14" fmla="*/ 0 w 3"/>
                  <a:gd name="T15" fmla="*/ 6 h 3"/>
                  <a:gd name="T16" fmla="*/ 1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3" y="0"/>
                      <a:pt x="3" y="1"/>
                    </a:cubicBezTo>
                    <a:lnTo>
                      <a:pt x="3" y="2"/>
                    </a:lnTo>
                    <a:cubicBezTo>
                      <a:pt x="3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77" name="Freeform 38">
                <a:extLst>
                  <a:ext uri="{FF2B5EF4-FFF2-40B4-BE49-F238E27FC236}">
                    <a16:creationId xmlns:a16="http://schemas.microsoft.com/office/drawing/2014/main" id="{6580AC24-CE05-7BA0-4FC9-11495318A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215"/>
                <a:ext cx="210" cy="210"/>
              </a:xfrm>
              <a:custGeom>
                <a:avLst/>
                <a:gdLst>
                  <a:gd name="T0" fmla="*/ 114 w 35"/>
                  <a:gd name="T1" fmla="*/ 12 h 35"/>
                  <a:gd name="T2" fmla="*/ 108 w 35"/>
                  <a:gd name="T3" fmla="*/ 0 h 35"/>
                  <a:gd name="T4" fmla="*/ 210 w 35"/>
                  <a:gd name="T5" fmla="*/ 0 h 35"/>
                  <a:gd name="T6" fmla="*/ 210 w 35"/>
                  <a:gd name="T7" fmla="*/ 150 h 35"/>
                  <a:gd name="T8" fmla="*/ 156 w 35"/>
                  <a:gd name="T9" fmla="*/ 210 h 35"/>
                  <a:gd name="T10" fmla="*/ 36 w 35"/>
                  <a:gd name="T11" fmla="*/ 210 h 35"/>
                  <a:gd name="T12" fmla="*/ 6 w 35"/>
                  <a:gd name="T13" fmla="*/ 174 h 35"/>
                  <a:gd name="T14" fmla="*/ 114 w 35"/>
                  <a:gd name="T15" fmla="*/ 12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35"/>
                  <a:gd name="T26" fmla="*/ 35 w 35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35">
                    <a:moveTo>
                      <a:pt x="19" y="2"/>
                    </a:moveTo>
                    <a:lnTo>
                      <a:pt x="18" y="0"/>
                    </a:lnTo>
                    <a:lnTo>
                      <a:pt x="35" y="0"/>
                    </a:lnTo>
                    <a:lnTo>
                      <a:pt x="35" y="25"/>
                    </a:lnTo>
                    <a:lnTo>
                      <a:pt x="26" y="35"/>
                    </a:lnTo>
                    <a:lnTo>
                      <a:pt x="6" y="35"/>
                    </a:lnTo>
                    <a:lnTo>
                      <a:pt x="1" y="29"/>
                    </a:lnTo>
                    <a:cubicBezTo>
                      <a:pt x="0" y="22"/>
                      <a:pt x="5" y="9"/>
                      <a:pt x="19" y="2"/>
                    </a:cubicBez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78" name="Freeform 39">
                <a:extLst>
                  <a:ext uri="{FF2B5EF4-FFF2-40B4-BE49-F238E27FC236}">
                    <a16:creationId xmlns:a16="http://schemas.microsoft.com/office/drawing/2014/main" id="{F7FE6511-AD72-C183-84CC-30809C973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245"/>
                <a:ext cx="156" cy="138"/>
              </a:xfrm>
              <a:custGeom>
                <a:avLst/>
                <a:gdLst>
                  <a:gd name="T0" fmla="*/ 90 w 26"/>
                  <a:gd name="T1" fmla="*/ 0 h 23"/>
                  <a:gd name="T2" fmla="*/ 0 w 26"/>
                  <a:gd name="T3" fmla="*/ 138 h 23"/>
                  <a:gd name="T4" fmla="*/ 156 w 26"/>
                  <a:gd name="T5" fmla="*/ 114 h 23"/>
                  <a:gd name="T6" fmla="*/ 156 w 26"/>
                  <a:gd name="T7" fmla="*/ 0 h 23"/>
                  <a:gd name="T8" fmla="*/ 90 w 2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15" y="0"/>
                    </a:moveTo>
                    <a:cubicBezTo>
                      <a:pt x="6" y="6"/>
                      <a:pt x="0" y="15"/>
                      <a:pt x="0" y="23"/>
                    </a:cubicBezTo>
                    <a:cubicBezTo>
                      <a:pt x="10" y="23"/>
                      <a:pt x="18" y="21"/>
                      <a:pt x="26" y="19"/>
                    </a:cubicBezTo>
                    <a:lnTo>
                      <a:pt x="26" y="0"/>
                    </a:lnTo>
                    <a:cubicBezTo>
                      <a:pt x="22" y="0"/>
                      <a:pt x="19" y="0"/>
                      <a:pt x="15" y="0"/>
                    </a:cubicBez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>
                  <a:latin typeface="Arial" charset="0"/>
                </a:endParaRPr>
              </a:p>
            </p:txBody>
          </p:sp>
          <p:sp>
            <p:nvSpPr>
              <p:cNvPr id="79" name="Rectangle 40">
                <a:extLst>
                  <a:ext uri="{FF2B5EF4-FFF2-40B4-BE49-F238E27FC236}">
                    <a16:creationId xmlns:a16="http://schemas.microsoft.com/office/drawing/2014/main" id="{0EA1799E-09DA-7819-BF28-00C746C5B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" y="1467"/>
                <a:ext cx="252" cy="54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0" name="Rectangle 41">
                <a:extLst>
                  <a:ext uri="{FF2B5EF4-FFF2-40B4-BE49-F238E27FC236}">
                    <a16:creationId xmlns:a16="http://schemas.microsoft.com/office/drawing/2014/main" id="{29045E04-A9F0-4973-5F1E-12359769E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1341"/>
                <a:ext cx="54" cy="132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1" name="Oval 42">
                <a:extLst>
                  <a:ext uri="{FF2B5EF4-FFF2-40B4-BE49-F238E27FC236}">
                    <a16:creationId xmlns:a16="http://schemas.microsoft.com/office/drawing/2014/main" id="{E1C75232-61E5-80BF-7B91-1C09E727C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1383"/>
                <a:ext cx="54" cy="5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" name="Oval 43">
                <a:extLst>
                  <a:ext uri="{FF2B5EF4-FFF2-40B4-BE49-F238E27FC236}">
                    <a16:creationId xmlns:a16="http://schemas.microsoft.com/office/drawing/2014/main" id="{B09FD327-7A3C-187F-2443-F8543CA7C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1383"/>
                <a:ext cx="48" cy="5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3" name="Rectangle 44">
                <a:extLst>
                  <a:ext uri="{FF2B5EF4-FFF2-40B4-BE49-F238E27FC236}">
                    <a16:creationId xmlns:a16="http://schemas.microsoft.com/office/drawing/2014/main" id="{A91B7D85-0164-710F-E00B-F306D2D6D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1473"/>
                <a:ext cx="108" cy="24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4" name="Oval 45">
                <a:extLst>
                  <a:ext uri="{FF2B5EF4-FFF2-40B4-BE49-F238E27FC236}">
                    <a16:creationId xmlns:a16="http://schemas.microsoft.com/office/drawing/2014/main" id="{932A5DB2-900F-46B9-7036-288183033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" y="1467"/>
                <a:ext cx="138" cy="13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5" name="Oval 46">
                <a:extLst>
                  <a:ext uri="{FF2B5EF4-FFF2-40B4-BE49-F238E27FC236}">
                    <a16:creationId xmlns:a16="http://schemas.microsoft.com/office/drawing/2014/main" id="{A4645D6A-9E44-5D56-67F7-4B435BF14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1467"/>
                <a:ext cx="138" cy="13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6" name="Freeform 47">
                <a:extLst>
                  <a:ext uri="{FF2B5EF4-FFF2-40B4-BE49-F238E27FC236}">
                    <a16:creationId xmlns:a16="http://schemas.microsoft.com/office/drawing/2014/main" id="{C27528A4-FB32-A1E4-1188-61229FF78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1341"/>
                <a:ext cx="408" cy="186"/>
              </a:xfrm>
              <a:custGeom>
                <a:avLst/>
                <a:gdLst>
                  <a:gd name="T0" fmla="*/ 0 w 68"/>
                  <a:gd name="T1" fmla="*/ 126 h 31"/>
                  <a:gd name="T2" fmla="*/ 0 w 68"/>
                  <a:gd name="T3" fmla="*/ 186 h 31"/>
                  <a:gd name="T4" fmla="*/ 276 w 68"/>
                  <a:gd name="T5" fmla="*/ 186 h 31"/>
                  <a:gd name="T6" fmla="*/ 408 w 68"/>
                  <a:gd name="T7" fmla="*/ 144 h 31"/>
                  <a:gd name="T8" fmla="*/ 396 w 68"/>
                  <a:gd name="T9" fmla="*/ 36 h 31"/>
                  <a:gd name="T10" fmla="*/ 246 w 68"/>
                  <a:gd name="T11" fmla="*/ 0 h 31"/>
                  <a:gd name="T12" fmla="*/ 102 w 68"/>
                  <a:gd name="T13" fmla="*/ 0 h 31"/>
                  <a:gd name="T14" fmla="*/ 54 w 68"/>
                  <a:gd name="T15" fmla="*/ 120 h 31"/>
                  <a:gd name="T16" fmla="*/ 0 w 68"/>
                  <a:gd name="T17" fmla="*/ 126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31"/>
                  <a:gd name="T29" fmla="*/ 68 w 6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31">
                    <a:moveTo>
                      <a:pt x="0" y="21"/>
                    </a:moveTo>
                    <a:lnTo>
                      <a:pt x="0" y="31"/>
                    </a:lnTo>
                    <a:lnTo>
                      <a:pt x="46" y="31"/>
                    </a:lnTo>
                    <a:lnTo>
                      <a:pt x="68" y="24"/>
                    </a:lnTo>
                    <a:lnTo>
                      <a:pt x="66" y="6"/>
                    </a:lnTo>
                    <a:lnTo>
                      <a:pt x="41" y="0"/>
                    </a:lnTo>
                    <a:lnTo>
                      <a:pt x="17" y="0"/>
                    </a:lnTo>
                    <a:lnTo>
                      <a:pt x="9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7" name="Oval 48">
                <a:extLst>
                  <a:ext uri="{FF2B5EF4-FFF2-40B4-BE49-F238E27FC236}">
                    <a16:creationId xmlns:a16="http://schemas.microsoft.com/office/drawing/2014/main" id="{87218E6F-40CD-A632-E9E8-A2A198402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" y="1437"/>
                <a:ext cx="168" cy="16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8564B930-CFEF-555E-935B-9F03A343D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1251"/>
                <a:ext cx="78" cy="144"/>
              </a:xfrm>
              <a:custGeom>
                <a:avLst/>
                <a:gdLst>
                  <a:gd name="T0" fmla="*/ 0 w 13"/>
                  <a:gd name="T1" fmla="*/ 30 h 24"/>
                  <a:gd name="T2" fmla="*/ 18 w 13"/>
                  <a:gd name="T3" fmla="*/ 144 h 24"/>
                  <a:gd name="T4" fmla="*/ 78 w 13"/>
                  <a:gd name="T5" fmla="*/ 138 h 24"/>
                  <a:gd name="T6" fmla="*/ 30 w 13"/>
                  <a:gd name="T7" fmla="*/ 0 h 24"/>
                  <a:gd name="T8" fmla="*/ 0 w 13"/>
                  <a:gd name="T9" fmla="*/ 3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4"/>
                  <a:gd name="T17" fmla="*/ 13 w 1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4">
                    <a:moveTo>
                      <a:pt x="0" y="5"/>
                    </a:moveTo>
                    <a:lnTo>
                      <a:pt x="3" y="24"/>
                    </a:lnTo>
                    <a:lnTo>
                      <a:pt x="13" y="2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9" name="Freeform 50">
                <a:extLst>
                  <a:ext uri="{FF2B5EF4-FFF2-40B4-BE49-F238E27FC236}">
                    <a16:creationId xmlns:a16="http://schemas.microsoft.com/office/drawing/2014/main" id="{3F8D0472-86C7-AAA9-3B81-32FF933C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389"/>
                <a:ext cx="114" cy="78"/>
              </a:xfrm>
              <a:custGeom>
                <a:avLst/>
                <a:gdLst>
                  <a:gd name="T0" fmla="*/ 114 w 19"/>
                  <a:gd name="T1" fmla="*/ 78 h 13"/>
                  <a:gd name="T2" fmla="*/ 84 w 19"/>
                  <a:gd name="T3" fmla="*/ 0 h 13"/>
                  <a:gd name="T4" fmla="*/ 24 w 19"/>
                  <a:gd name="T5" fmla="*/ 6 h 13"/>
                  <a:gd name="T6" fmla="*/ 0 w 19"/>
                  <a:gd name="T7" fmla="*/ 78 h 13"/>
                  <a:gd name="T8" fmla="*/ 114 w 19"/>
                  <a:gd name="T9" fmla="*/ 7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3"/>
                  <a:gd name="T17" fmla="*/ 19 w 1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3">
                    <a:moveTo>
                      <a:pt x="19" y="13"/>
                    </a:moveTo>
                    <a:lnTo>
                      <a:pt x="14" y="0"/>
                    </a:lnTo>
                    <a:lnTo>
                      <a:pt x="4" y="1"/>
                    </a:lnTo>
                    <a:lnTo>
                      <a:pt x="0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0" name="Freeform 51">
                <a:extLst>
                  <a:ext uri="{FF2B5EF4-FFF2-40B4-BE49-F238E27FC236}">
                    <a16:creationId xmlns:a16="http://schemas.microsoft.com/office/drawing/2014/main" id="{6F1CC3DC-3C66-6035-35DF-82CEFFF06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425"/>
                <a:ext cx="60" cy="42"/>
              </a:xfrm>
              <a:custGeom>
                <a:avLst/>
                <a:gdLst>
                  <a:gd name="T0" fmla="*/ 0 w 10"/>
                  <a:gd name="T1" fmla="*/ 0 h 7"/>
                  <a:gd name="T2" fmla="*/ 60 w 10"/>
                  <a:gd name="T3" fmla="*/ 0 h 7"/>
                  <a:gd name="T4" fmla="*/ 54 w 10"/>
                  <a:gd name="T5" fmla="*/ 42 h 7"/>
                  <a:gd name="T6" fmla="*/ 0 w 10"/>
                  <a:gd name="T7" fmla="*/ 42 h 7"/>
                  <a:gd name="T8" fmla="*/ 0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0" y="0"/>
                    </a:moveTo>
                    <a:lnTo>
                      <a:pt x="10" y="0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61A8B17B-FC94-B8BC-1A5D-616EEBA5E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957"/>
                <a:ext cx="342" cy="366"/>
              </a:xfrm>
              <a:custGeom>
                <a:avLst/>
                <a:gdLst>
                  <a:gd name="T0" fmla="*/ 342 w 57"/>
                  <a:gd name="T1" fmla="*/ 294 h 61"/>
                  <a:gd name="T2" fmla="*/ 36 w 57"/>
                  <a:gd name="T3" fmla="*/ 0 h 61"/>
                  <a:gd name="T4" fmla="*/ 0 w 57"/>
                  <a:gd name="T5" fmla="*/ 0 h 61"/>
                  <a:gd name="T6" fmla="*/ 12 w 57"/>
                  <a:gd name="T7" fmla="*/ 366 h 61"/>
                  <a:gd name="T8" fmla="*/ 36 w 57"/>
                  <a:gd name="T9" fmla="*/ 366 h 61"/>
                  <a:gd name="T10" fmla="*/ 30 w 57"/>
                  <a:gd name="T11" fmla="*/ 60 h 61"/>
                  <a:gd name="T12" fmla="*/ 312 w 57"/>
                  <a:gd name="T13" fmla="*/ 324 h 61"/>
                  <a:gd name="T14" fmla="*/ 342 w 57"/>
                  <a:gd name="T15" fmla="*/ 294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61"/>
                  <a:gd name="T26" fmla="*/ 57 w 5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61">
                    <a:moveTo>
                      <a:pt x="57" y="49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2" y="61"/>
                    </a:lnTo>
                    <a:lnTo>
                      <a:pt x="6" y="61"/>
                    </a:lnTo>
                    <a:lnTo>
                      <a:pt x="5" y="10"/>
                    </a:lnTo>
                    <a:lnTo>
                      <a:pt x="52" y="54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4" name="Oval 162">
              <a:extLst>
                <a:ext uri="{FF2B5EF4-FFF2-40B4-BE49-F238E27FC236}">
                  <a16:creationId xmlns:a16="http://schemas.microsoft.com/office/drawing/2014/main" id="{69FBA930-7E61-979B-EBC2-33074192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298825"/>
              <a:ext cx="309563" cy="309563"/>
            </a:xfrm>
            <a:prstGeom prst="ellipse">
              <a:avLst/>
            </a:prstGeom>
            <a:noFill/>
            <a:ln w="19050" cap="rnd" cmpd="tri">
              <a:solidFill>
                <a:srgbClr val="24211D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301">
              <a:extLst>
                <a:ext uri="{FF2B5EF4-FFF2-40B4-BE49-F238E27FC236}">
                  <a16:creationId xmlns:a16="http://schemas.microsoft.com/office/drawing/2014/main" id="{081A02D5-5CD6-7B9F-28DA-F5B7E39E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3344863"/>
              <a:ext cx="522288" cy="263525"/>
            </a:xfrm>
            <a:custGeom>
              <a:avLst/>
              <a:gdLst>
                <a:gd name="T0" fmla="*/ 121867 w 60"/>
                <a:gd name="T1" fmla="*/ 0 h 29"/>
                <a:gd name="T2" fmla="*/ 400421 w 60"/>
                <a:gd name="T3" fmla="*/ 0 h 29"/>
                <a:gd name="T4" fmla="*/ 522288 w 60"/>
                <a:gd name="T5" fmla="*/ 127219 h 29"/>
                <a:gd name="T6" fmla="*/ 522288 w 60"/>
                <a:gd name="T7" fmla="*/ 127219 h 29"/>
                <a:gd name="T8" fmla="*/ 400421 w 60"/>
                <a:gd name="T9" fmla="*/ 263525 h 29"/>
                <a:gd name="T10" fmla="*/ 121867 w 60"/>
                <a:gd name="T11" fmla="*/ 263525 h 29"/>
                <a:gd name="T12" fmla="*/ 0 w 60"/>
                <a:gd name="T13" fmla="*/ 127219 h 29"/>
                <a:gd name="T14" fmla="*/ 0 w 60"/>
                <a:gd name="T15" fmla="*/ 127219 h 29"/>
                <a:gd name="T16" fmla="*/ 121867 w 60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14" y="0"/>
                  </a:moveTo>
                  <a:lnTo>
                    <a:pt x="46" y="0"/>
                  </a:lnTo>
                  <a:cubicBezTo>
                    <a:pt x="54" y="0"/>
                    <a:pt x="60" y="7"/>
                    <a:pt x="60" y="14"/>
                  </a:cubicBezTo>
                  <a:cubicBezTo>
                    <a:pt x="60" y="22"/>
                    <a:pt x="54" y="29"/>
                    <a:pt x="46" y="29"/>
                  </a:cubicBezTo>
                  <a:lnTo>
                    <a:pt x="14" y="29"/>
                  </a:ln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noFill/>
            <a:ln w="19050" cap="rnd">
              <a:solidFill>
                <a:srgbClr val="24211D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aphicFrame>
        <p:nvGraphicFramePr>
          <p:cNvPr id="94" name="Tabel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31161"/>
              </p:ext>
            </p:extLst>
          </p:nvPr>
        </p:nvGraphicFramePr>
        <p:xfrm>
          <a:off x="395154" y="4184093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02" name="Plus 101"/>
          <p:cNvSpPr/>
          <p:nvPr/>
        </p:nvSpPr>
        <p:spPr>
          <a:xfrm>
            <a:off x="2447365" y="4632922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Gleich 102"/>
          <p:cNvSpPr/>
          <p:nvPr/>
        </p:nvSpPr>
        <p:spPr>
          <a:xfrm>
            <a:off x="5482180" y="4588842"/>
            <a:ext cx="851648" cy="851648"/>
          </a:xfrm>
          <a:prstGeom prst="mathEqual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4" name="Pfeil nach links und rechts 103"/>
          <p:cNvSpPr/>
          <p:nvPr/>
        </p:nvSpPr>
        <p:spPr>
          <a:xfrm>
            <a:off x="8589417" y="4669141"/>
            <a:ext cx="1123646" cy="663147"/>
          </a:xfrm>
          <a:prstGeom prst="left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0" name="Tabel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44783"/>
              </p:ext>
            </p:extLst>
          </p:nvPr>
        </p:nvGraphicFramePr>
        <p:xfrm>
          <a:off x="395154" y="1242464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8" name="Plus 127"/>
          <p:cNvSpPr/>
          <p:nvPr/>
        </p:nvSpPr>
        <p:spPr>
          <a:xfrm>
            <a:off x="2391390" y="1666984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6" name="Tabel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05725"/>
              </p:ext>
            </p:extLst>
          </p:nvPr>
        </p:nvGraphicFramePr>
        <p:xfrm>
          <a:off x="3472180" y="1242464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39" name="Gruppieren 138"/>
          <p:cNvGrpSpPr/>
          <p:nvPr/>
        </p:nvGrpSpPr>
        <p:grpSpPr>
          <a:xfrm>
            <a:off x="401419" y="2292153"/>
            <a:ext cx="1303642" cy="651500"/>
            <a:chOff x="401419" y="2462485"/>
            <a:chExt cx="1303642" cy="651500"/>
          </a:xfrm>
        </p:grpSpPr>
        <p:grpSp>
          <p:nvGrpSpPr>
            <p:cNvPr id="121" name="Gruppieren 120"/>
            <p:cNvGrpSpPr/>
            <p:nvPr/>
          </p:nvGrpSpPr>
          <p:grpSpPr>
            <a:xfrm>
              <a:off x="755385" y="2462485"/>
              <a:ext cx="949676" cy="651500"/>
              <a:chOff x="7392144" y="2597150"/>
              <a:chExt cx="1224608" cy="840110"/>
            </a:xfrm>
          </p:grpSpPr>
          <p:sp>
            <p:nvSpPr>
              <p:cNvPr id="122" name="Stern mit 5 Zacken 121">
                <a:extLst>
                  <a:ext uri="{FF2B5EF4-FFF2-40B4-BE49-F238E27FC236}">
                    <a16:creationId xmlns:a16="http://schemas.microsoft.com/office/drawing/2014/main" id="{28759DD5-DF31-02E2-C8D4-C66E7FE9F4E4}"/>
                  </a:ext>
                </a:extLst>
              </p:cNvPr>
              <p:cNvSpPr/>
              <p:nvPr/>
            </p:nvSpPr>
            <p:spPr bwMode="auto">
              <a:xfrm>
                <a:off x="7392144" y="306896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Stern mit 5 Zacken 122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Plus 123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Plus 124">
                <a:extLst>
                  <a:ext uri="{FF2B5EF4-FFF2-40B4-BE49-F238E27FC236}">
                    <a16:creationId xmlns:a16="http://schemas.microsoft.com/office/drawing/2014/main" id="{513DE0F7-1EC0-6F9F-878C-8F721DFE7FF1}"/>
                  </a:ext>
                </a:extLst>
              </p:cNvPr>
              <p:cNvSpPr/>
              <p:nvPr/>
            </p:nvSpPr>
            <p:spPr bwMode="auto">
              <a:xfrm>
                <a:off x="7849958" y="306896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Minus 125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Minus 126">
                <a:extLst>
                  <a:ext uri="{FF2B5EF4-FFF2-40B4-BE49-F238E27FC236}">
                    <a16:creationId xmlns:a16="http://schemas.microsoft.com/office/drawing/2014/main" id="{723D55B5-8C71-ADD7-A5FC-095197CD0804}"/>
                  </a:ext>
                </a:extLst>
              </p:cNvPr>
              <p:cNvSpPr/>
              <p:nvPr/>
            </p:nvSpPr>
            <p:spPr bwMode="auto">
              <a:xfrm>
                <a:off x="8400256" y="3068960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" name="Plus 13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8" name="Plus 137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10994" y="282469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40" name="Gruppieren 139"/>
          <p:cNvGrpSpPr/>
          <p:nvPr/>
        </p:nvGrpSpPr>
        <p:grpSpPr>
          <a:xfrm>
            <a:off x="401419" y="1593990"/>
            <a:ext cx="1303642" cy="651500"/>
            <a:chOff x="401419" y="2462485"/>
            <a:chExt cx="1303642" cy="651500"/>
          </a:xfrm>
        </p:grpSpPr>
        <p:grpSp>
          <p:nvGrpSpPr>
            <p:cNvPr id="141" name="Gruppieren 140"/>
            <p:cNvGrpSpPr/>
            <p:nvPr/>
          </p:nvGrpSpPr>
          <p:grpSpPr>
            <a:xfrm>
              <a:off x="755385" y="2462485"/>
              <a:ext cx="949676" cy="651500"/>
              <a:chOff x="7392144" y="2597150"/>
              <a:chExt cx="1224608" cy="840110"/>
            </a:xfrm>
          </p:grpSpPr>
          <p:sp>
            <p:nvSpPr>
              <p:cNvPr id="144" name="Stern mit 5 Zacken 143">
                <a:extLst>
                  <a:ext uri="{FF2B5EF4-FFF2-40B4-BE49-F238E27FC236}">
                    <a16:creationId xmlns:a16="http://schemas.microsoft.com/office/drawing/2014/main" id="{28759DD5-DF31-02E2-C8D4-C66E7FE9F4E4}"/>
                  </a:ext>
                </a:extLst>
              </p:cNvPr>
              <p:cNvSpPr/>
              <p:nvPr/>
            </p:nvSpPr>
            <p:spPr bwMode="auto">
              <a:xfrm>
                <a:off x="7392144" y="306896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Stern mit 5 Zacken 144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Plus 145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Plus 146">
                <a:extLst>
                  <a:ext uri="{FF2B5EF4-FFF2-40B4-BE49-F238E27FC236}">
                    <a16:creationId xmlns:a16="http://schemas.microsoft.com/office/drawing/2014/main" id="{513DE0F7-1EC0-6F9F-878C-8F721DFE7FF1}"/>
                  </a:ext>
                </a:extLst>
              </p:cNvPr>
              <p:cNvSpPr/>
              <p:nvPr/>
            </p:nvSpPr>
            <p:spPr bwMode="auto">
              <a:xfrm>
                <a:off x="7849958" y="306896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Minus 147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Minus 148">
                <a:extLst>
                  <a:ext uri="{FF2B5EF4-FFF2-40B4-BE49-F238E27FC236}">
                    <a16:creationId xmlns:a16="http://schemas.microsoft.com/office/drawing/2014/main" id="{723D55B5-8C71-ADD7-A5FC-095197CD0804}"/>
                  </a:ext>
                </a:extLst>
              </p:cNvPr>
              <p:cNvSpPr/>
              <p:nvPr/>
            </p:nvSpPr>
            <p:spPr bwMode="auto">
              <a:xfrm>
                <a:off x="8400256" y="3068960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2" name="Plus 141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3" name="Plus 142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10994" y="282469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3472180" y="2649740"/>
            <a:ext cx="1698184" cy="293837"/>
            <a:chOff x="3472180" y="2820072"/>
            <a:chExt cx="1698184" cy="293837"/>
          </a:xfrm>
        </p:grpSpPr>
        <p:sp>
          <p:nvSpPr>
            <p:cNvPr id="150" name="Stern mit 5 Zacken 149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1" name="Stern mit 5 Zacken 150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2" name="Stern mit 5 Zacken 151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4" name="Stern mit 5 Zacken 153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5" name="Plus 154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57" name="Gruppieren 156"/>
          <p:cNvGrpSpPr/>
          <p:nvPr/>
        </p:nvGrpSpPr>
        <p:grpSpPr>
          <a:xfrm>
            <a:off x="3480606" y="2301227"/>
            <a:ext cx="1698184" cy="293837"/>
            <a:chOff x="3472180" y="2820072"/>
            <a:chExt cx="1698184" cy="293837"/>
          </a:xfrm>
        </p:grpSpPr>
        <p:sp>
          <p:nvSpPr>
            <p:cNvPr id="158" name="Stern mit 5 Zacken 157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9" name="Stern mit 5 Zacken 158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0" name="Stern mit 5 Zacken 159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1" name="Stern mit 5 Zacken 160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2" name="Plus 161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63" name="Gruppieren 162"/>
          <p:cNvGrpSpPr/>
          <p:nvPr/>
        </p:nvGrpSpPr>
        <p:grpSpPr>
          <a:xfrm>
            <a:off x="3475844" y="1941076"/>
            <a:ext cx="1698184" cy="293837"/>
            <a:chOff x="3472180" y="2820072"/>
            <a:chExt cx="1698184" cy="293837"/>
          </a:xfrm>
        </p:grpSpPr>
        <p:sp>
          <p:nvSpPr>
            <p:cNvPr id="164" name="Stern mit 5 Zacken 163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5" name="Stern mit 5 Zacken 164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6" name="Stern mit 5 Zacken 165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7" name="Stern mit 5 Zacken 166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8" name="Plus 167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69" name="Gruppieren 168"/>
          <p:cNvGrpSpPr/>
          <p:nvPr/>
        </p:nvGrpSpPr>
        <p:grpSpPr>
          <a:xfrm>
            <a:off x="3475844" y="1618231"/>
            <a:ext cx="1698184" cy="293837"/>
            <a:chOff x="3472180" y="2820072"/>
            <a:chExt cx="1698184" cy="293837"/>
          </a:xfrm>
        </p:grpSpPr>
        <p:sp>
          <p:nvSpPr>
            <p:cNvPr id="170" name="Stern mit 5 Zacken 169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1" name="Stern mit 5 Zacken 170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2" name="Stern mit 5 Zacken 171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3" name="Stern mit 5 Zacken 172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4" name="Plus 173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ruppieren 174"/>
          <p:cNvGrpSpPr/>
          <p:nvPr/>
        </p:nvGrpSpPr>
        <p:grpSpPr>
          <a:xfrm>
            <a:off x="3485369" y="1278265"/>
            <a:ext cx="1698184" cy="293837"/>
            <a:chOff x="3472180" y="2820072"/>
            <a:chExt cx="1698184" cy="293837"/>
          </a:xfrm>
        </p:grpSpPr>
        <p:sp>
          <p:nvSpPr>
            <p:cNvPr id="176" name="Stern mit 5 Zacken 175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7" name="Stern mit 5 Zacken 176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8" name="Stern mit 5 Zacken 177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9" name="Stern mit 5 Zacken 178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0" name="Plus 179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389149" y="4892197"/>
            <a:ext cx="1303642" cy="295211"/>
            <a:chOff x="401419" y="2462482"/>
            <a:chExt cx="1303642" cy="295211"/>
          </a:xfrm>
        </p:grpSpPr>
        <p:grpSp>
          <p:nvGrpSpPr>
            <p:cNvPr id="182" name="Gruppieren 181"/>
            <p:cNvGrpSpPr/>
            <p:nvPr/>
          </p:nvGrpSpPr>
          <p:grpSpPr>
            <a:xfrm>
              <a:off x="755385" y="2462482"/>
              <a:ext cx="949676" cy="285614"/>
              <a:chOff x="7392144" y="2597150"/>
              <a:chExt cx="1224608" cy="368300"/>
            </a:xfrm>
          </p:grpSpPr>
          <p:sp>
            <p:nvSpPr>
              <p:cNvPr id="186" name="Stern mit 5 Zacken 185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Plus 186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Minus 188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3" name="Plus 182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93" name="Tabelle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9310"/>
              </p:ext>
            </p:extLst>
          </p:nvPr>
        </p:nvGraphicFramePr>
        <p:xfrm>
          <a:off x="3478475" y="4193746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94" name="Gruppieren 193"/>
          <p:cNvGrpSpPr/>
          <p:nvPr/>
        </p:nvGrpSpPr>
        <p:grpSpPr>
          <a:xfrm>
            <a:off x="3484740" y="5243435"/>
            <a:ext cx="1303642" cy="651500"/>
            <a:chOff x="401419" y="2462485"/>
            <a:chExt cx="1303642" cy="651500"/>
          </a:xfrm>
        </p:grpSpPr>
        <p:grpSp>
          <p:nvGrpSpPr>
            <p:cNvPr id="195" name="Gruppieren 194"/>
            <p:cNvGrpSpPr/>
            <p:nvPr/>
          </p:nvGrpSpPr>
          <p:grpSpPr>
            <a:xfrm>
              <a:off x="755385" y="2462485"/>
              <a:ext cx="949676" cy="651500"/>
              <a:chOff x="7392144" y="2597150"/>
              <a:chExt cx="1224608" cy="840110"/>
            </a:xfrm>
          </p:grpSpPr>
          <p:sp>
            <p:nvSpPr>
              <p:cNvPr id="198" name="Stern mit 5 Zacken 197">
                <a:extLst>
                  <a:ext uri="{FF2B5EF4-FFF2-40B4-BE49-F238E27FC236}">
                    <a16:creationId xmlns:a16="http://schemas.microsoft.com/office/drawing/2014/main" id="{28759DD5-DF31-02E2-C8D4-C66E7FE9F4E4}"/>
                  </a:ext>
                </a:extLst>
              </p:cNvPr>
              <p:cNvSpPr/>
              <p:nvPr/>
            </p:nvSpPr>
            <p:spPr bwMode="auto">
              <a:xfrm>
                <a:off x="7392144" y="306896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Stern mit 5 Zacken 198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Plus 199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Plus 200">
                <a:extLst>
                  <a:ext uri="{FF2B5EF4-FFF2-40B4-BE49-F238E27FC236}">
                    <a16:creationId xmlns:a16="http://schemas.microsoft.com/office/drawing/2014/main" id="{513DE0F7-1EC0-6F9F-878C-8F721DFE7FF1}"/>
                  </a:ext>
                </a:extLst>
              </p:cNvPr>
              <p:cNvSpPr/>
              <p:nvPr/>
            </p:nvSpPr>
            <p:spPr bwMode="auto">
              <a:xfrm>
                <a:off x="7849958" y="306896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Minus 201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Minus 202">
                <a:extLst>
                  <a:ext uri="{FF2B5EF4-FFF2-40B4-BE49-F238E27FC236}">
                    <a16:creationId xmlns:a16="http://schemas.microsoft.com/office/drawing/2014/main" id="{723D55B5-8C71-ADD7-A5FC-095197CD0804}"/>
                  </a:ext>
                </a:extLst>
              </p:cNvPr>
              <p:cNvSpPr/>
              <p:nvPr/>
            </p:nvSpPr>
            <p:spPr bwMode="auto">
              <a:xfrm>
                <a:off x="8400256" y="3068960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6" name="Plus 195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7" name="Plus 19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10994" y="282469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04" name="Gruppieren 203"/>
          <p:cNvGrpSpPr/>
          <p:nvPr/>
        </p:nvGrpSpPr>
        <p:grpSpPr>
          <a:xfrm>
            <a:off x="3484740" y="4545272"/>
            <a:ext cx="1303642" cy="651500"/>
            <a:chOff x="401419" y="2462485"/>
            <a:chExt cx="1303642" cy="651500"/>
          </a:xfrm>
        </p:grpSpPr>
        <p:grpSp>
          <p:nvGrpSpPr>
            <p:cNvPr id="205" name="Gruppieren 204"/>
            <p:cNvGrpSpPr/>
            <p:nvPr/>
          </p:nvGrpSpPr>
          <p:grpSpPr>
            <a:xfrm>
              <a:off x="755385" y="2462485"/>
              <a:ext cx="949676" cy="651500"/>
              <a:chOff x="7392144" y="2597150"/>
              <a:chExt cx="1224608" cy="840110"/>
            </a:xfrm>
          </p:grpSpPr>
          <p:sp>
            <p:nvSpPr>
              <p:cNvPr id="208" name="Stern mit 5 Zacken 207">
                <a:extLst>
                  <a:ext uri="{FF2B5EF4-FFF2-40B4-BE49-F238E27FC236}">
                    <a16:creationId xmlns:a16="http://schemas.microsoft.com/office/drawing/2014/main" id="{28759DD5-DF31-02E2-C8D4-C66E7FE9F4E4}"/>
                  </a:ext>
                </a:extLst>
              </p:cNvPr>
              <p:cNvSpPr/>
              <p:nvPr/>
            </p:nvSpPr>
            <p:spPr bwMode="auto">
              <a:xfrm>
                <a:off x="7392144" y="306896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Stern mit 5 Zacken 208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Plus 209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Plus 210">
                <a:extLst>
                  <a:ext uri="{FF2B5EF4-FFF2-40B4-BE49-F238E27FC236}">
                    <a16:creationId xmlns:a16="http://schemas.microsoft.com/office/drawing/2014/main" id="{513DE0F7-1EC0-6F9F-878C-8F721DFE7FF1}"/>
                  </a:ext>
                </a:extLst>
              </p:cNvPr>
              <p:cNvSpPr/>
              <p:nvPr/>
            </p:nvSpPr>
            <p:spPr bwMode="auto">
              <a:xfrm>
                <a:off x="7849958" y="306896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Minus 211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Minus 212">
                <a:extLst>
                  <a:ext uri="{FF2B5EF4-FFF2-40B4-BE49-F238E27FC236}">
                    <a16:creationId xmlns:a16="http://schemas.microsoft.com/office/drawing/2014/main" id="{723D55B5-8C71-ADD7-A5FC-095197CD0804}"/>
                  </a:ext>
                </a:extLst>
              </p:cNvPr>
              <p:cNvSpPr/>
              <p:nvPr/>
            </p:nvSpPr>
            <p:spPr bwMode="auto">
              <a:xfrm>
                <a:off x="8400256" y="3068960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6" name="Plus 205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07" name="Plus 20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10994" y="282469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cxnSp>
        <p:nvCxnSpPr>
          <p:cNvPr id="215" name="Gerade Verbindung mit Pfeil 214"/>
          <p:cNvCxnSpPr/>
          <p:nvPr/>
        </p:nvCxnSpPr>
        <p:spPr>
          <a:xfrm>
            <a:off x="1261636" y="3137647"/>
            <a:ext cx="0" cy="768762"/>
          </a:xfrm>
          <a:prstGeom prst="straightConnector1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mit Pfeil 215"/>
          <p:cNvCxnSpPr/>
          <p:nvPr/>
        </p:nvCxnSpPr>
        <p:spPr>
          <a:xfrm flipH="1">
            <a:off x="1618536" y="3137647"/>
            <a:ext cx="1561677" cy="754680"/>
          </a:xfrm>
          <a:prstGeom prst="straightConnector1">
            <a:avLst/>
          </a:prstGeom>
          <a:ln w="76200">
            <a:solidFill>
              <a:srgbClr val="FF77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0" name="Tabelle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14187"/>
              </p:ext>
            </p:extLst>
          </p:nvPr>
        </p:nvGraphicFramePr>
        <p:xfrm>
          <a:off x="9978305" y="4184093"/>
          <a:ext cx="1743600" cy="17215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8720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221" name="Gruppieren 220"/>
          <p:cNvGrpSpPr/>
          <p:nvPr/>
        </p:nvGrpSpPr>
        <p:grpSpPr>
          <a:xfrm>
            <a:off x="10318375" y="3769425"/>
            <a:ext cx="1059870" cy="1495809"/>
            <a:chOff x="9449223" y="1558607"/>
            <a:chExt cx="1355328" cy="1912793"/>
          </a:xfrm>
        </p:grpSpPr>
        <p:pic>
          <p:nvPicPr>
            <p:cNvPr id="222" name="Picture 4" descr="MCj04124640000[1]">
              <a:extLst>
                <a:ext uri="{FF2B5EF4-FFF2-40B4-BE49-F238E27FC236}">
                  <a16:creationId xmlns:a16="http://schemas.microsoft.com/office/drawing/2014/main" id="{EB596101-B4A0-6AE9-A356-3FC52C4A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23" y="1558607"/>
              <a:ext cx="439737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5" descr="MCj03111200000[1]">
              <a:extLst>
                <a:ext uri="{FF2B5EF4-FFF2-40B4-BE49-F238E27FC236}">
                  <a16:creationId xmlns:a16="http://schemas.microsoft.com/office/drawing/2014/main" id="{0307C742-DFAD-F17D-F3F3-EC9F8393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38" y="1558607"/>
              <a:ext cx="404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Text Box 2">
              <a:extLst>
                <a:ext uri="{FF2B5EF4-FFF2-40B4-BE49-F238E27FC236}">
                  <a16:creationId xmlns:a16="http://schemas.microsoft.com/office/drawing/2014/main" id="{B8A58920-2933-D7B5-F3B9-2D128CC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934" y="1579245"/>
              <a:ext cx="5588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sz="1600" b="0" noProof="1">
                  <a:solidFill>
                    <a:srgbClr val="000000"/>
                  </a:solidFill>
                  <a:latin typeface="+mn-lt"/>
                </a:rPr>
                <a:t>Ø</a:t>
              </a:r>
              <a:endParaRPr lang="de-DE" sz="16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5" name="Oval 56">
              <a:extLst>
                <a:ext uri="{FF2B5EF4-FFF2-40B4-BE49-F238E27FC236}">
                  <a16:creationId xmlns:a16="http://schemas.microsoft.com/office/drawing/2014/main" id="{F3726211-D97F-2CD2-3775-C066DBF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439" y="2895137"/>
              <a:ext cx="647700" cy="576263"/>
            </a:xfrm>
            <a:prstGeom prst="ellipse">
              <a:avLst/>
            </a:prstGeom>
            <a:noFill/>
            <a:ln w="50800">
              <a:solidFill>
                <a:srgbClr val="8EAB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26" name="Tabelle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64429"/>
              </p:ext>
            </p:extLst>
          </p:nvPr>
        </p:nvGraphicFramePr>
        <p:xfrm>
          <a:off x="6545697" y="4193746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227" name="Gruppieren 226"/>
          <p:cNvGrpSpPr/>
          <p:nvPr/>
        </p:nvGrpSpPr>
        <p:grpSpPr>
          <a:xfrm>
            <a:off x="6539692" y="4901850"/>
            <a:ext cx="1303642" cy="295211"/>
            <a:chOff x="401419" y="2462482"/>
            <a:chExt cx="1303642" cy="295211"/>
          </a:xfrm>
        </p:grpSpPr>
        <p:grpSp>
          <p:nvGrpSpPr>
            <p:cNvPr id="228" name="Gruppieren 227"/>
            <p:cNvGrpSpPr/>
            <p:nvPr/>
          </p:nvGrpSpPr>
          <p:grpSpPr>
            <a:xfrm>
              <a:off x="755385" y="2462482"/>
              <a:ext cx="949676" cy="285614"/>
              <a:chOff x="7392144" y="2597150"/>
              <a:chExt cx="1224608" cy="368300"/>
            </a:xfrm>
          </p:grpSpPr>
          <p:sp>
            <p:nvSpPr>
              <p:cNvPr id="230" name="Stern mit 5 Zacken 229">
                <a:extLst>
                  <a:ext uri="{FF2B5EF4-FFF2-40B4-BE49-F238E27FC236}">
                    <a16:creationId xmlns:a16="http://schemas.microsoft.com/office/drawing/2014/main" id="{68A65B7D-B5EC-4CAB-7B4D-754CB6C5F977}"/>
                  </a:ext>
                </a:extLst>
              </p:cNvPr>
              <p:cNvSpPr/>
              <p:nvPr/>
            </p:nvSpPr>
            <p:spPr bwMode="auto">
              <a:xfrm>
                <a:off x="7392144" y="2597150"/>
                <a:ext cx="431800" cy="368300"/>
              </a:xfrm>
              <a:prstGeom prst="star5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Plus 230">
                <a:extLst>
                  <a:ext uri="{FF2B5EF4-FFF2-40B4-BE49-F238E27FC236}">
                    <a16:creationId xmlns:a16="http://schemas.microsoft.com/office/drawing/2014/main" id="{62FA9D0D-22DD-1CF9-3EE4-74C7C00E22D9}"/>
                  </a:ext>
                </a:extLst>
              </p:cNvPr>
              <p:cNvSpPr/>
              <p:nvPr/>
            </p:nvSpPr>
            <p:spPr bwMode="auto">
              <a:xfrm>
                <a:off x="7849958" y="2597200"/>
                <a:ext cx="392262" cy="368202"/>
              </a:xfrm>
              <a:prstGeom prst="mathPl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Minus 231">
                <a:extLst>
                  <a:ext uri="{FF2B5EF4-FFF2-40B4-BE49-F238E27FC236}">
                    <a16:creationId xmlns:a16="http://schemas.microsoft.com/office/drawing/2014/main" id="{FD1E1F1C-7327-0F1D-0D75-70F7C073A8AB}"/>
                  </a:ext>
                </a:extLst>
              </p:cNvPr>
              <p:cNvSpPr/>
              <p:nvPr/>
            </p:nvSpPr>
            <p:spPr bwMode="auto">
              <a:xfrm>
                <a:off x="8400256" y="2620628"/>
                <a:ext cx="216496" cy="321344"/>
              </a:xfrm>
              <a:prstGeom prst="mathMinus">
                <a:avLst/>
              </a:prstGeom>
              <a:solidFill>
                <a:srgbClr val="8EAB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9" name="Plus 228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401419" y="2472155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242" name="Textfeld 241">
            <a:extLst>
              <a:ext uri="{FF2B5EF4-FFF2-40B4-BE49-F238E27FC236}">
                <a16:creationId xmlns:a16="http://schemas.microsoft.com/office/drawing/2014/main" id="{05F67676-C6A6-D8A4-4AD9-7426BFEFDE31}"/>
              </a:ext>
            </a:extLst>
          </p:cNvPr>
          <p:cNvSpPr txBox="1"/>
          <p:nvPr/>
        </p:nvSpPr>
        <p:spPr>
          <a:xfrm>
            <a:off x="6493223" y="3352434"/>
            <a:ext cx="24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ecogram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of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method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243" name="Textfeld 242">
            <a:extLst>
              <a:ext uri="{FF2B5EF4-FFF2-40B4-BE49-F238E27FC236}">
                <a16:creationId xmlns:a16="http://schemas.microsoft.com/office/drawing/2014/main" id="{62772259-CE87-2992-C6A6-1AE53BD16272}"/>
              </a:ext>
            </a:extLst>
          </p:cNvPr>
          <p:cNvSpPr txBox="1"/>
          <p:nvPr/>
        </p:nvSpPr>
        <p:spPr>
          <a:xfrm>
            <a:off x="9859140" y="3340816"/>
            <a:ext cx="268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technogram of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stand</a:t>
            </a:r>
          </a:p>
        </p:txBody>
      </p:sp>
    </p:spTree>
    <p:extLst>
      <p:ext uri="{BB962C8B-B14F-4D97-AF65-F5344CB8AC3E}">
        <p14:creationId xmlns:p14="http://schemas.microsoft.com/office/powerpoint/2010/main" val="99102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E2D029-9E64-502B-4CBC-78C67AA72454}"/>
              </a:ext>
            </a:extLst>
          </p:cNvPr>
          <p:cNvSpPr/>
          <p:nvPr/>
        </p:nvSpPr>
        <p:spPr bwMode="auto">
          <a:xfrm>
            <a:off x="2423592" y="1861480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0BFE9C1-13A3-6202-9FCC-4811B48EA074}"/>
              </a:ext>
            </a:extLst>
          </p:cNvPr>
          <p:cNvSpPr/>
          <p:nvPr/>
        </p:nvSpPr>
        <p:spPr bwMode="auto">
          <a:xfrm>
            <a:off x="2423592" y="4149080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6" name="Bild 34">
            <a:extLst>
              <a:ext uri="{FF2B5EF4-FFF2-40B4-BE49-F238E27FC236}">
                <a16:creationId xmlns:a16="http://schemas.microsoft.com/office/drawing/2014/main" id="{784FC3F1-419F-6C2B-A42F-7CC45309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412776"/>
            <a:ext cx="2372360" cy="1818640"/>
          </a:xfrm>
          <a:prstGeom prst="rect">
            <a:avLst/>
          </a:prstGeom>
        </p:spPr>
      </p:pic>
      <p:pic>
        <p:nvPicPr>
          <p:cNvPr id="37" name="Bild 38">
            <a:extLst>
              <a:ext uri="{FF2B5EF4-FFF2-40B4-BE49-F238E27FC236}">
                <a16:creationId xmlns:a16="http://schemas.microsoft.com/office/drawing/2014/main" id="{35F36BAE-D125-2BE2-3651-6E265369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3717032"/>
            <a:ext cx="2372360" cy="1818640"/>
          </a:xfrm>
          <a:prstGeom prst="rect">
            <a:avLst/>
          </a:prstGeom>
        </p:spPr>
      </p:pic>
      <p:sp>
        <p:nvSpPr>
          <p:cNvPr id="88" name="Textfeld 87">
            <a:extLst>
              <a:ext uri="{FF2B5EF4-FFF2-40B4-BE49-F238E27FC236}">
                <a16:creationId xmlns:a16="http://schemas.microsoft.com/office/drawing/2014/main" id="{0F998BEC-39E1-2604-0723-F93722FE2629}"/>
              </a:ext>
            </a:extLst>
          </p:cNvPr>
          <p:cNvSpPr txBox="1"/>
          <p:nvPr/>
        </p:nvSpPr>
        <p:spPr>
          <a:xfrm>
            <a:off x="5807968" y="37803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traction</a:t>
            </a:r>
            <a:r>
              <a:rPr lang="de-DE" sz="1600" dirty="0"/>
              <a:t> </a:t>
            </a:r>
            <a:r>
              <a:rPr lang="de-DE" sz="1600" dirty="0" err="1"/>
              <a:t>chains</a:t>
            </a:r>
            <a:endParaRPr lang="de-DE" sz="1600" dirty="0"/>
          </a:p>
        </p:txBody>
      </p:sp>
      <p:graphicFrame>
        <p:nvGraphicFramePr>
          <p:cNvPr id="89" name="Tabelle 88">
            <a:extLst>
              <a:ext uri="{FF2B5EF4-FFF2-40B4-BE49-F238E27FC236}">
                <a16:creationId xmlns:a16="http://schemas.microsoft.com/office/drawing/2014/main" id="{27D8C0A5-2832-C865-807C-52993BA985D9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0" name="Stern mit 5 Zacken 89">
            <a:extLst>
              <a:ext uri="{FF2B5EF4-FFF2-40B4-BE49-F238E27FC236}">
                <a16:creationId xmlns:a16="http://schemas.microsoft.com/office/drawing/2014/main" id="{2C3EE542-7C40-118E-A951-EE1E07C14FFD}"/>
              </a:ext>
            </a:extLst>
          </p:cNvPr>
          <p:cNvSpPr/>
          <p:nvPr/>
        </p:nvSpPr>
        <p:spPr bwMode="auto">
          <a:xfrm>
            <a:off x="7392144" y="306896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3" name="Plus 92">
            <a:extLst>
              <a:ext uri="{FF2B5EF4-FFF2-40B4-BE49-F238E27FC236}">
                <a16:creationId xmlns:a16="http://schemas.microsoft.com/office/drawing/2014/main" id="{7794A49B-C647-687C-E0B5-CA8104164A17}"/>
              </a:ext>
            </a:extLst>
          </p:cNvPr>
          <p:cNvSpPr/>
          <p:nvPr/>
        </p:nvSpPr>
        <p:spPr bwMode="auto">
          <a:xfrm>
            <a:off x="7896200" y="3068961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4" name="Minus 93">
            <a:extLst>
              <a:ext uri="{FF2B5EF4-FFF2-40B4-BE49-F238E27FC236}">
                <a16:creationId xmlns:a16="http://schemas.microsoft.com/office/drawing/2014/main" id="{D718E59D-9BDA-2C58-1184-B5C3E7DB765A}"/>
              </a:ext>
            </a:extLst>
          </p:cNvPr>
          <p:cNvSpPr/>
          <p:nvPr/>
        </p:nvSpPr>
        <p:spPr bwMode="auto">
          <a:xfrm>
            <a:off x="8400256" y="2620628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5" name="Minus 94">
            <a:extLst>
              <a:ext uri="{FF2B5EF4-FFF2-40B4-BE49-F238E27FC236}">
                <a16:creationId xmlns:a16="http://schemas.microsoft.com/office/drawing/2014/main" id="{4A4EF017-A7E3-977D-DAFF-16112120414D}"/>
              </a:ext>
            </a:extLst>
          </p:cNvPr>
          <p:cNvSpPr/>
          <p:nvPr/>
        </p:nvSpPr>
        <p:spPr bwMode="auto">
          <a:xfrm>
            <a:off x="8400256" y="306896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96" name="Tabelle 95">
            <a:extLst>
              <a:ext uri="{FF2B5EF4-FFF2-40B4-BE49-F238E27FC236}">
                <a16:creationId xmlns:a16="http://schemas.microsoft.com/office/drawing/2014/main" id="{2EB051E5-C045-CD82-9DDF-197FF4F233F3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7" name="Stern mit 5 Zacken 96">
            <a:extLst>
              <a:ext uri="{FF2B5EF4-FFF2-40B4-BE49-F238E27FC236}">
                <a16:creationId xmlns:a16="http://schemas.microsoft.com/office/drawing/2014/main" id="{E4AAA704-5CA1-D44C-1089-3C3BF6A0888E}"/>
              </a:ext>
            </a:extLst>
          </p:cNvPr>
          <p:cNvSpPr/>
          <p:nvPr/>
        </p:nvSpPr>
        <p:spPr bwMode="auto">
          <a:xfrm>
            <a:off x="7846614" y="564693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9CA595F1-0E34-111B-DD80-32FAD1BE75C6}"/>
              </a:ext>
            </a:extLst>
          </p:cNvPr>
          <p:cNvSpPr/>
          <p:nvPr/>
        </p:nvSpPr>
        <p:spPr bwMode="auto">
          <a:xfrm>
            <a:off x="8350670" y="564693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06C6B1BC-56C3-1905-0AE4-E0A744F0D46E}"/>
              </a:ext>
            </a:extLst>
          </p:cNvPr>
          <p:cNvSpPr/>
          <p:nvPr/>
        </p:nvSpPr>
        <p:spPr bwMode="auto">
          <a:xfrm>
            <a:off x="8844678" y="51986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2" name="Minus 101">
            <a:extLst>
              <a:ext uri="{FF2B5EF4-FFF2-40B4-BE49-F238E27FC236}">
                <a16:creationId xmlns:a16="http://schemas.microsoft.com/office/drawing/2014/main" id="{3FFBC9C4-DF03-6EC5-FB9D-A6DFF4DDF0AE}"/>
              </a:ext>
            </a:extLst>
          </p:cNvPr>
          <p:cNvSpPr/>
          <p:nvPr/>
        </p:nvSpPr>
        <p:spPr bwMode="auto">
          <a:xfrm>
            <a:off x="8854726" y="564693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4" name="Plus 103">
            <a:extLst>
              <a:ext uri="{FF2B5EF4-FFF2-40B4-BE49-F238E27FC236}">
                <a16:creationId xmlns:a16="http://schemas.microsoft.com/office/drawing/2014/main" id="{64B3F784-CC81-6C41-2355-4C18E0588496}"/>
              </a:ext>
            </a:extLst>
          </p:cNvPr>
          <p:cNvSpPr/>
          <p:nvPr/>
        </p:nvSpPr>
        <p:spPr bwMode="auto">
          <a:xfrm>
            <a:off x="7407799" y="564861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5" name="Stern mit 5 Zacken 104">
            <a:extLst>
              <a:ext uri="{FF2B5EF4-FFF2-40B4-BE49-F238E27FC236}">
                <a16:creationId xmlns:a16="http://schemas.microsoft.com/office/drawing/2014/main" id="{99FCBBF2-C9DE-1C6B-D323-AB7344FE5C35}"/>
              </a:ext>
            </a:extLst>
          </p:cNvPr>
          <p:cNvSpPr/>
          <p:nvPr/>
        </p:nvSpPr>
        <p:spPr bwMode="auto">
          <a:xfrm>
            <a:off x="7382096" y="2165355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76F4A838-1C94-7097-6052-BAF127A1E017}"/>
              </a:ext>
            </a:extLst>
          </p:cNvPr>
          <p:cNvSpPr/>
          <p:nvPr/>
        </p:nvSpPr>
        <p:spPr bwMode="auto">
          <a:xfrm>
            <a:off x="7886152" y="2165405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7" name="Minus 106">
            <a:extLst>
              <a:ext uri="{FF2B5EF4-FFF2-40B4-BE49-F238E27FC236}">
                <a16:creationId xmlns:a16="http://schemas.microsoft.com/office/drawing/2014/main" id="{04633384-E3CA-CF22-A4CC-B3469D2E8978}"/>
              </a:ext>
            </a:extLst>
          </p:cNvPr>
          <p:cNvSpPr/>
          <p:nvPr/>
        </p:nvSpPr>
        <p:spPr bwMode="auto">
          <a:xfrm>
            <a:off x="8390208" y="2188833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8" name="Stern mit 5 Zacken 107">
            <a:extLst>
              <a:ext uri="{FF2B5EF4-FFF2-40B4-BE49-F238E27FC236}">
                <a16:creationId xmlns:a16="http://schemas.microsoft.com/office/drawing/2014/main" id="{7D9DD218-6DF2-89FC-A95A-7ED298077699}"/>
              </a:ext>
            </a:extLst>
          </p:cNvPr>
          <p:cNvSpPr/>
          <p:nvPr/>
        </p:nvSpPr>
        <p:spPr bwMode="auto">
          <a:xfrm>
            <a:off x="7382096" y="169354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9" name="Plus 108">
            <a:extLst>
              <a:ext uri="{FF2B5EF4-FFF2-40B4-BE49-F238E27FC236}">
                <a16:creationId xmlns:a16="http://schemas.microsoft.com/office/drawing/2014/main" id="{24E54574-B387-E424-9E1F-B67650B6FAF5}"/>
              </a:ext>
            </a:extLst>
          </p:cNvPr>
          <p:cNvSpPr/>
          <p:nvPr/>
        </p:nvSpPr>
        <p:spPr bwMode="auto">
          <a:xfrm>
            <a:off x="7886152" y="1693594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0" name="Minus 109">
            <a:extLst>
              <a:ext uri="{FF2B5EF4-FFF2-40B4-BE49-F238E27FC236}">
                <a16:creationId xmlns:a16="http://schemas.microsoft.com/office/drawing/2014/main" id="{F28232ED-EF20-0819-B476-2C3D18A96E3F}"/>
              </a:ext>
            </a:extLst>
          </p:cNvPr>
          <p:cNvSpPr/>
          <p:nvPr/>
        </p:nvSpPr>
        <p:spPr bwMode="auto">
          <a:xfrm>
            <a:off x="8390208" y="171702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1" name="Stern mit 5 Zacken 110">
            <a:extLst>
              <a:ext uri="{FF2B5EF4-FFF2-40B4-BE49-F238E27FC236}">
                <a16:creationId xmlns:a16="http://schemas.microsoft.com/office/drawing/2014/main" id="{D8ADB78A-7AA2-4F44-F5EB-63E0E6D9115F}"/>
              </a:ext>
            </a:extLst>
          </p:cNvPr>
          <p:cNvSpPr/>
          <p:nvPr/>
        </p:nvSpPr>
        <p:spPr bwMode="auto">
          <a:xfrm>
            <a:off x="7833909" y="4734897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2" name="Plus 111">
            <a:extLst>
              <a:ext uri="{FF2B5EF4-FFF2-40B4-BE49-F238E27FC236}">
                <a16:creationId xmlns:a16="http://schemas.microsoft.com/office/drawing/2014/main" id="{1E3707DB-3934-DDED-298A-63DC47A17734}"/>
              </a:ext>
            </a:extLst>
          </p:cNvPr>
          <p:cNvSpPr/>
          <p:nvPr/>
        </p:nvSpPr>
        <p:spPr bwMode="auto">
          <a:xfrm>
            <a:off x="8327917" y="473494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3" name="Minus 112">
            <a:extLst>
              <a:ext uri="{FF2B5EF4-FFF2-40B4-BE49-F238E27FC236}">
                <a16:creationId xmlns:a16="http://schemas.microsoft.com/office/drawing/2014/main" id="{08DC0A44-6B30-CD7F-FFC9-44314D971B8A}"/>
              </a:ext>
            </a:extLst>
          </p:cNvPr>
          <p:cNvSpPr/>
          <p:nvPr/>
        </p:nvSpPr>
        <p:spPr bwMode="auto">
          <a:xfrm>
            <a:off x="8831973" y="4758375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4" name="Plus 113">
            <a:extLst>
              <a:ext uri="{FF2B5EF4-FFF2-40B4-BE49-F238E27FC236}">
                <a16:creationId xmlns:a16="http://schemas.microsoft.com/office/drawing/2014/main" id="{86C150C9-705F-E74D-6139-6C0AAB104211}"/>
              </a:ext>
            </a:extLst>
          </p:cNvPr>
          <p:cNvSpPr/>
          <p:nvPr/>
        </p:nvSpPr>
        <p:spPr bwMode="auto">
          <a:xfrm>
            <a:off x="7395094" y="473662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5" name="Stern mit 5 Zacken 114">
            <a:extLst>
              <a:ext uri="{FF2B5EF4-FFF2-40B4-BE49-F238E27FC236}">
                <a16:creationId xmlns:a16="http://schemas.microsoft.com/office/drawing/2014/main" id="{E659E4E7-A092-720B-D68B-D093998EC6BF}"/>
              </a:ext>
            </a:extLst>
          </p:cNvPr>
          <p:cNvSpPr/>
          <p:nvPr/>
        </p:nvSpPr>
        <p:spPr bwMode="auto">
          <a:xfrm>
            <a:off x="7849564" y="425674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6" name="Plus 115">
            <a:extLst>
              <a:ext uri="{FF2B5EF4-FFF2-40B4-BE49-F238E27FC236}">
                <a16:creationId xmlns:a16="http://schemas.microsoft.com/office/drawing/2014/main" id="{23E59350-DC5B-5701-8BE4-99E722EE104D}"/>
              </a:ext>
            </a:extLst>
          </p:cNvPr>
          <p:cNvSpPr/>
          <p:nvPr/>
        </p:nvSpPr>
        <p:spPr bwMode="auto">
          <a:xfrm>
            <a:off x="8343572" y="425679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7" name="Minus 116">
            <a:extLst>
              <a:ext uri="{FF2B5EF4-FFF2-40B4-BE49-F238E27FC236}">
                <a16:creationId xmlns:a16="http://schemas.microsoft.com/office/drawing/2014/main" id="{CD3850B7-6490-445F-1440-EDFDA05A8070}"/>
              </a:ext>
            </a:extLst>
          </p:cNvPr>
          <p:cNvSpPr/>
          <p:nvPr/>
        </p:nvSpPr>
        <p:spPr bwMode="auto">
          <a:xfrm>
            <a:off x="8847628" y="428022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8" name="Plus 117">
            <a:extLst>
              <a:ext uri="{FF2B5EF4-FFF2-40B4-BE49-F238E27FC236}">
                <a16:creationId xmlns:a16="http://schemas.microsoft.com/office/drawing/2014/main" id="{2A9D8F31-C2D0-55F9-63CE-75C16EBA7E1D}"/>
              </a:ext>
            </a:extLst>
          </p:cNvPr>
          <p:cNvSpPr/>
          <p:nvPr/>
        </p:nvSpPr>
        <p:spPr bwMode="auto">
          <a:xfrm>
            <a:off x="7410749" y="42584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9" name="Minus 118">
            <a:extLst>
              <a:ext uri="{FF2B5EF4-FFF2-40B4-BE49-F238E27FC236}">
                <a16:creationId xmlns:a16="http://schemas.microsoft.com/office/drawing/2014/main" id="{195EAB12-1512-667A-E328-79A11D492A3E}"/>
              </a:ext>
            </a:extLst>
          </p:cNvPr>
          <p:cNvSpPr/>
          <p:nvPr/>
        </p:nvSpPr>
        <p:spPr bwMode="auto">
          <a:xfrm>
            <a:off x="7512031" y="2642011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0" name="Minus 119">
            <a:extLst>
              <a:ext uri="{FF2B5EF4-FFF2-40B4-BE49-F238E27FC236}">
                <a16:creationId xmlns:a16="http://schemas.microsoft.com/office/drawing/2014/main" id="{8DF49D54-16F4-F998-C8F3-661A209E702B}"/>
              </a:ext>
            </a:extLst>
          </p:cNvPr>
          <p:cNvSpPr/>
          <p:nvPr/>
        </p:nvSpPr>
        <p:spPr bwMode="auto">
          <a:xfrm>
            <a:off x="7984083" y="2633249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1" name="Minus 120">
            <a:extLst>
              <a:ext uri="{FF2B5EF4-FFF2-40B4-BE49-F238E27FC236}">
                <a16:creationId xmlns:a16="http://schemas.microsoft.com/office/drawing/2014/main" id="{5C2D1B5E-6410-F185-0741-609C9A8FC451}"/>
              </a:ext>
            </a:extLst>
          </p:cNvPr>
          <p:cNvSpPr/>
          <p:nvPr/>
        </p:nvSpPr>
        <p:spPr bwMode="auto">
          <a:xfrm>
            <a:off x="7476509" y="5195791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2" name="Minus 121">
            <a:extLst>
              <a:ext uri="{FF2B5EF4-FFF2-40B4-BE49-F238E27FC236}">
                <a16:creationId xmlns:a16="http://schemas.microsoft.com/office/drawing/2014/main" id="{9157AEC8-4F87-E04E-AC52-E7755FEE51BC}"/>
              </a:ext>
            </a:extLst>
          </p:cNvPr>
          <p:cNvSpPr/>
          <p:nvPr/>
        </p:nvSpPr>
        <p:spPr bwMode="auto">
          <a:xfrm>
            <a:off x="7955471" y="5192188"/>
            <a:ext cx="228917" cy="343483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3" name="Minus 122">
            <a:extLst>
              <a:ext uri="{FF2B5EF4-FFF2-40B4-BE49-F238E27FC236}">
                <a16:creationId xmlns:a16="http://schemas.microsoft.com/office/drawing/2014/main" id="{8387EBB0-AFDF-215E-C9A4-9AD1F58B4EC4}"/>
              </a:ext>
            </a:extLst>
          </p:cNvPr>
          <p:cNvSpPr/>
          <p:nvPr/>
        </p:nvSpPr>
        <p:spPr bwMode="auto">
          <a:xfrm>
            <a:off x="8415800" y="5195791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CAE0EE0-023B-1A85-7DE5-CCA6042AE3A0}"/>
              </a:ext>
            </a:extLst>
          </p:cNvPr>
          <p:cNvSpPr/>
          <p:nvPr/>
        </p:nvSpPr>
        <p:spPr bwMode="auto">
          <a:xfrm>
            <a:off x="2177422" y="4319840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" name="Bild 4">
            <a:extLst>
              <a:ext uri="{FF2B5EF4-FFF2-40B4-BE49-F238E27FC236}">
                <a16:creationId xmlns:a16="http://schemas.microsoft.com/office/drawing/2014/main" id="{E3501BB3-AB34-BB46-1244-99697A96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14" y="3887791"/>
            <a:ext cx="2443480" cy="18186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F9DE108-0392-04C9-09EF-9624C641DAF7}"/>
              </a:ext>
            </a:extLst>
          </p:cNvPr>
          <p:cNvSpPr/>
          <p:nvPr/>
        </p:nvSpPr>
        <p:spPr bwMode="auto">
          <a:xfrm>
            <a:off x="2321438" y="2735665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B7228EDF-F770-7E62-E7FA-69D9E8833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30" y="2303616"/>
            <a:ext cx="2443480" cy="181864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E42193FF-3931-8FD3-B3CF-31B92EA56E8C}"/>
              </a:ext>
            </a:extLst>
          </p:cNvPr>
          <p:cNvSpPr/>
          <p:nvPr/>
        </p:nvSpPr>
        <p:spPr bwMode="auto">
          <a:xfrm>
            <a:off x="2471651" y="1151488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41" name="Bild 1">
            <a:extLst>
              <a:ext uri="{FF2B5EF4-FFF2-40B4-BE49-F238E27FC236}">
                <a16:creationId xmlns:a16="http://schemas.microsoft.com/office/drawing/2014/main" id="{1990F909-B062-79C6-18B9-23AC83776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46" y="719440"/>
            <a:ext cx="2443480" cy="181864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id="{BBCE7467-0680-9F16-EB53-0A483BE9A894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47" name="Stern mit 5 Zacken 46">
            <a:extLst>
              <a:ext uri="{FF2B5EF4-FFF2-40B4-BE49-F238E27FC236}">
                <a16:creationId xmlns:a16="http://schemas.microsoft.com/office/drawing/2014/main" id="{4638FDC1-BF19-9DAD-1B2F-A636EF3ECE68}"/>
              </a:ext>
            </a:extLst>
          </p:cNvPr>
          <p:cNvSpPr/>
          <p:nvPr/>
        </p:nvSpPr>
        <p:spPr bwMode="auto">
          <a:xfrm>
            <a:off x="7382096" y="2165355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0" name="Stern mit 5 Zacken 49">
            <a:extLst>
              <a:ext uri="{FF2B5EF4-FFF2-40B4-BE49-F238E27FC236}">
                <a16:creationId xmlns:a16="http://schemas.microsoft.com/office/drawing/2014/main" id="{B4616CB3-3D7D-80E2-6DFA-303F2A7734B0}"/>
              </a:ext>
            </a:extLst>
          </p:cNvPr>
          <p:cNvSpPr/>
          <p:nvPr/>
        </p:nvSpPr>
        <p:spPr bwMode="auto">
          <a:xfrm>
            <a:off x="7382096" y="169354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5" name="Stern mit 5 Zacken 54">
            <a:extLst>
              <a:ext uri="{FF2B5EF4-FFF2-40B4-BE49-F238E27FC236}">
                <a16:creationId xmlns:a16="http://schemas.microsoft.com/office/drawing/2014/main" id="{3FCB644D-329D-5B1F-CA92-538634C23671}"/>
              </a:ext>
            </a:extLst>
          </p:cNvPr>
          <p:cNvSpPr/>
          <p:nvPr/>
        </p:nvSpPr>
        <p:spPr bwMode="auto">
          <a:xfrm>
            <a:off x="7834271" y="2165355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6" name="Plus 55">
            <a:extLst>
              <a:ext uri="{FF2B5EF4-FFF2-40B4-BE49-F238E27FC236}">
                <a16:creationId xmlns:a16="http://schemas.microsoft.com/office/drawing/2014/main" id="{7E2717B1-3C5C-9228-D9DC-B0FEB735DE19}"/>
              </a:ext>
            </a:extLst>
          </p:cNvPr>
          <p:cNvSpPr/>
          <p:nvPr/>
        </p:nvSpPr>
        <p:spPr bwMode="auto">
          <a:xfrm>
            <a:off x="8338327" y="2165405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7" name="Minus 56">
            <a:extLst>
              <a:ext uri="{FF2B5EF4-FFF2-40B4-BE49-F238E27FC236}">
                <a16:creationId xmlns:a16="http://schemas.microsoft.com/office/drawing/2014/main" id="{68166A95-9A66-713C-17CB-C8102E3F35F3}"/>
              </a:ext>
            </a:extLst>
          </p:cNvPr>
          <p:cNvSpPr/>
          <p:nvPr/>
        </p:nvSpPr>
        <p:spPr bwMode="auto">
          <a:xfrm>
            <a:off x="8842383" y="2188833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8" name="Stern mit 5 Zacken 57">
            <a:extLst>
              <a:ext uri="{FF2B5EF4-FFF2-40B4-BE49-F238E27FC236}">
                <a16:creationId xmlns:a16="http://schemas.microsoft.com/office/drawing/2014/main" id="{48A3B73A-0EFA-7A5E-F513-1E8521ED1123}"/>
              </a:ext>
            </a:extLst>
          </p:cNvPr>
          <p:cNvSpPr/>
          <p:nvPr/>
        </p:nvSpPr>
        <p:spPr bwMode="auto">
          <a:xfrm>
            <a:off x="7834271" y="169354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9" name="Plus 58">
            <a:extLst>
              <a:ext uri="{FF2B5EF4-FFF2-40B4-BE49-F238E27FC236}">
                <a16:creationId xmlns:a16="http://schemas.microsoft.com/office/drawing/2014/main" id="{F36F7BC2-CB21-275D-C1C3-59FF46C885E5}"/>
              </a:ext>
            </a:extLst>
          </p:cNvPr>
          <p:cNvSpPr/>
          <p:nvPr/>
        </p:nvSpPr>
        <p:spPr bwMode="auto">
          <a:xfrm>
            <a:off x="8338327" y="1693594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0" name="Minus 59">
            <a:extLst>
              <a:ext uri="{FF2B5EF4-FFF2-40B4-BE49-F238E27FC236}">
                <a16:creationId xmlns:a16="http://schemas.microsoft.com/office/drawing/2014/main" id="{7437C74F-AE51-442A-D384-D17F5D586943}"/>
              </a:ext>
            </a:extLst>
          </p:cNvPr>
          <p:cNvSpPr/>
          <p:nvPr/>
        </p:nvSpPr>
        <p:spPr bwMode="auto">
          <a:xfrm>
            <a:off x="8842383" y="171702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7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62772259-CE87-2992-C6A6-1AE53BD16272}"/>
              </a:ext>
            </a:extLst>
          </p:cNvPr>
          <p:cNvSpPr txBox="1"/>
          <p:nvPr/>
        </p:nvSpPr>
        <p:spPr>
          <a:xfrm>
            <a:off x="10050695" y="3356731"/>
            <a:ext cx="22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technogram of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stand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F67676-C6A6-D8A4-4AD9-7426BFEFDE31}"/>
              </a:ext>
            </a:extLst>
          </p:cNvPr>
          <p:cNvSpPr txBox="1"/>
          <p:nvPr/>
        </p:nvSpPr>
        <p:spPr>
          <a:xfrm>
            <a:off x="6684778" y="3368349"/>
            <a:ext cx="24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ecogram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of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method</a:t>
            </a:r>
            <a:endParaRPr lang="de-DE" sz="1400" dirty="0">
              <a:latin typeface="Fira Sans" panose="020B0503050000020004" pitchFamily="34" charset="0"/>
            </a:endParaRPr>
          </a:p>
        </p:txBody>
      </p:sp>
      <p:graphicFrame>
        <p:nvGraphicFramePr>
          <p:cNvPr id="104" name="Tabel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77572"/>
              </p:ext>
            </p:extLst>
          </p:nvPr>
        </p:nvGraphicFramePr>
        <p:xfrm>
          <a:off x="3628116" y="1117091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05" name="Plus 104"/>
          <p:cNvSpPr/>
          <p:nvPr/>
        </p:nvSpPr>
        <p:spPr>
          <a:xfrm>
            <a:off x="5680327" y="1565920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3" name="Tabel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37126"/>
              </p:ext>
            </p:extLst>
          </p:nvPr>
        </p:nvGraphicFramePr>
        <p:xfrm>
          <a:off x="6770467" y="1117091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8" name="Gleich 127"/>
          <p:cNvSpPr/>
          <p:nvPr/>
        </p:nvSpPr>
        <p:spPr>
          <a:xfrm>
            <a:off x="5702870" y="4572000"/>
            <a:ext cx="851648" cy="851648"/>
          </a:xfrm>
          <a:prstGeom prst="mathEqual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9" name="Tabel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39464"/>
              </p:ext>
            </p:extLst>
          </p:nvPr>
        </p:nvGraphicFramePr>
        <p:xfrm>
          <a:off x="6786695" y="420099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37" name="Pfeil nach links und rechts 136"/>
          <p:cNvSpPr/>
          <p:nvPr/>
        </p:nvSpPr>
        <p:spPr>
          <a:xfrm>
            <a:off x="8780972" y="4686038"/>
            <a:ext cx="1123646" cy="663147"/>
          </a:xfrm>
          <a:prstGeom prst="left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1" name="Tabel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9813"/>
              </p:ext>
            </p:extLst>
          </p:nvPr>
        </p:nvGraphicFramePr>
        <p:xfrm>
          <a:off x="10169860" y="4196710"/>
          <a:ext cx="1743600" cy="17215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8720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43" name="Gruppieren 142"/>
          <p:cNvGrpSpPr/>
          <p:nvPr/>
        </p:nvGrpSpPr>
        <p:grpSpPr>
          <a:xfrm>
            <a:off x="10509930" y="3782042"/>
            <a:ext cx="1059870" cy="1495809"/>
            <a:chOff x="9449223" y="1558607"/>
            <a:chExt cx="1355328" cy="1912793"/>
          </a:xfrm>
        </p:grpSpPr>
        <p:pic>
          <p:nvPicPr>
            <p:cNvPr id="138" name="Picture 4" descr="MCj04124640000[1]">
              <a:extLst>
                <a:ext uri="{FF2B5EF4-FFF2-40B4-BE49-F238E27FC236}">
                  <a16:creationId xmlns:a16="http://schemas.microsoft.com/office/drawing/2014/main" id="{EB596101-B4A0-6AE9-A356-3FC52C4A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23" y="1558607"/>
              <a:ext cx="439737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5" descr="MCj03111200000[1]">
              <a:extLst>
                <a:ext uri="{FF2B5EF4-FFF2-40B4-BE49-F238E27FC236}">
                  <a16:creationId xmlns:a16="http://schemas.microsoft.com/office/drawing/2014/main" id="{0307C742-DFAD-F17D-F3F3-EC9F8393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38" y="1558607"/>
              <a:ext cx="404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 Box 2">
              <a:extLst>
                <a:ext uri="{FF2B5EF4-FFF2-40B4-BE49-F238E27FC236}">
                  <a16:creationId xmlns:a16="http://schemas.microsoft.com/office/drawing/2014/main" id="{B8A58920-2933-D7B5-F3B9-2D128CC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934" y="1579245"/>
              <a:ext cx="5588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sz="1600" b="0" noProof="1">
                  <a:solidFill>
                    <a:srgbClr val="000000"/>
                  </a:solidFill>
                  <a:latin typeface="+mn-lt"/>
                </a:rPr>
                <a:t>Ø</a:t>
              </a:r>
              <a:endParaRPr lang="de-DE" sz="16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2" name="Oval 56">
              <a:extLst>
                <a:ext uri="{FF2B5EF4-FFF2-40B4-BE49-F238E27FC236}">
                  <a16:creationId xmlns:a16="http://schemas.microsoft.com/office/drawing/2014/main" id="{F3726211-D97F-2CD2-3775-C066DBF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439" y="2895137"/>
              <a:ext cx="647700" cy="576263"/>
            </a:xfrm>
            <a:prstGeom prst="ellipse">
              <a:avLst/>
            </a:prstGeom>
            <a:noFill/>
            <a:ln w="50800">
              <a:solidFill>
                <a:srgbClr val="8EAB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2">
            <a:extLst>
              <a:ext uri="{FF2B5EF4-FFF2-40B4-BE49-F238E27FC236}">
                <a16:creationId xmlns:a16="http://schemas.microsoft.com/office/drawing/2014/main" id="{548C0EB2-0A83-6015-4301-BC2608D4F9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37" y="643093"/>
            <a:ext cx="904875" cy="333375"/>
            <a:chOff x="3162" y="1293"/>
            <a:chExt cx="570" cy="21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A7E46EE0-7C7A-3043-0EEE-89DC17F9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A9E7D0A-2E15-6303-ED9A-67332597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FCD3011-35AA-2658-476E-823F2C50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F2ACAE7-DA67-D8EB-98FE-7D01BA58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06EB54F3-942D-B968-FC42-365CFE9F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id="{E6266517-6E67-1EB7-BA5B-8610EA54A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34272"/>
              </p:ext>
            </p:extLst>
          </p:nvPr>
        </p:nvGraphicFramePr>
        <p:xfrm>
          <a:off x="401916" y="1119641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9156100-98C7-2777-41BC-630CF7290CD7}"/>
              </a:ext>
            </a:extLst>
          </p:cNvPr>
          <p:cNvGrpSpPr/>
          <p:nvPr/>
        </p:nvGrpSpPr>
        <p:grpSpPr>
          <a:xfrm>
            <a:off x="401916" y="2526917"/>
            <a:ext cx="1698184" cy="293837"/>
            <a:chOff x="3472180" y="2820072"/>
            <a:chExt cx="1698184" cy="293837"/>
          </a:xfrm>
        </p:grpSpPr>
        <p:sp>
          <p:nvSpPr>
            <p:cNvPr id="42" name="Stern mit 5 Zacken 41">
              <a:extLst>
                <a:ext uri="{FF2B5EF4-FFF2-40B4-BE49-F238E27FC236}">
                  <a16:creationId xmlns:a16="http://schemas.microsoft.com/office/drawing/2014/main" id="{F68DBF90-7158-B791-7D7D-2CDCDFC5E6AB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3" name="Stern mit 5 Zacken 42">
              <a:extLst>
                <a:ext uri="{FF2B5EF4-FFF2-40B4-BE49-F238E27FC236}">
                  <a16:creationId xmlns:a16="http://schemas.microsoft.com/office/drawing/2014/main" id="{8DEF2C73-9F52-6C45-38C4-BD86397A2079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4" name="Stern mit 5 Zacken 43">
              <a:extLst>
                <a:ext uri="{FF2B5EF4-FFF2-40B4-BE49-F238E27FC236}">
                  <a16:creationId xmlns:a16="http://schemas.microsoft.com/office/drawing/2014/main" id="{B3F25D27-52C3-B7D9-F15E-77747FF63BE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5" name="Stern mit 5 Zacken 44">
              <a:extLst>
                <a:ext uri="{FF2B5EF4-FFF2-40B4-BE49-F238E27FC236}">
                  <a16:creationId xmlns:a16="http://schemas.microsoft.com/office/drawing/2014/main" id="{1D520D5B-7660-D22D-8D67-3517A2755AF7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6" name="Plus 45">
              <a:extLst>
                <a:ext uri="{FF2B5EF4-FFF2-40B4-BE49-F238E27FC236}">
                  <a16:creationId xmlns:a16="http://schemas.microsoft.com/office/drawing/2014/main" id="{59E00C0C-E1C6-CFEF-E40E-E33FCD9FAEFD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964BAD4-A7D3-F660-6D42-DF27BA9A96E8}"/>
              </a:ext>
            </a:extLst>
          </p:cNvPr>
          <p:cNvGrpSpPr/>
          <p:nvPr/>
        </p:nvGrpSpPr>
        <p:grpSpPr>
          <a:xfrm>
            <a:off x="410342" y="2178404"/>
            <a:ext cx="1698184" cy="293837"/>
            <a:chOff x="3472180" y="2820072"/>
            <a:chExt cx="1698184" cy="293837"/>
          </a:xfrm>
        </p:grpSpPr>
        <p:sp>
          <p:nvSpPr>
            <p:cNvPr id="48" name="Stern mit 5 Zacken 47">
              <a:extLst>
                <a:ext uri="{FF2B5EF4-FFF2-40B4-BE49-F238E27FC236}">
                  <a16:creationId xmlns:a16="http://schemas.microsoft.com/office/drawing/2014/main" id="{2795A966-A505-8A93-C77B-1A6D60E89185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9" name="Stern mit 5 Zacken 48">
              <a:extLst>
                <a:ext uri="{FF2B5EF4-FFF2-40B4-BE49-F238E27FC236}">
                  <a16:creationId xmlns:a16="http://schemas.microsoft.com/office/drawing/2014/main" id="{7430A10C-DAFB-BD8D-936D-3159308081DD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0" name="Stern mit 5 Zacken 49">
              <a:extLst>
                <a:ext uri="{FF2B5EF4-FFF2-40B4-BE49-F238E27FC236}">
                  <a16:creationId xmlns:a16="http://schemas.microsoft.com/office/drawing/2014/main" id="{45CA674D-CC7F-6B24-985D-F60E0B095D6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1" name="Stern mit 5 Zacken 50">
              <a:extLst>
                <a:ext uri="{FF2B5EF4-FFF2-40B4-BE49-F238E27FC236}">
                  <a16:creationId xmlns:a16="http://schemas.microsoft.com/office/drawing/2014/main" id="{5D3B6308-3A9B-02FA-B050-C43F510CDA53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2" name="Plus 51">
              <a:extLst>
                <a:ext uri="{FF2B5EF4-FFF2-40B4-BE49-F238E27FC236}">
                  <a16:creationId xmlns:a16="http://schemas.microsoft.com/office/drawing/2014/main" id="{AA077246-12DD-8A72-6BB4-8F199CDA749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A8CA97B-E91F-749F-2775-ABFC963D7243}"/>
              </a:ext>
            </a:extLst>
          </p:cNvPr>
          <p:cNvGrpSpPr/>
          <p:nvPr/>
        </p:nvGrpSpPr>
        <p:grpSpPr>
          <a:xfrm>
            <a:off x="405580" y="1818253"/>
            <a:ext cx="1698184" cy="293837"/>
            <a:chOff x="3472180" y="2820072"/>
            <a:chExt cx="1698184" cy="293837"/>
          </a:xfrm>
        </p:grpSpPr>
        <p:sp>
          <p:nvSpPr>
            <p:cNvPr id="54" name="Stern mit 5 Zacken 53">
              <a:extLst>
                <a:ext uri="{FF2B5EF4-FFF2-40B4-BE49-F238E27FC236}">
                  <a16:creationId xmlns:a16="http://schemas.microsoft.com/office/drawing/2014/main" id="{C7CE2DC8-E254-2F05-EBD7-41805822725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5" name="Stern mit 5 Zacken 54">
              <a:extLst>
                <a:ext uri="{FF2B5EF4-FFF2-40B4-BE49-F238E27FC236}">
                  <a16:creationId xmlns:a16="http://schemas.microsoft.com/office/drawing/2014/main" id="{C6EC52E8-7C36-C976-5ECC-82F3593D4951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6" name="Stern mit 5 Zacken 55">
              <a:extLst>
                <a:ext uri="{FF2B5EF4-FFF2-40B4-BE49-F238E27FC236}">
                  <a16:creationId xmlns:a16="http://schemas.microsoft.com/office/drawing/2014/main" id="{7F270B53-79B7-1FA5-0356-3FAE57E4B583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7" name="Stern mit 5 Zacken 56">
              <a:extLst>
                <a:ext uri="{FF2B5EF4-FFF2-40B4-BE49-F238E27FC236}">
                  <a16:creationId xmlns:a16="http://schemas.microsoft.com/office/drawing/2014/main" id="{F9A58711-AB83-900C-DA54-C15A148920C8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8" name="Plus 57">
              <a:extLst>
                <a:ext uri="{FF2B5EF4-FFF2-40B4-BE49-F238E27FC236}">
                  <a16:creationId xmlns:a16="http://schemas.microsoft.com/office/drawing/2014/main" id="{136419CE-9FDB-15EC-F108-2CC079600A1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A522BAC-F10A-BCCD-CE27-C41332EC0CC9}"/>
              </a:ext>
            </a:extLst>
          </p:cNvPr>
          <p:cNvGrpSpPr/>
          <p:nvPr/>
        </p:nvGrpSpPr>
        <p:grpSpPr>
          <a:xfrm>
            <a:off x="405580" y="1495408"/>
            <a:ext cx="1698184" cy="293837"/>
            <a:chOff x="3472180" y="2820072"/>
            <a:chExt cx="1698184" cy="293837"/>
          </a:xfrm>
        </p:grpSpPr>
        <p:sp>
          <p:nvSpPr>
            <p:cNvPr id="60" name="Stern mit 5 Zacken 59">
              <a:extLst>
                <a:ext uri="{FF2B5EF4-FFF2-40B4-BE49-F238E27FC236}">
                  <a16:creationId xmlns:a16="http://schemas.microsoft.com/office/drawing/2014/main" id="{B3018A34-68F4-DDF8-8F13-E0BBE927278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1" name="Stern mit 5 Zacken 60">
              <a:extLst>
                <a:ext uri="{FF2B5EF4-FFF2-40B4-BE49-F238E27FC236}">
                  <a16:creationId xmlns:a16="http://schemas.microsoft.com/office/drawing/2014/main" id="{183AB290-319B-45D9-5FB0-9F46EE4FC695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2" name="Stern mit 5 Zacken 61">
              <a:extLst>
                <a:ext uri="{FF2B5EF4-FFF2-40B4-BE49-F238E27FC236}">
                  <a16:creationId xmlns:a16="http://schemas.microsoft.com/office/drawing/2014/main" id="{4BBB6381-6B8F-282A-ACE8-DBB467B38FE2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3" name="Stern mit 5 Zacken 62">
              <a:extLst>
                <a:ext uri="{FF2B5EF4-FFF2-40B4-BE49-F238E27FC236}">
                  <a16:creationId xmlns:a16="http://schemas.microsoft.com/office/drawing/2014/main" id="{CB7EF233-122A-E130-FAAD-C4DC075D0EF2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4" name="Plus 63">
              <a:extLst>
                <a:ext uri="{FF2B5EF4-FFF2-40B4-BE49-F238E27FC236}">
                  <a16:creationId xmlns:a16="http://schemas.microsoft.com/office/drawing/2014/main" id="{3842CFAB-732F-E520-67F9-87924DF82CC8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FFBDD74-FCFF-4F03-63F1-AAA6CB3794C4}"/>
              </a:ext>
            </a:extLst>
          </p:cNvPr>
          <p:cNvGrpSpPr/>
          <p:nvPr/>
        </p:nvGrpSpPr>
        <p:grpSpPr>
          <a:xfrm>
            <a:off x="415105" y="1155442"/>
            <a:ext cx="1698184" cy="293837"/>
            <a:chOff x="3472180" y="2820072"/>
            <a:chExt cx="1698184" cy="293837"/>
          </a:xfrm>
        </p:grpSpPr>
        <p:sp>
          <p:nvSpPr>
            <p:cNvPr id="66" name="Stern mit 5 Zacken 65">
              <a:extLst>
                <a:ext uri="{FF2B5EF4-FFF2-40B4-BE49-F238E27FC236}">
                  <a16:creationId xmlns:a16="http://schemas.microsoft.com/office/drawing/2014/main" id="{85F9FBB5-8C2B-711E-6B66-3C1695AAEF0F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7" name="Stern mit 5 Zacken 66">
              <a:extLst>
                <a:ext uri="{FF2B5EF4-FFF2-40B4-BE49-F238E27FC236}">
                  <a16:creationId xmlns:a16="http://schemas.microsoft.com/office/drawing/2014/main" id="{BF19BE96-5E91-4B8D-E3CD-FA2007209E56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8" name="Stern mit 5 Zacken 67">
              <a:extLst>
                <a:ext uri="{FF2B5EF4-FFF2-40B4-BE49-F238E27FC236}">
                  <a16:creationId xmlns:a16="http://schemas.microsoft.com/office/drawing/2014/main" id="{8DDFF54A-2FAC-477F-715F-E30E4C5D34C5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9" name="Stern mit 5 Zacken 68">
              <a:extLst>
                <a:ext uri="{FF2B5EF4-FFF2-40B4-BE49-F238E27FC236}">
                  <a16:creationId xmlns:a16="http://schemas.microsoft.com/office/drawing/2014/main" id="{19CE4499-20EE-C6D4-1631-E1F5F8C97DD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0" name="Plus 69">
              <a:extLst>
                <a:ext uri="{FF2B5EF4-FFF2-40B4-BE49-F238E27FC236}">
                  <a16:creationId xmlns:a16="http://schemas.microsoft.com/office/drawing/2014/main" id="{C4F2B836-25C9-A9BB-E991-59A5492D7C1C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71" name="Plus 70">
            <a:extLst>
              <a:ext uri="{FF2B5EF4-FFF2-40B4-BE49-F238E27FC236}">
                <a16:creationId xmlns:a16="http://schemas.microsoft.com/office/drawing/2014/main" id="{D2DC3A49-2752-5F7D-6AFE-04E366B06123}"/>
              </a:ext>
            </a:extLst>
          </p:cNvPr>
          <p:cNvSpPr/>
          <p:nvPr/>
        </p:nvSpPr>
        <p:spPr>
          <a:xfrm>
            <a:off x="2447365" y="1535187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D455675-64E4-5F6A-7CA4-8F32261D512D}"/>
              </a:ext>
            </a:extLst>
          </p:cNvPr>
          <p:cNvGrpSpPr/>
          <p:nvPr/>
        </p:nvGrpSpPr>
        <p:grpSpPr>
          <a:xfrm>
            <a:off x="3634879" y="1478191"/>
            <a:ext cx="1317636" cy="660169"/>
            <a:chOff x="2374866" y="3307826"/>
            <a:chExt cx="1676783" cy="840111"/>
          </a:xfrm>
        </p:grpSpPr>
        <p:sp>
          <p:nvSpPr>
            <p:cNvPr id="72" name="Stern mit 5 Zacken 71">
              <a:extLst>
                <a:ext uri="{FF2B5EF4-FFF2-40B4-BE49-F238E27FC236}">
                  <a16:creationId xmlns:a16="http://schemas.microsoft.com/office/drawing/2014/main" id="{04DE0335-0B2A-B8BC-074F-9DAED59F1361}"/>
                </a:ext>
              </a:extLst>
            </p:cNvPr>
            <p:cNvSpPr/>
            <p:nvPr/>
          </p:nvSpPr>
          <p:spPr bwMode="auto">
            <a:xfrm>
              <a:off x="2374866" y="3779637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3" name="Stern mit 5 Zacken 72">
              <a:extLst>
                <a:ext uri="{FF2B5EF4-FFF2-40B4-BE49-F238E27FC236}">
                  <a16:creationId xmlns:a16="http://schemas.microsoft.com/office/drawing/2014/main" id="{3E1B1E85-31B5-ED45-12DD-6AE83D41B465}"/>
                </a:ext>
              </a:extLst>
            </p:cNvPr>
            <p:cNvSpPr/>
            <p:nvPr/>
          </p:nvSpPr>
          <p:spPr bwMode="auto">
            <a:xfrm>
              <a:off x="2374866" y="3307826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4" name="Stern mit 5 Zacken 73">
              <a:extLst>
                <a:ext uri="{FF2B5EF4-FFF2-40B4-BE49-F238E27FC236}">
                  <a16:creationId xmlns:a16="http://schemas.microsoft.com/office/drawing/2014/main" id="{7746B548-27BC-F8F2-1A95-56D7F6160A3D}"/>
                </a:ext>
              </a:extLst>
            </p:cNvPr>
            <p:cNvSpPr/>
            <p:nvPr/>
          </p:nvSpPr>
          <p:spPr bwMode="auto">
            <a:xfrm>
              <a:off x="2827041" y="3779637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5" name="Plus 74">
              <a:extLst>
                <a:ext uri="{FF2B5EF4-FFF2-40B4-BE49-F238E27FC236}">
                  <a16:creationId xmlns:a16="http://schemas.microsoft.com/office/drawing/2014/main" id="{32875F13-F7A0-6535-E197-8B87FCBC6457}"/>
                </a:ext>
              </a:extLst>
            </p:cNvPr>
            <p:cNvSpPr/>
            <p:nvPr/>
          </p:nvSpPr>
          <p:spPr bwMode="auto">
            <a:xfrm>
              <a:off x="3331097" y="3779687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6" name="Minus 75">
              <a:extLst>
                <a:ext uri="{FF2B5EF4-FFF2-40B4-BE49-F238E27FC236}">
                  <a16:creationId xmlns:a16="http://schemas.microsoft.com/office/drawing/2014/main" id="{8C3F03EC-B54E-B64C-07AB-A4BFD35A111E}"/>
                </a:ext>
              </a:extLst>
            </p:cNvPr>
            <p:cNvSpPr/>
            <p:nvPr/>
          </p:nvSpPr>
          <p:spPr bwMode="auto">
            <a:xfrm>
              <a:off x="3835153" y="3803115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7" name="Stern mit 5 Zacken 76">
              <a:extLst>
                <a:ext uri="{FF2B5EF4-FFF2-40B4-BE49-F238E27FC236}">
                  <a16:creationId xmlns:a16="http://schemas.microsoft.com/office/drawing/2014/main" id="{A15CDC19-99C4-D28D-D408-D16D4942F783}"/>
                </a:ext>
              </a:extLst>
            </p:cNvPr>
            <p:cNvSpPr/>
            <p:nvPr/>
          </p:nvSpPr>
          <p:spPr bwMode="auto">
            <a:xfrm>
              <a:off x="2827041" y="3307826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8" name="Plus 77">
              <a:extLst>
                <a:ext uri="{FF2B5EF4-FFF2-40B4-BE49-F238E27FC236}">
                  <a16:creationId xmlns:a16="http://schemas.microsoft.com/office/drawing/2014/main" id="{C321FFE0-8087-8C81-4910-09E926254B34}"/>
                </a:ext>
              </a:extLst>
            </p:cNvPr>
            <p:cNvSpPr/>
            <p:nvPr/>
          </p:nvSpPr>
          <p:spPr bwMode="auto">
            <a:xfrm>
              <a:off x="3331097" y="3307876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Minus 80">
              <a:extLst>
                <a:ext uri="{FF2B5EF4-FFF2-40B4-BE49-F238E27FC236}">
                  <a16:creationId xmlns:a16="http://schemas.microsoft.com/office/drawing/2014/main" id="{9C7265EC-C2AD-07FA-4DE7-0DB1FF8B7CB7}"/>
                </a:ext>
              </a:extLst>
            </p:cNvPr>
            <p:cNvSpPr/>
            <p:nvPr/>
          </p:nvSpPr>
          <p:spPr bwMode="auto">
            <a:xfrm>
              <a:off x="3835153" y="3331304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pic>
        <p:nvPicPr>
          <p:cNvPr id="83" name="Picture 8">
            <a:extLst>
              <a:ext uri="{FF2B5EF4-FFF2-40B4-BE49-F238E27FC236}">
                <a16:creationId xmlns:a16="http://schemas.microsoft.com/office/drawing/2014/main" id="{C613C407-8B09-2AEF-ACBD-310AD830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469" y="433346"/>
            <a:ext cx="1071689" cy="7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Stern mit 5 Zacken 143">
            <a:extLst>
              <a:ext uri="{FF2B5EF4-FFF2-40B4-BE49-F238E27FC236}">
                <a16:creationId xmlns:a16="http://schemas.microsoft.com/office/drawing/2014/main" id="{3C518B30-012D-C4AE-E830-E2E2B27BCD58}"/>
              </a:ext>
            </a:extLst>
          </p:cNvPr>
          <p:cNvSpPr/>
          <p:nvPr/>
        </p:nvSpPr>
        <p:spPr bwMode="auto">
          <a:xfrm>
            <a:off x="6823575" y="2538748"/>
            <a:ext cx="328494" cy="280186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5" name="Plus 144">
            <a:extLst>
              <a:ext uri="{FF2B5EF4-FFF2-40B4-BE49-F238E27FC236}">
                <a16:creationId xmlns:a16="http://schemas.microsoft.com/office/drawing/2014/main" id="{6B20EEB8-A9CA-D294-CD70-B7B51B48F179}"/>
              </a:ext>
            </a:extLst>
          </p:cNvPr>
          <p:cNvSpPr/>
          <p:nvPr/>
        </p:nvSpPr>
        <p:spPr bwMode="auto">
          <a:xfrm>
            <a:off x="7207037" y="2538749"/>
            <a:ext cx="298415" cy="280110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6" name="Minus 145">
            <a:extLst>
              <a:ext uri="{FF2B5EF4-FFF2-40B4-BE49-F238E27FC236}">
                <a16:creationId xmlns:a16="http://schemas.microsoft.com/office/drawing/2014/main" id="{A1242BA1-3926-3DDB-E43F-03E6DF2A1671}"/>
              </a:ext>
            </a:extLst>
          </p:cNvPr>
          <p:cNvSpPr/>
          <p:nvPr/>
        </p:nvSpPr>
        <p:spPr bwMode="auto">
          <a:xfrm>
            <a:off x="7582856" y="2197677"/>
            <a:ext cx="164700" cy="24446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7" name="Minus 146">
            <a:extLst>
              <a:ext uri="{FF2B5EF4-FFF2-40B4-BE49-F238E27FC236}">
                <a16:creationId xmlns:a16="http://schemas.microsoft.com/office/drawing/2014/main" id="{8B8A2A30-6E67-E24C-1143-AC5BAB2A47A3}"/>
              </a:ext>
            </a:extLst>
          </p:cNvPr>
          <p:cNvSpPr/>
          <p:nvPr/>
        </p:nvSpPr>
        <p:spPr bwMode="auto">
          <a:xfrm>
            <a:off x="7590500" y="2538748"/>
            <a:ext cx="164700" cy="24446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9" name="Stern mit 5 Zacken 148">
            <a:extLst>
              <a:ext uri="{FF2B5EF4-FFF2-40B4-BE49-F238E27FC236}">
                <a16:creationId xmlns:a16="http://schemas.microsoft.com/office/drawing/2014/main" id="{1E8D4928-EFE8-0ED8-C2A4-433E6F6D7396}"/>
              </a:ext>
            </a:extLst>
          </p:cNvPr>
          <p:cNvSpPr/>
          <p:nvPr/>
        </p:nvSpPr>
        <p:spPr bwMode="auto">
          <a:xfrm>
            <a:off x="6813909" y="1844913"/>
            <a:ext cx="328494" cy="280186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0" name="Plus 149">
            <a:extLst>
              <a:ext uri="{FF2B5EF4-FFF2-40B4-BE49-F238E27FC236}">
                <a16:creationId xmlns:a16="http://schemas.microsoft.com/office/drawing/2014/main" id="{C86D54EA-96C3-7D0F-D935-5088DF373FBD}"/>
              </a:ext>
            </a:extLst>
          </p:cNvPr>
          <p:cNvSpPr/>
          <p:nvPr/>
        </p:nvSpPr>
        <p:spPr bwMode="auto">
          <a:xfrm>
            <a:off x="7189728" y="1844951"/>
            <a:ext cx="298415" cy="280110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1" name="Minus 150">
            <a:extLst>
              <a:ext uri="{FF2B5EF4-FFF2-40B4-BE49-F238E27FC236}">
                <a16:creationId xmlns:a16="http://schemas.microsoft.com/office/drawing/2014/main" id="{1D962202-AAA8-830B-618B-BA424C6DE4B6}"/>
              </a:ext>
            </a:extLst>
          </p:cNvPr>
          <p:cNvSpPr/>
          <p:nvPr/>
        </p:nvSpPr>
        <p:spPr bwMode="auto">
          <a:xfrm>
            <a:off x="7573190" y="1862774"/>
            <a:ext cx="164700" cy="24446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3" name="Stern mit 5 Zacken 152">
            <a:extLst>
              <a:ext uri="{FF2B5EF4-FFF2-40B4-BE49-F238E27FC236}">
                <a16:creationId xmlns:a16="http://schemas.microsoft.com/office/drawing/2014/main" id="{045946FD-E984-8C49-6633-DCC051298F1B}"/>
              </a:ext>
            </a:extLst>
          </p:cNvPr>
          <p:cNvSpPr/>
          <p:nvPr/>
        </p:nvSpPr>
        <p:spPr bwMode="auto">
          <a:xfrm>
            <a:off x="6825819" y="1481155"/>
            <a:ext cx="328494" cy="280186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4" name="Plus 153">
            <a:extLst>
              <a:ext uri="{FF2B5EF4-FFF2-40B4-BE49-F238E27FC236}">
                <a16:creationId xmlns:a16="http://schemas.microsoft.com/office/drawing/2014/main" id="{B74E3646-99CE-A81D-BA10-4F4B84698919}"/>
              </a:ext>
            </a:extLst>
          </p:cNvPr>
          <p:cNvSpPr/>
          <p:nvPr/>
        </p:nvSpPr>
        <p:spPr bwMode="auto">
          <a:xfrm>
            <a:off x="7201637" y="1481193"/>
            <a:ext cx="298415" cy="280110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5" name="Minus 154">
            <a:extLst>
              <a:ext uri="{FF2B5EF4-FFF2-40B4-BE49-F238E27FC236}">
                <a16:creationId xmlns:a16="http://schemas.microsoft.com/office/drawing/2014/main" id="{CDC5078D-233C-77D9-2D1F-F609A1295381}"/>
              </a:ext>
            </a:extLst>
          </p:cNvPr>
          <p:cNvSpPr/>
          <p:nvPr/>
        </p:nvSpPr>
        <p:spPr bwMode="auto">
          <a:xfrm>
            <a:off x="7585100" y="1499016"/>
            <a:ext cx="164700" cy="24446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8" name="Minus 157">
            <a:extLst>
              <a:ext uri="{FF2B5EF4-FFF2-40B4-BE49-F238E27FC236}">
                <a16:creationId xmlns:a16="http://schemas.microsoft.com/office/drawing/2014/main" id="{86FC6FA3-68BE-4803-DB33-18954E92E701}"/>
              </a:ext>
            </a:extLst>
          </p:cNvPr>
          <p:cNvSpPr/>
          <p:nvPr/>
        </p:nvSpPr>
        <p:spPr bwMode="auto">
          <a:xfrm>
            <a:off x="6906388" y="2192799"/>
            <a:ext cx="174150" cy="261306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9" name="Minus 158">
            <a:extLst>
              <a:ext uri="{FF2B5EF4-FFF2-40B4-BE49-F238E27FC236}">
                <a16:creationId xmlns:a16="http://schemas.microsoft.com/office/drawing/2014/main" id="{F223A3A3-719B-034E-138D-E5181BE0B666}"/>
              </a:ext>
            </a:extLst>
          </p:cNvPr>
          <p:cNvSpPr/>
          <p:nvPr/>
        </p:nvSpPr>
        <p:spPr bwMode="auto">
          <a:xfrm>
            <a:off x="7256585" y="2195540"/>
            <a:ext cx="164700" cy="24446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1" name="Stern mit 5 Zacken 160">
            <a:extLst>
              <a:ext uri="{FF2B5EF4-FFF2-40B4-BE49-F238E27FC236}">
                <a16:creationId xmlns:a16="http://schemas.microsoft.com/office/drawing/2014/main" id="{DC1399E8-7493-86B0-4D8C-B5191B154633}"/>
              </a:ext>
            </a:extLst>
          </p:cNvPr>
          <p:cNvSpPr/>
          <p:nvPr/>
        </p:nvSpPr>
        <p:spPr bwMode="auto">
          <a:xfrm>
            <a:off x="6829756" y="4890009"/>
            <a:ext cx="332443" cy="291387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2" name="Plus 161">
            <a:extLst>
              <a:ext uri="{FF2B5EF4-FFF2-40B4-BE49-F238E27FC236}">
                <a16:creationId xmlns:a16="http://schemas.microsoft.com/office/drawing/2014/main" id="{9CCA7D8F-7758-A24B-19DF-5A50C5956617}"/>
              </a:ext>
            </a:extLst>
          </p:cNvPr>
          <p:cNvSpPr/>
          <p:nvPr/>
        </p:nvSpPr>
        <p:spPr bwMode="auto">
          <a:xfrm>
            <a:off x="7174613" y="4890010"/>
            <a:ext cx="302003" cy="291308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3" name="Minus 162">
            <a:extLst>
              <a:ext uri="{FF2B5EF4-FFF2-40B4-BE49-F238E27FC236}">
                <a16:creationId xmlns:a16="http://schemas.microsoft.com/office/drawing/2014/main" id="{103EC416-3F9F-F7A9-2684-B3D9A7A2DD55}"/>
              </a:ext>
            </a:extLst>
          </p:cNvPr>
          <p:cNvSpPr/>
          <p:nvPr/>
        </p:nvSpPr>
        <p:spPr bwMode="auto">
          <a:xfrm>
            <a:off x="7577933" y="4890009"/>
            <a:ext cx="166681" cy="254237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4" name="Stern mit 5 Zacken 163">
            <a:extLst>
              <a:ext uri="{FF2B5EF4-FFF2-40B4-BE49-F238E27FC236}">
                <a16:creationId xmlns:a16="http://schemas.microsoft.com/office/drawing/2014/main" id="{F382DAA7-63A8-43AC-A4C6-8ED452531BB6}"/>
              </a:ext>
            </a:extLst>
          </p:cNvPr>
          <p:cNvSpPr/>
          <p:nvPr/>
        </p:nvSpPr>
        <p:spPr bwMode="auto">
          <a:xfrm>
            <a:off x="6829756" y="4548187"/>
            <a:ext cx="332443" cy="291387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5" name="Plus 164">
            <a:extLst>
              <a:ext uri="{FF2B5EF4-FFF2-40B4-BE49-F238E27FC236}">
                <a16:creationId xmlns:a16="http://schemas.microsoft.com/office/drawing/2014/main" id="{D02B180B-007F-F18A-BB15-0416A1A4EA19}"/>
              </a:ext>
            </a:extLst>
          </p:cNvPr>
          <p:cNvSpPr/>
          <p:nvPr/>
        </p:nvSpPr>
        <p:spPr bwMode="auto">
          <a:xfrm>
            <a:off x="7174613" y="4548188"/>
            <a:ext cx="302003" cy="291308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6" name="Minus 165">
            <a:extLst>
              <a:ext uri="{FF2B5EF4-FFF2-40B4-BE49-F238E27FC236}">
                <a16:creationId xmlns:a16="http://schemas.microsoft.com/office/drawing/2014/main" id="{F0EDA5B3-62BE-7650-585C-E913DFCC0181}"/>
              </a:ext>
            </a:extLst>
          </p:cNvPr>
          <p:cNvSpPr/>
          <p:nvPr/>
        </p:nvSpPr>
        <p:spPr bwMode="auto">
          <a:xfrm>
            <a:off x="7577933" y="4548187"/>
            <a:ext cx="166681" cy="254237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pSp>
        <p:nvGrpSpPr>
          <p:cNvPr id="170" name="Group 88">
            <a:extLst>
              <a:ext uri="{FF2B5EF4-FFF2-40B4-BE49-F238E27FC236}">
                <a16:creationId xmlns:a16="http://schemas.microsoft.com/office/drawing/2014/main" id="{85103E42-0BB7-D64E-CE70-EB29F78FE9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04852" y="568211"/>
            <a:ext cx="1846263" cy="600075"/>
            <a:chOff x="2206" y="1047"/>
            <a:chExt cx="1163" cy="378"/>
          </a:xfrm>
        </p:grpSpPr>
        <p:sp>
          <p:nvSpPr>
            <p:cNvPr id="171" name="Oval 89">
              <a:extLst>
                <a:ext uri="{FF2B5EF4-FFF2-40B4-BE49-F238E27FC236}">
                  <a16:creationId xmlns:a16="http://schemas.microsoft.com/office/drawing/2014/main" id="{7592BF28-7AAE-EDAF-7E62-A35566B23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2" name="Rectangle 90">
              <a:extLst>
                <a:ext uri="{FF2B5EF4-FFF2-40B4-BE49-F238E27FC236}">
                  <a16:creationId xmlns:a16="http://schemas.microsoft.com/office/drawing/2014/main" id="{BB23DAA2-E1C2-3FC7-8B70-DD7D96A2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3" name="Freeform 91">
              <a:extLst>
                <a:ext uri="{FF2B5EF4-FFF2-40B4-BE49-F238E27FC236}">
                  <a16:creationId xmlns:a16="http://schemas.microsoft.com/office/drawing/2014/main" id="{36D38B38-2F8F-562F-5D11-E716A924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4" name="Oval 92">
              <a:extLst>
                <a:ext uri="{FF2B5EF4-FFF2-40B4-BE49-F238E27FC236}">
                  <a16:creationId xmlns:a16="http://schemas.microsoft.com/office/drawing/2014/main" id="{84EB8284-3544-3EEB-E567-30C5E9BF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5" name="Oval 93">
              <a:extLst>
                <a:ext uri="{FF2B5EF4-FFF2-40B4-BE49-F238E27FC236}">
                  <a16:creationId xmlns:a16="http://schemas.microsoft.com/office/drawing/2014/main" id="{294DFD44-35E1-1C75-08AE-4F7701168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6" name="Freeform 94">
              <a:extLst>
                <a:ext uri="{FF2B5EF4-FFF2-40B4-BE49-F238E27FC236}">
                  <a16:creationId xmlns:a16="http://schemas.microsoft.com/office/drawing/2014/main" id="{60A5EE06-17B7-4D0E-FF77-55765CF4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7" name="Freeform 95">
              <a:extLst>
                <a:ext uri="{FF2B5EF4-FFF2-40B4-BE49-F238E27FC236}">
                  <a16:creationId xmlns:a16="http://schemas.microsoft.com/office/drawing/2014/main" id="{C872657B-66EC-1400-C114-910D5B3FC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8" name="Line 96">
              <a:extLst>
                <a:ext uri="{FF2B5EF4-FFF2-40B4-BE49-F238E27FC236}">
                  <a16:creationId xmlns:a16="http://schemas.microsoft.com/office/drawing/2014/main" id="{F59C8C0E-44B1-ABDB-D6F5-F99F20E39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Line 97">
              <a:extLst>
                <a:ext uri="{FF2B5EF4-FFF2-40B4-BE49-F238E27FC236}">
                  <a16:creationId xmlns:a16="http://schemas.microsoft.com/office/drawing/2014/main" id="{95FD4A86-E139-6363-1BA3-7D434B218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Line 98">
              <a:extLst>
                <a:ext uri="{FF2B5EF4-FFF2-40B4-BE49-F238E27FC236}">
                  <a16:creationId xmlns:a16="http://schemas.microsoft.com/office/drawing/2014/main" id="{C100A557-E8BC-D556-2EC0-F015802D3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Line 99">
              <a:extLst>
                <a:ext uri="{FF2B5EF4-FFF2-40B4-BE49-F238E27FC236}">
                  <a16:creationId xmlns:a16="http://schemas.microsoft.com/office/drawing/2014/main" id="{068E4CD9-75C7-CED9-0AC6-A2C583F6B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Line 100">
              <a:extLst>
                <a:ext uri="{FF2B5EF4-FFF2-40B4-BE49-F238E27FC236}">
                  <a16:creationId xmlns:a16="http://schemas.microsoft.com/office/drawing/2014/main" id="{76EA6742-FB16-4298-B7DB-E1BC50982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" name="Line 101">
              <a:extLst>
                <a:ext uri="{FF2B5EF4-FFF2-40B4-BE49-F238E27FC236}">
                  <a16:creationId xmlns:a16="http://schemas.microsoft.com/office/drawing/2014/main" id="{D47270D2-B52A-BBCE-807E-643729171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" name="Freeform 102">
              <a:extLst>
                <a:ext uri="{FF2B5EF4-FFF2-40B4-BE49-F238E27FC236}">
                  <a16:creationId xmlns:a16="http://schemas.microsoft.com/office/drawing/2014/main" id="{DE2B13C0-6578-E8E1-3CD2-2A55A6664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47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3CC427-8BCA-3961-1760-3A16E8A9BCD2}"/>
              </a:ext>
            </a:extLst>
          </p:cNvPr>
          <p:cNvSpPr/>
          <p:nvPr/>
        </p:nvSpPr>
        <p:spPr bwMode="auto">
          <a:xfrm>
            <a:off x="1924653" y="4232571"/>
            <a:ext cx="2448272" cy="1461762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" name="Bild 4">
            <a:extLst>
              <a:ext uri="{FF2B5EF4-FFF2-40B4-BE49-F238E27FC236}">
                <a16:creationId xmlns:a16="http://schemas.microsoft.com/office/drawing/2014/main" id="{FEC9407E-4BEC-C1FF-8EFE-B0270655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98" y="3767211"/>
            <a:ext cx="2443480" cy="18186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A76FA3B-645D-F12E-7BF7-A3B512608C3F}"/>
              </a:ext>
            </a:extLst>
          </p:cNvPr>
          <p:cNvSpPr/>
          <p:nvPr/>
        </p:nvSpPr>
        <p:spPr bwMode="auto">
          <a:xfrm>
            <a:off x="2137230" y="2615083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9DDE1212-C875-964C-6DA3-1F9D4768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22" y="2183035"/>
            <a:ext cx="2443480" cy="181864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F2C094C0-CB06-3D6F-0897-2F1629727FCC}"/>
              </a:ext>
            </a:extLst>
          </p:cNvPr>
          <p:cNvSpPr txBox="1"/>
          <p:nvPr/>
        </p:nvSpPr>
        <p:spPr>
          <a:xfrm>
            <a:off x="5737630" y="296641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traction</a:t>
            </a:r>
            <a:r>
              <a:rPr lang="de-DE" sz="1600" dirty="0"/>
              <a:t> </a:t>
            </a:r>
            <a:r>
              <a:rPr lang="de-DE" sz="1600" dirty="0" err="1"/>
              <a:t>chains</a:t>
            </a:r>
            <a:endParaRPr lang="de-DE" sz="1600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CDDB194C-5580-7037-0803-671F4D14482E}"/>
              </a:ext>
            </a:extLst>
          </p:cNvPr>
          <p:cNvSpPr/>
          <p:nvPr/>
        </p:nvSpPr>
        <p:spPr bwMode="auto">
          <a:xfrm>
            <a:off x="2430640" y="1019386"/>
            <a:ext cx="2448272" cy="1461762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76" name="Bild 1">
            <a:extLst>
              <a:ext uri="{FF2B5EF4-FFF2-40B4-BE49-F238E27FC236}">
                <a16:creationId xmlns:a16="http://schemas.microsoft.com/office/drawing/2014/main" id="{CFFE0FB2-AB61-9395-D351-09975C80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254" y="598859"/>
            <a:ext cx="2443480" cy="1818640"/>
          </a:xfrm>
          <a:prstGeom prst="rect">
            <a:avLst/>
          </a:prstGeom>
        </p:spPr>
      </p:pic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id="{AAB21CDC-F0A4-9DD4-2CBC-3CCEF5611F18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aphicFrame>
        <p:nvGraphicFramePr>
          <p:cNvPr id="84" name="Tabelle 83">
            <a:extLst>
              <a:ext uri="{FF2B5EF4-FFF2-40B4-BE49-F238E27FC236}">
                <a16:creationId xmlns:a16="http://schemas.microsoft.com/office/drawing/2014/main" id="{29392AFF-B809-4C34-4B30-1212CC1318AE}"/>
              </a:ext>
            </a:extLst>
          </p:cNvPr>
          <p:cNvGraphicFramePr>
            <a:graphicFrameLocks noGrp="1"/>
          </p:cNvGraphicFramePr>
          <p:nvPr/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3" name="Stern mit 5 Zacken 92">
            <a:extLst>
              <a:ext uri="{FF2B5EF4-FFF2-40B4-BE49-F238E27FC236}">
                <a16:creationId xmlns:a16="http://schemas.microsoft.com/office/drawing/2014/main" id="{DB0F15B3-EA1E-0C10-594C-685F3D0F0E98}"/>
              </a:ext>
            </a:extLst>
          </p:cNvPr>
          <p:cNvSpPr/>
          <p:nvPr/>
        </p:nvSpPr>
        <p:spPr bwMode="auto">
          <a:xfrm>
            <a:off x="7382096" y="2165355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4" name="Plus 93">
            <a:extLst>
              <a:ext uri="{FF2B5EF4-FFF2-40B4-BE49-F238E27FC236}">
                <a16:creationId xmlns:a16="http://schemas.microsoft.com/office/drawing/2014/main" id="{D015871C-750B-D72F-CDF8-268033FD9CC7}"/>
              </a:ext>
            </a:extLst>
          </p:cNvPr>
          <p:cNvSpPr/>
          <p:nvPr/>
        </p:nvSpPr>
        <p:spPr bwMode="auto">
          <a:xfrm>
            <a:off x="7886152" y="2165405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5" name="Minus 94">
            <a:extLst>
              <a:ext uri="{FF2B5EF4-FFF2-40B4-BE49-F238E27FC236}">
                <a16:creationId xmlns:a16="http://schemas.microsoft.com/office/drawing/2014/main" id="{BCB04013-002F-EEA7-ECAC-F1313103CA77}"/>
              </a:ext>
            </a:extLst>
          </p:cNvPr>
          <p:cNvSpPr/>
          <p:nvPr/>
        </p:nvSpPr>
        <p:spPr bwMode="auto">
          <a:xfrm>
            <a:off x="8390208" y="2188833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6" name="Stern mit 5 Zacken 95">
            <a:extLst>
              <a:ext uri="{FF2B5EF4-FFF2-40B4-BE49-F238E27FC236}">
                <a16:creationId xmlns:a16="http://schemas.microsoft.com/office/drawing/2014/main" id="{D1C71D7B-F088-DAA4-4AEB-BF7D7E42D808}"/>
              </a:ext>
            </a:extLst>
          </p:cNvPr>
          <p:cNvSpPr/>
          <p:nvPr/>
        </p:nvSpPr>
        <p:spPr bwMode="auto">
          <a:xfrm>
            <a:off x="7382096" y="169354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A8638757-908D-F227-81F2-2141694000FC}"/>
              </a:ext>
            </a:extLst>
          </p:cNvPr>
          <p:cNvSpPr/>
          <p:nvPr/>
        </p:nvSpPr>
        <p:spPr bwMode="auto">
          <a:xfrm>
            <a:off x="7886152" y="1693594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B2FC474E-B0C0-5039-215A-9414A78EDEF0}"/>
              </a:ext>
            </a:extLst>
          </p:cNvPr>
          <p:cNvSpPr/>
          <p:nvPr/>
        </p:nvSpPr>
        <p:spPr bwMode="auto">
          <a:xfrm>
            <a:off x="8390208" y="171702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9" name="Stern mit 5 Zacken 98">
            <a:extLst>
              <a:ext uri="{FF2B5EF4-FFF2-40B4-BE49-F238E27FC236}">
                <a16:creationId xmlns:a16="http://schemas.microsoft.com/office/drawing/2014/main" id="{444DE021-47F0-AED3-235B-4F604C4B9367}"/>
              </a:ext>
            </a:extLst>
          </p:cNvPr>
          <p:cNvSpPr/>
          <p:nvPr/>
        </p:nvSpPr>
        <p:spPr bwMode="auto">
          <a:xfrm>
            <a:off x="7833909" y="4734897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7DF94371-32ED-1959-6AD2-D0E9B0DB84F8}"/>
              </a:ext>
            </a:extLst>
          </p:cNvPr>
          <p:cNvSpPr/>
          <p:nvPr/>
        </p:nvSpPr>
        <p:spPr bwMode="auto">
          <a:xfrm>
            <a:off x="8327917" y="473494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1" name="Minus 100">
            <a:extLst>
              <a:ext uri="{FF2B5EF4-FFF2-40B4-BE49-F238E27FC236}">
                <a16:creationId xmlns:a16="http://schemas.microsoft.com/office/drawing/2014/main" id="{D657A015-C129-8BFA-401A-8D5EB60DE6DC}"/>
              </a:ext>
            </a:extLst>
          </p:cNvPr>
          <p:cNvSpPr/>
          <p:nvPr/>
        </p:nvSpPr>
        <p:spPr bwMode="auto">
          <a:xfrm>
            <a:off x="8831973" y="4758375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2" name="Plus 101">
            <a:extLst>
              <a:ext uri="{FF2B5EF4-FFF2-40B4-BE49-F238E27FC236}">
                <a16:creationId xmlns:a16="http://schemas.microsoft.com/office/drawing/2014/main" id="{2E863016-F408-0E1A-9327-817DF71577A6}"/>
              </a:ext>
            </a:extLst>
          </p:cNvPr>
          <p:cNvSpPr/>
          <p:nvPr/>
        </p:nvSpPr>
        <p:spPr bwMode="auto">
          <a:xfrm>
            <a:off x="7395094" y="4736627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3" name="Stern mit 5 Zacken 102">
            <a:extLst>
              <a:ext uri="{FF2B5EF4-FFF2-40B4-BE49-F238E27FC236}">
                <a16:creationId xmlns:a16="http://schemas.microsoft.com/office/drawing/2014/main" id="{AA04CB16-A9C6-581F-7C02-0959A4B35CA1}"/>
              </a:ext>
            </a:extLst>
          </p:cNvPr>
          <p:cNvSpPr/>
          <p:nvPr/>
        </p:nvSpPr>
        <p:spPr bwMode="auto">
          <a:xfrm>
            <a:off x="7849564" y="425674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4" name="Plus 103">
            <a:extLst>
              <a:ext uri="{FF2B5EF4-FFF2-40B4-BE49-F238E27FC236}">
                <a16:creationId xmlns:a16="http://schemas.microsoft.com/office/drawing/2014/main" id="{1B66A4F4-3DDC-C088-E0F2-8FFC6A3BC87F}"/>
              </a:ext>
            </a:extLst>
          </p:cNvPr>
          <p:cNvSpPr/>
          <p:nvPr/>
        </p:nvSpPr>
        <p:spPr bwMode="auto">
          <a:xfrm>
            <a:off x="8343572" y="425679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5" name="Minus 104">
            <a:extLst>
              <a:ext uri="{FF2B5EF4-FFF2-40B4-BE49-F238E27FC236}">
                <a16:creationId xmlns:a16="http://schemas.microsoft.com/office/drawing/2014/main" id="{A1231370-D3F5-A2DA-99B4-5F07C24A6E05}"/>
              </a:ext>
            </a:extLst>
          </p:cNvPr>
          <p:cNvSpPr/>
          <p:nvPr/>
        </p:nvSpPr>
        <p:spPr bwMode="auto">
          <a:xfrm>
            <a:off x="8847628" y="428022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30E6964B-F3C9-B4F5-9137-B97BD75153EF}"/>
              </a:ext>
            </a:extLst>
          </p:cNvPr>
          <p:cNvSpPr/>
          <p:nvPr/>
        </p:nvSpPr>
        <p:spPr bwMode="auto">
          <a:xfrm>
            <a:off x="7410749" y="42584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62772259-CE87-2992-C6A6-1AE53BD16272}"/>
              </a:ext>
            </a:extLst>
          </p:cNvPr>
          <p:cNvSpPr txBox="1"/>
          <p:nvPr/>
        </p:nvSpPr>
        <p:spPr>
          <a:xfrm>
            <a:off x="9933464" y="2060493"/>
            <a:ext cx="22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technogram of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stand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F67676-C6A6-D8A4-4AD9-7426BFEFDE31}"/>
              </a:ext>
            </a:extLst>
          </p:cNvPr>
          <p:cNvSpPr txBox="1"/>
          <p:nvPr/>
        </p:nvSpPr>
        <p:spPr>
          <a:xfrm>
            <a:off x="6567547" y="2072111"/>
            <a:ext cx="24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ecogram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of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method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5" name="Plus 104"/>
          <p:cNvSpPr/>
          <p:nvPr/>
        </p:nvSpPr>
        <p:spPr>
          <a:xfrm>
            <a:off x="2464970" y="3349301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3" name="Tabel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81973"/>
              </p:ext>
            </p:extLst>
          </p:nvPr>
        </p:nvGraphicFramePr>
        <p:xfrm>
          <a:off x="3555110" y="2900472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8" name="Gleich 127"/>
          <p:cNvSpPr/>
          <p:nvPr/>
        </p:nvSpPr>
        <p:spPr>
          <a:xfrm>
            <a:off x="5585639" y="3275762"/>
            <a:ext cx="851648" cy="851648"/>
          </a:xfrm>
          <a:prstGeom prst="mathEqual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9" name="Tabel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76353"/>
              </p:ext>
            </p:extLst>
          </p:nvPr>
        </p:nvGraphicFramePr>
        <p:xfrm>
          <a:off x="6669464" y="2904752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37" name="Pfeil nach links und rechts 136"/>
          <p:cNvSpPr/>
          <p:nvPr/>
        </p:nvSpPr>
        <p:spPr>
          <a:xfrm>
            <a:off x="8663741" y="3389800"/>
            <a:ext cx="1123646" cy="663147"/>
          </a:xfrm>
          <a:prstGeom prst="left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1" name="Tabel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38544"/>
              </p:ext>
            </p:extLst>
          </p:nvPr>
        </p:nvGraphicFramePr>
        <p:xfrm>
          <a:off x="10052629" y="2900472"/>
          <a:ext cx="1743600" cy="17215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8720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43" name="Gruppieren 142"/>
          <p:cNvGrpSpPr/>
          <p:nvPr/>
        </p:nvGrpSpPr>
        <p:grpSpPr>
          <a:xfrm>
            <a:off x="10392699" y="2485804"/>
            <a:ext cx="1059870" cy="1495809"/>
            <a:chOff x="9449223" y="1558607"/>
            <a:chExt cx="1355328" cy="1912793"/>
          </a:xfrm>
        </p:grpSpPr>
        <p:pic>
          <p:nvPicPr>
            <p:cNvPr id="138" name="Picture 4" descr="MCj04124640000[1]">
              <a:extLst>
                <a:ext uri="{FF2B5EF4-FFF2-40B4-BE49-F238E27FC236}">
                  <a16:creationId xmlns:a16="http://schemas.microsoft.com/office/drawing/2014/main" id="{EB596101-B4A0-6AE9-A356-3FC52C4A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23" y="1558607"/>
              <a:ext cx="439737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5" descr="MCj03111200000[1]">
              <a:extLst>
                <a:ext uri="{FF2B5EF4-FFF2-40B4-BE49-F238E27FC236}">
                  <a16:creationId xmlns:a16="http://schemas.microsoft.com/office/drawing/2014/main" id="{0307C742-DFAD-F17D-F3F3-EC9F8393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38" y="1558607"/>
              <a:ext cx="404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 Box 2">
              <a:extLst>
                <a:ext uri="{FF2B5EF4-FFF2-40B4-BE49-F238E27FC236}">
                  <a16:creationId xmlns:a16="http://schemas.microsoft.com/office/drawing/2014/main" id="{B8A58920-2933-D7B5-F3B9-2D128CC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934" y="1579245"/>
              <a:ext cx="5588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sz="1600" b="0" noProof="1">
                  <a:solidFill>
                    <a:srgbClr val="000000"/>
                  </a:solidFill>
                  <a:latin typeface="+mn-lt"/>
                </a:rPr>
                <a:t>Ø</a:t>
              </a:r>
              <a:endParaRPr lang="de-DE" sz="16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2" name="Oval 56">
              <a:extLst>
                <a:ext uri="{FF2B5EF4-FFF2-40B4-BE49-F238E27FC236}">
                  <a16:creationId xmlns:a16="http://schemas.microsoft.com/office/drawing/2014/main" id="{F3726211-D97F-2CD2-3775-C066DBF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439" y="2895137"/>
              <a:ext cx="647700" cy="576263"/>
            </a:xfrm>
            <a:prstGeom prst="ellipse">
              <a:avLst/>
            </a:prstGeom>
            <a:noFill/>
            <a:ln w="50800">
              <a:solidFill>
                <a:srgbClr val="8EAB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2">
            <a:extLst>
              <a:ext uri="{FF2B5EF4-FFF2-40B4-BE49-F238E27FC236}">
                <a16:creationId xmlns:a16="http://schemas.microsoft.com/office/drawing/2014/main" id="{548C0EB2-0A83-6015-4301-BC2608D4F9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1016" y="2418462"/>
            <a:ext cx="904875" cy="333375"/>
            <a:chOff x="3162" y="1293"/>
            <a:chExt cx="570" cy="21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A7E46EE0-7C7A-3043-0EEE-89DC17F9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A9E7D0A-2E15-6303-ED9A-67332597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FCD3011-35AA-2658-476E-823F2C50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F2ACAE7-DA67-D8EB-98FE-7D01BA58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06EB54F3-942D-B968-FC42-365CFE9F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id="{E6266517-6E67-1EB7-BA5B-8610EA54A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60028"/>
              </p:ext>
            </p:extLst>
          </p:nvPr>
        </p:nvGraphicFramePr>
        <p:xfrm>
          <a:off x="494595" y="289501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9156100-98C7-2777-41BC-630CF7290CD7}"/>
              </a:ext>
            </a:extLst>
          </p:cNvPr>
          <p:cNvGrpSpPr/>
          <p:nvPr/>
        </p:nvGrpSpPr>
        <p:grpSpPr>
          <a:xfrm>
            <a:off x="494595" y="4302286"/>
            <a:ext cx="1698184" cy="293837"/>
            <a:chOff x="3472180" y="2820072"/>
            <a:chExt cx="1698184" cy="293837"/>
          </a:xfrm>
        </p:grpSpPr>
        <p:sp>
          <p:nvSpPr>
            <p:cNvPr id="42" name="Stern mit 5 Zacken 41">
              <a:extLst>
                <a:ext uri="{FF2B5EF4-FFF2-40B4-BE49-F238E27FC236}">
                  <a16:creationId xmlns:a16="http://schemas.microsoft.com/office/drawing/2014/main" id="{F68DBF90-7158-B791-7D7D-2CDCDFC5E6AB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3" name="Stern mit 5 Zacken 42">
              <a:extLst>
                <a:ext uri="{FF2B5EF4-FFF2-40B4-BE49-F238E27FC236}">
                  <a16:creationId xmlns:a16="http://schemas.microsoft.com/office/drawing/2014/main" id="{8DEF2C73-9F52-6C45-38C4-BD86397A2079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4" name="Stern mit 5 Zacken 43">
              <a:extLst>
                <a:ext uri="{FF2B5EF4-FFF2-40B4-BE49-F238E27FC236}">
                  <a16:creationId xmlns:a16="http://schemas.microsoft.com/office/drawing/2014/main" id="{B3F25D27-52C3-B7D9-F15E-77747FF63BE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5" name="Stern mit 5 Zacken 44">
              <a:extLst>
                <a:ext uri="{FF2B5EF4-FFF2-40B4-BE49-F238E27FC236}">
                  <a16:creationId xmlns:a16="http://schemas.microsoft.com/office/drawing/2014/main" id="{1D520D5B-7660-D22D-8D67-3517A2755AF7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6" name="Plus 45">
              <a:extLst>
                <a:ext uri="{FF2B5EF4-FFF2-40B4-BE49-F238E27FC236}">
                  <a16:creationId xmlns:a16="http://schemas.microsoft.com/office/drawing/2014/main" id="{59E00C0C-E1C6-CFEF-E40E-E33FCD9FAEFD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964BAD4-A7D3-F660-6D42-DF27BA9A96E8}"/>
              </a:ext>
            </a:extLst>
          </p:cNvPr>
          <p:cNvGrpSpPr/>
          <p:nvPr/>
        </p:nvGrpSpPr>
        <p:grpSpPr>
          <a:xfrm>
            <a:off x="503021" y="3953773"/>
            <a:ext cx="1698184" cy="293837"/>
            <a:chOff x="3472180" y="2820072"/>
            <a:chExt cx="1698184" cy="293837"/>
          </a:xfrm>
        </p:grpSpPr>
        <p:sp>
          <p:nvSpPr>
            <p:cNvPr id="48" name="Stern mit 5 Zacken 47">
              <a:extLst>
                <a:ext uri="{FF2B5EF4-FFF2-40B4-BE49-F238E27FC236}">
                  <a16:creationId xmlns:a16="http://schemas.microsoft.com/office/drawing/2014/main" id="{2795A966-A505-8A93-C77B-1A6D60E89185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9" name="Stern mit 5 Zacken 48">
              <a:extLst>
                <a:ext uri="{FF2B5EF4-FFF2-40B4-BE49-F238E27FC236}">
                  <a16:creationId xmlns:a16="http://schemas.microsoft.com/office/drawing/2014/main" id="{7430A10C-DAFB-BD8D-936D-3159308081DD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0" name="Stern mit 5 Zacken 49">
              <a:extLst>
                <a:ext uri="{FF2B5EF4-FFF2-40B4-BE49-F238E27FC236}">
                  <a16:creationId xmlns:a16="http://schemas.microsoft.com/office/drawing/2014/main" id="{45CA674D-CC7F-6B24-985D-F60E0B095D6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1" name="Stern mit 5 Zacken 50">
              <a:extLst>
                <a:ext uri="{FF2B5EF4-FFF2-40B4-BE49-F238E27FC236}">
                  <a16:creationId xmlns:a16="http://schemas.microsoft.com/office/drawing/2014/main" id="{5D3B6308-3A9B-02FA-B050-C43F510CDA53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2" name="Plus 51">
              <a:extLst>
                <a:ext uri="{FF2B5EF4-FFF2-40B4-BE49-F238E27FC236}">
                  <a16:creationId xmlns:a16="http://schemas.microsoft.com/office/drawing/2014/main" id="{AA077246-12DD-8A72-6BB4-8F199CDA749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A8CA97B-E91F-749F-2775-ABFC963D7243}"/>
              </a:ext>
            </a:extLst>
          </p:cNvPr>
          <p:cNvGrpSpPr/>
          <p:nvPr/>
        </p:nvGrpSpPr>
        <p:grpSpPr>
          <a:xfrm>
            <a:off x="498259" y="3593622"/>
            <a:ext cx="1698184" cy="293837"/>
            <a:chOff x="3472180" y="2820072"/>
            <a:chExt cx="1698184" cy="293837"/>
          </a:xfrm>
        </p:grpSpPr>
        <p:sp>
          <p:nvSpPr>
            <p:cNvPr id="54" name="Stern mit 5 Zacken 53">
              <a:extLst>
                <a:ext uri="{FF2B5EF4-FFF2-40B4-BE49-F238E27FC236}">
                  <a16:creationId xmlns:a16="http://schemas.microsoft.com/office/drawing/2014/main" id="{C7CE2DC8-E254-2F05-EBD7-41805822725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5" name="Stern mit 5 Zacken 54">
              <a:extLst>
                <a:ext uri="{FF2B5EF4-FFF2-40B4-BE49-F238E27FC236}">
                  <a16:creationId xmlns:a16="http://schemas.microsoft.com/office/drawing/2014/main" id="{C6EC52E8-7C36-C976-5ECC-82F3593D4951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6" name="Stern mit 5 Zacken 55">
              <a:extLst>
                <a:ext uri="{FF2B5EF4-FFF2-40B4-BE49-F238E27FC236}">
                  <a16:creationId xmlns:a16="http://schemas.microsoft.com/office/drawing/2014/main" id="{7F270B53-79B7-1FA5-0356-3FAE57E4B583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7" name="Stern mit 5 Zacken 56">
              <a:extLst>
                <a:ext uri="{FF2B5EF4-FFF2-40B4-BE49-F238E27FC236}">
                  <a16:creationId xmlns:a16="http://schemas.microsoft.com/office/drawing/2014/main" id="{F9A58711-AB83-900C-DA54-C15A148920C8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8" name="Plus 57">
              <a:extLst>
                <a:ext uri="{FF2B5EF4-FFF2-40B4-BE49-F238E27FC236}">
                  <a16:creationId xmlns:a16="http://schemas.microsoft.com/office/drawing/2014/main" id="{136419CE-9FDB-15EC-F108-2CC079600A1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A522BAC-F10A-BCCD-CE27-C41332EC0CC9}"/>
              </a:ext>
            </a:extLst>
          </p:cNvPr>
          <p:cNvGrpSpPr/>
          <p:nvPr/>
        </p:nvGrpSpPr>
        <p:grpSpPr>
          <a:xfrm>
            <a:off x="498259" y="3270777"/>
            <a:ext cx="1698184" cy="293837"/>
            <a:chOff x="3472180" y="2820072"/>
            <a:chExt cx="1698184" cy="293837"/>
          </a:xfrm>
        </p:grpSpPr>
        <p:sp>
          <p:nvSpPr>
            <p:cNvPr id="60" name="Stern mit 5 Zacken 59">
              <a:extLst>
                <a:ext uri="{FF2B5EF4-FFF2-40B4-BE49-F238E27FC236}">
                  <a16:creationId xmlns:a16="http://schemas.microsoft.com/office/drawing/2014/main" id="{B3018A34-68F4-DDF8-8F13-E0BBE927278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1" name="Stern mit 5 Zacken 60">
              <a:extLst>
                <a:ext uri="{FF2B5EF4-FFF2-40B4-BE49-F238E27FC236}">
                  <a16:creationId xmlns:a16="http://schemas.microsoft.com/office/drawing/2014/main" id="{183AB290-319B-45D9-5FB0-9F46EE4FC695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2" name="Stern mit 5 Zacken 61">
              <a:extLst>
                <a:ext uri="{FF2B5EF4-FFF2-40B4-BE49-F238E27FC236}">
                  <a16:creationId xmlns:a16="http://schemas.microsoft.com/office/drawing/2014/main" id="{4BBB6381-6B8F-282A-ACE8-DBB467B38FE2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3" name="Stern mit 5 Zacken 62">
              <a:extLst>
                <a:ext uri="{FF2B5EF4-FFF2-40B4-BE49-F238E27FC236}">
                  <a16:creationId xmlns:a16="http://schemas.microsoft.com/office/drawing/2014/main" id="{CB7EF233-122A-E130-FAAD-C4DC075D0EF2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4" name="Plus 63">
              <a:extLst>
                <a:ext uri="{FF2B5EF4-FFF2-40B4-BE49-F238E27FC236}">
                  <a16:creationId xmlns:a16="http://schemas.microsoft.com/office/drawing/2014/main" id="{3842CFAB-732F-E520-67F9-87924DF82CC8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FFBDD74-FCFF-4F03-63F1-AAA6CB3794C4}"/>
              </a:ext>
            </a:extLst>
          </p:cNvPr>
          <p:cNvGrpSpPr/>
          <p:nvPr/>
        </p:nvGrpSpPr>
        <p:grpSpPr>
          <a:xfrm>
            <a:off x="507784" y="2930811"/>
            <a:ext cx="1698184" cy="293837"/>
            <a:chOff x="3472180" y="2820072"/>
            <a:chExt cx="1698184" cy="293837"/>
          </a:xfrm>
        </p:grpSpPr>
        <p:sp>
          <p:nvSpPr>
            <p:cNvPr id="66" name="Stern mit 5 Zacken 65">
              <a:extLst>
                <a:ext uri="{FF2B5EF4-FFF2-40B4-BE49-F238E27FC236}">
                  <a16:creationId xmlns:a16="http://schemas.microsoft.com/office/drawing/2014/main" id="{85F9FBB5-8C2B-711E-6B66-3C1695AAEF0F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7" name="Stern mit 5 Zacken 66">
              <a:extLst>
                <a:ext uri="{FF2B5EF4-FFF2-40B4-BE49-F238E27FC236}">
                  <a16:creationId xmlns:a16="http://schemas.microsoft.com/office/drawing/2014/main" id="{BF19BE96-5E91-4B8D-E3CD-FA2007209E56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8" name="Stern mit 5 Zacken 67">
              <a:extLst>
                <a:ext uri="{FF2B5EF4-FFF2-40B4-BE49-F238E27FC236}">
                  <a16:creationId xmlns:a16="http://schemas.microsoft.com/office/drawing/2014/main" id="{8DDFF54A-2FAC-477F-715F-E30E4C5D34C5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9" name="Stern mit 5 Zacken 68">
              <a:extLst>
                <a:ext uri="{FF2B5EF4-FFF2-40B4-BE49-F238E27FC236}">
                  <a16:creationId xmlns:a16="http://schemas.microsoft.com/office/drawing/2014/main" id="{19CE4499-20EE-C6D4-1631-E1F5F8C97DD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0" name="Plus 69">
              <a:extLst>
                <a:ext uri="{FF2B5EF4-FFF2-40B4-BE49-F238E27FC236}">
                  <a16:creationId xmlns:a16="http://schemas.microsoft.com/office/drawing/2014/main" id="{C4F2B836-25C9-A9BB-E991-59A5492D7C1C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uppierung 11">
            <a:extLst>
              <a:ext uri="{FF2B5EF4-FFF2-40B4-BE49-F238E27FC236}">
                <a16:creationId xmlns:a16="http://schemas.microsoft.com/office/drawing/2014/main" id="{246C2B63-AB48-6163-A94F-414807DDE96B}"/>
              </a:ext>
            </a:extLst>
          </p:cNvPr>
          <p:cNvGrpSpPr/>
          <p:nvPr/>
        </p:nvGrpSpPr>
        <p:grpSpPr>
          <a:xfrm>
            <a:off x="3245692" y="2331093"/>
            <a:ext cx="1846263" cy="622300"/>
            <a:chOff x="3902075" y="3280559"/>
            <a:chExt cx="1846263" cy="622300"/>
          </a:xfrm>
        </p:grpSpPr>
        <p:grpSp>
          <p:nvGrpSpPr>
            <p:cNvPr id="87" name="Group 88">
              <a:extLst>
                <a:ext uri="{FF2B5EF4-FFF2-40B4-BE49-F238E27FC236}">
                  <a16:creationId xmlns:a16="http://schemas.microsoft.com/office/drawing/2014/main" id="{432D3A05-36A9-DDC4-CA00-04F36FA94E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902075" y="3280559"/>
              <a:ext cx="1846263" cy="600075"/>
              <a:chOff x="2206" y="1047"/>
              <a:chExt cx="1163" cy="378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C17DD4A-3DC3-D3C9-702D-20FF38A8C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1191"/>
                <a:ext cx="120" cy="114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1F2B5B1-82BC-7372-B462-D1B5D754F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" y="1293"/>
                <a:ext cx="246" cy="78"/>
              </a:xfrm>
              <a:prstGeom prst="rect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2F8B634-9024-566C-F20F-746AAD5EB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191"/>
                <a:ext cx="312" cy="180"/>
              </a:xfrm>
              <a:custGeom>
                <a:avLst/>
                <a:gdLst>
                  <a:gd name="T0" fmla="*/ 0 w 52"/>
                  <a:gd name="T1" fmla="*/ 0 h 30"/>
                  <a:gd name="T2" fmla="*/ 0 w 52"/>
                  <a:gd name="T3" fmla="*/ 180 h 30"/>
                  <a:gd name="T4" fmla="*/ 234 w 52"/>
                  <a:gd name="T5" fmla="*/ 180 h 30"/>
                  <a:gd name="T6" fmla="*/ 312 w 52"/>
                  <a:gd name="T7" fmla="*/ 132 h 30"/>
                  <a:gd name="T8" fmla="*/ 312 w 52"/>
                  <a:gd name="T9" fmla="*/ 42 h 30"/>
                  <a:gd name="T10" fmla="*/ 78 w 52"/>
                  <a:gd name="T11" fmla="*/ 0 h 30"/>
                  <a:gd name="T12" fmla="*/ 0 w 52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30"/>
                  <a:gd name="T23" fmla="*/ 52 w 52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30">
                    <a:moveTo>
                      <a:pt x="0" y="0"/>
                    </a:moveTo>
                    <a:lnTo>
                      <a:pt x="0" y="30"/>
                    </a:lnTo>
                    <a:lnTo>
                      <a:pt x="39" y="30"/>
                    </a:lnTo>
                    <a:lnTo>
                      <a:pt x="52" y="22"/>
                    </a:lnTo>
                    <a:lnTo>
                      <a:pt x="52" y="7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4A439B3-963F-F284-7AF0-00C34803F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227"/>
                <a:ext cx="198" cy="19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96ED2FC-AC09-B0B4-BDFA-2D2A0B765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1227"/>
                <a:ext cx="192" cy="198"/>
              </a:xfrm>
              <a:prstGeom prst="ellipse">
                <a:avLst/>
              </a:pr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9DD993D-111E-E955-6118-195161516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047"/>
                <a:ext cx="228" cy="216"/>
              </a:xfrm>
              <a:custGeom>
                <a:avLst/>
                <a:gdLst>
                  <a:gd name="T0" fmla="*/ 6 w 38"/>
                  <a:gd name="T1" fmla="*/ 24 h 36"/>
                  <a:gd name="T2" fmla="*/ 6 w 38"/>
                  <a:gd name="T3" fmla="*/ 144 h 36"/>
                  <a:gd name="T4" fmla="*/ 66 w 38"/>
                  <a:gd name="T5" fmla="*/ 216 h 36"/>
                  <a:gd name="T6" fmla="*/ 168 w 38"/>
                  <a:gd name="T7" fmla="*/ 216 h 36"/>
                  <a:gd name="T8" fmla="*/ 228 w 38"/>
                  <a:gd name="T9" fmla="*/ 150 h 36"/>
                  <a:gd name="T10" fmla="*/ 156 w 38"/>
                  <a:gd name="T11" fmla="*/ 0 h 36"/>
                  <a:gd name="T12" fmla="*/ 0 w 38"/>
                  <a:gd name="T13" fmla="*/ 0 h 36"/>
                  <a:gd name="T14" fmla="*/ 6 w 38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6"/>
                  <a:gd name="T26" fmla="*/ 38 w 3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6">
                    <a:moveTo>
                      <a:pt x="1" y="4"/>
                    </a:moveTo>
                    <a:lnTo>
                      <a:pt x="1" y="24"/>
                    </a:lnTo>
                    <a:lnTo>
                      <a:pt x="11" y="36"/>
                    </a:lnTo>
                    <a:lnTo>
                      <a:pt x="28" y="36"/>
                    </a:lnTo>
                    <a:lnTo>
                      <a:pt x="38" y="2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ADB207E6-E3C2-AC6E-856F-AB020BA0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077"/>
                <a:ext cx="144" cy="114"/>
              </a:xfrm>
              <a:custGeom>
                <a:avLst/>
                <a:gdLst>
                  <a:gd name="T0" fmla="*/ 0 w 24"/>
                  <a:gd name="T1" fmla="*/ 0 h 19"/>
                  <a:gd name="T2" fmla="*/ 6 w 24"/>
                  <a:gd name="T3" fmla="*/ 114 h 19"/>
                  <a:gd name="T4" fmla="*/ 144 w 24"/>
                  <a:gd name="T5" fmla="*/ 114 h 19"/>
                  <a:gd name="T6" fmla="*/ 102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9"/>
                  <a:gd name="T17" fmla="*/ 24 w 2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9">
                    <a:moveTo>
                      <a:pt x="0" y="0"/>
                    </a:moveTo>
                    <a:lnTo>
                      <a:pt x="1" y="19"/>
                    </a:lnTo>
                    <a:lnTo>
                      <a:pt x="24" y="19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106" name="Line 96">
                <a:extLst>
                  <a:ext uri="{FF2B5EF4-FFF2-40B4-BE49-F238E27FC236}">
                    <a16:creationId xmlns:a16="http://schemas.microsoft.com/office/drawing/2014/main" id="{699A99A6-A50E-47B0-D12C-E6D267339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1" y="1047"/>
                <a:ext cx="264" cy="186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7" name="Line 97">
                <a:extLst>
                  <a:ext uri="{FF2B5EF4-FFF2-40B4-BE49-F238E27FC236}">
                    <a16:creationId xmlns:a16="http://schemas.microsoft.com/office/drawing/2014/main" id="{6132A062-5695-49C7-B339-2199C90B8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7" y="1347"/>
                <a:ext cx="78" cy="36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8" name="Line 98">
                <a:extLst>
                  <a:ext uri="{FF2B5EF4-FFF2-40B4-BE49-F238E27FC236}">
                    <a16:creationId xmlns:a16="http://schemas.microsoft.com/office/drawing/2014/main" id="{A44904D9-E4F6-9E01-43F6-3978A5BD1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1191"/>
                <a:ext cx="449" cy="171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Line 99">
                <a:extLst>
                  <a:ext uri="{FF2B5EF4-FFF2-40B4-BE49-F238E27FC236}">
                    <a16:creationId xmlns:a16="http://schemas.microsoft.com/office/drawing/2014/main" id="{65D1D94B-F61E-5194-2F9E-E4FE28C7C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149"/>
                <a:ext cx="1" cy="198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0" name="Line 100">
                <a:extLst>
                  <a:ext uri="{FF2B5EF4-FFF2-40B4-BE49-F238E27FC236}">
                    <a16:creationId xmlns:a16="http://schemas.microsoft.com/office/drawing/2014/main" id="{E71004B9-7126-875E-AF0C-76181AF19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61" y="1191"/>
                <a:ext cx="108" cy="1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Line 101">
                <a:extLst>
                  <a:ext uri="{FF2B5EF4-FFF2-40B4-BE49-F238E27FC236}">
                    <a16:creationId xmlns:a16="http://schemas.microsoft.com/office/drawing/2014/main" id="{EACF522A-64CB-4720-5BF4-FD5168142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5" y="1323"/>
                <a:ext cx="48" cy="1"/>
              </a:xfrm>
              <a:prstGeom prst="line">
                <a:avLst/>
              </a:pr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" name="Freeform 102">
                <a:extLst>
                  <a:ext uri="{FF2B5EF4-FFF2-40B4-BE49-F238E27FC236}">
                    <a16:creationId xmlns:a16="http://schemas.microsoft.com/office/drawing/2014/main" id="{99714AA5-91D9-DFF8-30DA-B9C0B58D7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239"/>
                <a:ext cx="66" cy="108"/>
              </a:xfrm>
              <a:custGeom>
                <a:avLst/>
                <a:gdLst>
                  <a:gd name="T0" fmla="*/ 60 w 11"/>
                  <a:gd name="T1" fmla="*/ 0 h 18"/>
                  <a:gd name="T2" fmla="*/ 66 w 11"/>
                  <a:gd name="T3" fmla="*/ 102 h 18"/>
                  <a:gd name="T4" fmla="*/ 0 60000 65536"/>
                  <a:gd name="T5" fmla="*/ 0 60000 65536"/>
                  <a:gd name="T6" fmla="*/ 0 w 11"/>
                  <a:gd name="T7" fmla="*/ 0 h 18"/>
                  <a:gd name="T8" fmla="*/ 11 w 11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8">
                    <a:moveTo>
                      <a:pt x="10" y="0"/>
                    </a:moveTo>
                    <a:cubicBezTo>
                      <a:pt x="0" y="15"/>
                      <a:pt x="7" y="18"/>
                      <a:pt x="11" y="17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sp>
          <p:nvSpPr>
            <p:cNvPr id="88" name="Oval 162">
              <a:extLst>
                <a:ext uri="{FF2B5EF4-FFF2-40B4-BE49-F238E27FC236}">
                  <a16:creationId xmlns:a16="http://schemas.microsoft.com/office/drawing/2014/main" id="{433852D0-8526-CD33-6417-B1020D6A1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3545672"/>
              <a:ext cx="357187" cy="357187"/>
            </a:xfrm>
            <a:prstGeom prst="ellipse">
              <a:avLst/>
            </a:prstGeom>
            <a:noFill/>
            <a:ln w="19050" cap="rnd" cmpd="tri">
              <a:solidFill>
                <a:srgbClr val="24211D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Oval 162">
              <a:extLst>
                <a:ext uri="{FF2B5EF4-FFF2-40B4-BE49-F238E27FC236}">
                  <a16:creationId xmlns:a16="http://schemas.microsoft.com/office/drawing/2014/main" id="{27BBE0E8-CB22-272F-5A4A-CE38FF39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3544084"/>
              <a:ext cx="357188" cy="357188"/>
            </a:xfrm>
            <a:prstGeom prst="ellipse">
              <a:avLst/>
            </a:prstGeom>
            <a:noFill/>
            <a:ln w="19050" cap="rnd" cmpd="tri">
              <a:solidFill>
                <a:srgbClr val="24211D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C4FB0C9D-F7BB-1E81-9868-CA7EEE265C23}"/>
              </a:ext>
            </a:extLst>
          </p:cNvPr>
          <p:cNvGrpSpPr/>
          <p:nvPr/>
        </p:nvGrpSpPr>
        <p:grpSpPr>
          <a:xfrm>
            <a:off x="3555110" y="3274616"/>
            <a:ext cx="1275121" cy="1338982"/>
            <a:chOff x="2570998" y="3933880"/>
            <a:chExt cx="1676128" cy="1760072"/>
          </a:xfrm>
        </p:grpSpPr>
        <p:sp>
          <p:nvSpPr>
            <p:cNvPr id="144" name="Stern mit 5 Zacken 143">
              <a:extLst>
                <a:ext uri="{FF2B5EF4-FFF2-40B4-BE49-F238E27FC236}">
                  <a16:creationId xmlns:a16="http://schemas.microsoft.com/office/drawing/2014/main" id="{3C518B30-012D-C4AE-E830-E2E2B27BCD58}"/>
                </a:ext>
              </a:extLst>
            </p:cNvPr>
            <p:cNvSpPr/>
            <p:nvPr/>
          </p:nvSpPr>
          <p:spPr bwMode="auto">
            <a:xfrm>
              <a:off x="3022518" y="532407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5" name="Plus 144">
              <a:extLst>
                <a:ext uri="{FF2B5EF4-FFF2-40B4-BE49-F238E27FC236}">
                  <a16:creationId xmlns:a16="http://schemas.microsoft.com/office/drawing/2014/main" id="{6B20EEB8-A9CA-D294-CD70-B7B51B48F179}"/>
                </a:ext>
              </a:extLst>
            </p:cNvPr>
            <p:cNvSpPr/>
            <p:nvPr/>
          </p:nvSpPr>
          <p:spPr bwMode="auto">
            <a:xfrm>
              <a:off x="3526574" y="532407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6" name="Minus 145">
              <a:extLst>
                <a:ext uri="{FF2B5EF4-FFF2-40B4-BE49-F238E27FC236}">
                  <a16:creationId xmlns:a16="http://schemas.microsoft.com/office/drawing/2014/main" id="{A1242BA1-3926-3DDB-E43F-03E6DF2A1671}"/>
                </a:ext>
              </a:extLst>
            </p:cNvPr>
            <p:cNvSpPr/>
            <p:nvPr/>
          </p:nvSpPr>
          <p:spPr bwMode="auto">
            <a:xfrm>
              <a:off x="4020582" y="487573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7" name="Minus 146">
              <a:extLst>
                <a:ext uri="{FF2B5EF4-FFF2-40B4-BE49-F238E27FC236}">
                  <a16:creationId xmlns:a16="http://schemas.microsoft.com/office/drawing/2014/main" id="{8B8A2A30-6E67-E24C-1143-AC5BAB2A47A3}"/>
                </a:ext>
              </a:extLst>
            </p:cNvPr>
            <p:cNvSpPr/>
            <p:nvPr/>
          </p:nvSpPr>
          <p:spPr bwMode="auto">
            <a:xfrm>
              <a:off x="4030630" y="532407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8" name="Plus 147">
              <a:extLst>
                <a:ext uri="{FF2B5EF4-FFF2-40B4-BE49-F238E27FC236}">
                  <a16:creationId xmlns:a16="http://schemas.microsoft.com/office/drawing/2014/main" id="{A5CA8FF8-C89D-20ED-4765-491803B1D99E}"/>
                </a:ext>
              </a:extLst>
            </p:cNvPr>
            <p:cNvSpPr/>
            <p:nvPr/>
          </p:nvSpPr>
          <p:spPr bwMode="auto">
            <a:xfrm>
              <a:off x="2583703" y="532575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9" name="Stern mit 5 Zacken 148">
              <a:extLst>
                <a:ext uri="{FF2B5EF4-FFF2-40B4-BE49-F238E27FC236}">
                  <a16:creationId xmlns:a16="http://schemas.microsoft.com/office/drawing/2014/main" id="{1E8D4928-EFE8-0ED8-C2A4-433E6F6D7396}"/>
                </a:ext>
              </a:extLst>
            </p:cNvPr>
            <p:cNvSpPr/>
            <p:nvPr/>
          </p:nvSpPr>
          <p:spPr bwMode="auto">
            <a:xfrm>
              <a:off x="3009813" y="441203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0" name="Plus 149">
              <a:extLst>
                <a:ext uri="{FF2B5EF4-FFF2-40B4-BE49-F238E27FC236}">
                  <a16:creationId xmlns:a16="http://schemas.microsoft.com/office/drawing/2014/main" id="{C86D54EA-96C3-7D0F-D935-5088DF373FBD}"/>
                </a:ext>
              </a:extLst>
            </p:cNvPr>
            <p:cNvSpPr/>
            <p:nvPr/>
          </p:nvSpPr>
          <p:spPr bwMode="auto">
            <a:xfrm>
              <a:off x="3503821" y="4412085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1" name="Minus 150">
              <a:extLst>
                <a:ext uri="{FF2B5EF4-FFF2-40B4-BE49-F238E27FC236}">
                  <a16:creationId xmlns:a16="http://schemas.microsoft.com/office/drawing/2014/main" id="{1D962202-AAA8-830B-618B-BA424C6DE4B6}"/>
                </a:ext>
              </a:extLst>
            </p:cNvPr>
            <p:cNvSpPr/>
            <p:nvPr/>
          </p:nvSpPr>
          <p:spPr bwMode="auto">
            <a:xfrm>
              <a:off x="4007877" y="4435513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2" name="Plus 151">
              <a:extLst>
                <a:ext uri="{FF2B5EF4-FFF2-40B4-BE49-F238E27FC236}">
                  <a16:creationId xmlns:a16="http://schemas.microsoft.com/office/drawing/2014/main" id="{82EA2EB4-899F-F20D-FE76-042C2FD2D2DF}"/>
                </a:ext>
              </a:extLst>
            </p:cNvPr>
            <p:cNvSpPr/>
            <p:nvPr/>
          </p:nvSpPr>
          <p:spPr bwMode="auto">
            <a:xfrm>
              <a:off x="2570998" y="4413765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3" name="Stern mit 5 Zacken 152">
              <a:extLst>
                <a:ext uri="{FF2B5EF4-FFF2-40B4-BE49-F238E27FC236}">
                  <a16:creationId xmlns:a16="http://schemas.microsoft.com/office/drawing/2014/main" id="{045946FD-E984-8C49-6633-DCC051298F1B}"/>
                </a:ext>
              </a:extLst>
            </p:cNvPr>
            <p:cNvSpPr/>
            <p:nvPr/>
          </p:nvSpPr>
          <p:spPr bwMode="auto">
            <a:xfrm>
              <a:off x="3025468" y="393388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4" name="Plus 153">
              <a:extLst>
                <a:ext uri="{FF2B5EF4-FFF2-40B4-BE49-F238E27FC236}">
                  <a16:creationId xmlns:a16="http://schemas.microsoft.com/office/drawing/2014/main" id="{B74E3646-99CE-A81D-BA10-4F4B84698919}"/>
                </a:ext>
              </a:extLst>
            </p:cNvPr>
            <p:cNvSpPr/>
            <p:nvPr/>
          </p:nvSpPr>
          <p:spPr bwMode="auto">
            <a:xfrm>
              <a:off x="3519476" y="393393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5" name="Minus 154">
              <a:extLst>
                <a:ext uri="{FF2B5EF4-FFF2-40B4-BE49-F238E27FC236}">
                  <a16:creationId xmlns:a16="http://schemas.microsoft.com/office/drawing/2014/main" id="{CDC5078D-233C-77D9-2D1F-F609A1295381}"/>
                </a:ext>
              </a:extLst>
            </p:cNvPr>
            <p:cNvSpPr/>
            <p:nvPr/>
          </p:nvSpPr>
          <p:spPr bwMode="auto">
            <a:xfrm>
              <a:off x="4023532" y="395735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6" name="Plus 155">
              <a:extLst>
                <a:ext uri="{FF2B5EF4-FFF2-40B4-BE49-F238E27FC236}">
                  <a16:creationId xmlns:a16="http://schemas.microsoft.com/office/drawing/2014/main" id="{B8116807-06DB-4458-A949-CBAEE6B8D650}"/>
                </a:ext>
              </a:extLst>
            </p:cNvPr>
            <p:cNvSpPr/>
            <p:nvPr/>
          </p:nvSpPr>
          <p:spPr bwMode="auto">
            <a:xfrm>
              <a:off x="2586653" y="393561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7" name="Minus 156">
              <a:extLst>
                <a:ext uri="{FF2B5EF4-FFF2-40B4-BE49-F238E27FC236}">
                  <a16:creationId xmlns:a16="http://schemas.microsoft.com/office/drawing/2014/main" id="{F5349852-3D94-D0B0-0A39-D4BFE3FC3E7B}"/>
                </a:ext>
              </a:extLst>
            </p:cNvPr>
            <p:cNvSpPr/>
            <p:nvPr/>
          </p:nvSpPr>
          <p:spPr bwMode="auto">
            <a:xfrm>
              <a:off x="2652413" y="4872929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8" name="Minus 157">
              <a:extLst>
                <a:ext uri="{FF2B5EF4-FFF2-40B4-BE49-F238E27FC236}">
                  <a16:creationId xmlns:a16="http://schemas.microsoft.com/office/drawing/2014/main" id="{86FC6FA3-68BE-4803-DB33-18954E92E701}"/>
                </a:ext>
              </a:extLst>
            </p:cNvPr>
            <p:cNvSpPr/>
            <p:nvPr/>
          </p:nvSpPr>
          <p:spPr bwMode="auto">
            <a:xfrm>
              <a:off x="3131375" y="4869326"/>
              <a:ext cx="228917" cy="343483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9" name="Minus 158">
              <a:extLst>
                <a:ext uri="{FF2B5EF4-FFF2-40B4-BE49-F238E27FC236}">
                  <a16:creationId xmlns:a16="http://schemas.microsoft.com/office/drawing/2014/main" id="{F223A3A3-719B-034E-138D-E5181BE0B666}"/>
                </a:ext>
              </a:extLst>
            </p:cNvPr>
            <p:cNvSpPr/>
            <p:nvPr/>
          </p:nvSpPr>
          <p:spPr bwMode="auto">
            <a:xfrm>
              <a:off x="3591704" y="4872929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0395F485-8372-36CD-18BA-8794064FD4F1}"/>
              </a:ext>
            </a:extLst>
          </p:cNvPr>
          <p:cNvGrpSpPr/>
          <p:nvPr/>
        </p:nvGrpSpPr>
        <p:grpSpPr>
          <a:xfrm>
            <a:off x="6665250" y="3275762"/>
            <a:ext cx="1334332" cy="642060"/>
            <a:chOff x="3168116" y="4466315"/>
            <a:chExt cx="1733121" cy="811536"/>
          </a:xfrm>
        </p:grpSpPr>
        <p:sp>
          <p:nvSpPr>
            <p:cNvPr id="161" name="Stern mit 5 Zacken 160">
              <a:extLst>
                <a:ext uri="{FF2B5EF4-FFF2-40B4-BE49-F238E27FC236}">
                  <a16:creationId xmlns:a16="http://schemas.microsoft.com/office/drawing/2014/main" id="{DC1399E8-7493-86B0-4D8C-B5191B154633}"/>
                </a:ext>
              </a:extLst>
            </p:cNvPr>
            <p:cNvSpPr/>
            <p:nvPr/>
          </p:nvSpPr>
          <p:spPr bwMode="auto">
            <a:xfrm>
              <a:off x="3660753" y="4898363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2" name="Plus 161">
              <a:extLst>
                <a:ext uri="{FF2B5EF4-FFF2-40B4-BE49-F238E27FC236}">
                  <a16:creationId xmlns:a16="http://schemas.microsoft.com/office/drawing/2014/main" id="{9CCA7D8F-7758-A24B-19DF-5A50C5956617}"/>
                </a:ext>
              </a:extLst>
            </p:cNvPr>
            <p:cNvSpPr/>
            <p:nvPr/>
          </p:nvSpPr>
          <p:spPr bwMode="auto">
            <a:xfrm>
              <a:off x="4108677" y="4898364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3" name="Minus 162">
              <a:extLst>
                <a:ext uri="{FF2B5EF4-FFF2-40B4-BE49-F238E27FC236}">
                  <a16:creationId xmlns:a16="http://schemas.microsoft.com/office/drawing/2014/main" id="{103EC416-3F9F-F7A9-2684-B3D9A7A2DD55}"/>
                </a:ext>
              </a:extLst>
            </p:cNvPr>
            <p:cNvSpPr/>
            <p:nvPr/>
          </p:nvSpPr>
          <p:spPr bwMode="auto">
            <a:xfrm>
              <a:off x="4684741" y="4898363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4" name="Stern mit 5 Zacken 163">
              <a:extLst>
                <a:ext uri="{FF2B5EF4-FFF2-40B4-BE49-F238E27FC236}">
                  <a16:creationId xmlns:a16="http://schemas.microsoft.com/office/drawing/2014/main" id="{F382DAA7-63A8-43AC-A4C6-8ED452531BB6}"/>
                </a:ext>
              </a:extLst>
            </p:cNvPr>
            <p:cNvSpPr/>
            <p:nvPr/>
          </p:nvSpPr>
          <p:spPr bwMode="auto">
            <a:xfrm>
              <a:off x="3660753" y="446631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5" name="Plus 164">
              <a:extLst>
                <a:ext uri="{FF2B5EF4-FFF2-40B4-BE49-F238E27FC236}">
                  <a16:creationId xmlns:a16="http://schemas.microsoft.com/office/drawing/2014/main" id="{D02B180B-007F-F18A-BB15-0416A1A4EA19}"/>
                </a:ext>
              </a:extLst>
            </p:cNvPr>
            <p:cNvSpPr/>
            <p:nvPr/>
          </p:nvSpPr>
          <p:spPr bwMode="auto">
            <a:xfrm>
              <a:off x="4108677" y="4466316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6" name="Minus 165">
              <a:extLst>
                <a:ext uri="{FF2B5EF4-FFF2-40B4-BE49-F238E27FC236}">
                  <a16:creationId xmlns:a16="http://schemas.microsoft.com/office/drawing/2014/main" id="{F0EDA5B3-62BE-7650-585C-E913DFCC0181}"/>
                </a:ext>
              </a:extLst>
            </p:cNvPr>
            <p:cNvSpPr/>
            <p:nvPr/>
          </p:nvSpPr>
          <p:spPr bwMode="auto">
            <a:xfrm>
              <a:off x="4684741" y="4466315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7" name="Plus 166">
              <a:extLst>
                <a:ext uri="{FF2B5EF4-FFF2-40B4-BE49-F238E27FC236}">
                  <a16:creationId xmlns:a16="http://schemas.microsoft.com/office/drawing/2014/main" id="{425CC417-60AB-9EFD-41E3-E804F2D4E7D8}"/>
                </a:ext>
              </a:extLst>
            </p:cNvPr>
            <p:cNvSpPr/>
            <p:nvPr/>
          </p:nvSpPr>
          <p:spPr bwMode="auto">
            <a:xfrm>
              <a:off x="3168116" y="490965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8" name="Plus 167">
              <a:extLst>
                <a:ext uri="{FF2B5EF4-FFF2-40B4-BE49-F238E27FC236}">
                  <a16:creationId xmlns:a16="http://schemas.microsoft.com/office/drawing/2014/main" id="{1085875C-BBA6-B969-8096-C6082FB8DBA7}"/>
                </a:ext>
              </a:extLst>
            </p:cNvPr>
            <p:cNvSpPr/>
            <p:nvPr/>
          </p:nvSpPr>
          <p:spPr bwMode="auto">
            <a:xfrm>
              <a:off x="3168116" y="4477602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94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id="{3BC08356-BB5F-3F37-3E49-01D0162C3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3896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6CA8698-4A35-EF68-C82E-85058DF8455F}"/>
              </a:ext>
            </a:extLst>
          </p:cNvPr>
          <p:cNvSpPr/>
          <p:nvPr/>
        </p:nvSpPr>
        <p:spPr bwMode="auto">
          <a:xfrm>
            <a:off x="2065112" y="5167457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DBEE91B-F249-94EC-6500-5BF63339E43F}"/>
              </a:ext>
            </a:extLst>
          </p:cNvPr>
          <p:cNvSpPr/>
          <p:nvPr/>
        </p:nvSpPr>
        <p:spPr bwMode="auto">
          <a:xfrm>
            <a:off x="2279576" y="3519448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4FFA143-E374-5312-DF8C-504D753B1ABA}"/>
              </a:ext>
            </a:extLst>
          </p:cNvPr>
          <p:cNvGrpSpPr/>
          <p:nvPr/>
        </p:nvGrpSpPr>
        <p:grpSpPr>
          <a:xfrm>
            <a:off x="7464152" y="1268760"/>
            <a:ext cx="2212165" cy="2149193"/>
            <a:chOff x="7464152" y="1268760"/>
            <a:chExt cx="2212165" cy="2149193"/>
          </a:xfrm>
        </p:grpSpPr>
        <p:sp>
          <p:nvSpPr>
            <p:cNvPr id="30" name="Stern mit 5 Zacken 29">
              <a:extLst>
                <a:ext uri="{FF2B5EF4-FFF2-40B4-BE49-F238E27FC236}">
                  <a16:creationId xmlns:a16="http://schemas.microsoft.com/office/drawing/2014/main" id="{D05D75F0-6D75-DF5C-7DE6-FE7CFDDA54C0}"/>
                </a:ext>
              </a:extLst>
            </p:cNvPr>
            <p:cNvSpPr/>
            <p:nvPr/>
          </p:nvSpPr>
          <p:spPr bwMode="auto">
            <a:xfrm>
              <a:off x="7464152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1" name="Stern mit 5 Zacken 30">
              <a:extLst>
                <a:ext uri="{FF2B5EF4-FFF2-40B4-BE49-F238E27FC236}">
                  <a16:creationId xmlns:a16="http://schemas.microsoft.com/office/drawing/2014/main" id="{F5694452-61EE-0D75-D8B4-1E9C4F721763}"/>
                </a:ext>
              </a:extLst>
            </p:cNvPr>
            <p:cNvSpPr/>
            <p:nvPr/>
          </p:nvSpPr>
          <p:spPr bwMode="auto">
            <a:xfrm>
              <a:off x="7896200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de-DE" sz="1600" dirty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32" name="Stern mit 5 Zacken 31">
              <a:extLst>
                <a:ext uri="{FF2B5EF4-FFF2-40B4-BE49-F238E27FC236}">
                  <a16:creationId xmlns:a16="http://schemas.microsoft.com/office/drawing/2014/main" id="{991C4F2C-5C29-EF29-862B-2B65C1CC8004}"/>
                </a:ext>
              </a:extLst>
            </p:cNvPr>
            <p:cNvSpPr/>
            <p:nvPr/>
          </p:nvSpPr>
          <p:spPr bwMode="auto">
            <a:xfrm>
              <a:off x="8328248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3" name="Stern mit 5 Zacken 32">
              <a:extLst>
                <a:ext uri="{FF2B5EF4-FFF2-40B4-BE49-F238E27FC236}">
                  <a16:creationId xmlns:a16="http://schemas.microsoft.com/office/drawing/2014/main" id="{B7BCF612-5DCE-C141-6A18-98659697BA0D}"/>
                </a:ext>
              </a:extLst>
            </p:cNvPr>
            <p:cNvSpPr/>
            <p:nvPr/>
          </p:nvSpPr>
          <p:spPr bwMode="auto">
            <a:xfrm>
              <a:off x="8760296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4" name="Stern mit 5 Zacken 33">
              <a:extLst>
                <a:ext uri="{FF2B5EF4-FFF2-40B4-BE49-F238E27FC236}">
                  <a16:creationId xmlns:a16="http://schemas.microsoft.com/office/drawing/2014/main" id="{12173778-7935-6FB6-6987-89F82168B047}"/>
                </a:ext>
              </a:extLst>
            </p:cNvPr>
            <p:cNvSpPr/>
            <p:nvPr/>
          </p:nvSpPr>
          <p:spPr bwMode="auto">
            <a:xfrm>
              <a:off x="9207037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5" name="Stern mit 5 Zacken 34">
              <a:extLst>
                <a:ext uri="{FF2B5EF4-FFF2-40B4-BE49-F238E27FC236}">
                  <a16:creationId xmlns:a16="http://schemas.microsoft.com/office/drawing/2014/main" id="{45198153-DB99-F644-26BB-72805EF4FA1E}"/>
                </a:ext>
              </a:extLst>
            </p:cNvPr>
            <p:cNvSpPr/>
            <p:nvPr/>
          </p:nvSpPr>
          <p:spPr bwMode="auto">
            <a:xfrm>
              <a:off x="9224527" y="170597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6" name="Stern mit 5 Zacken 35">
              <a:extLst>
                <a:ext uri="{FF2B5EF4-FFF2-40B4-BE49-F238E27FC236}">
                  <a16:creationId xmlns:a16="http://schemas.microsoft.com/office/drawing/2014/main" id="{8215DC5B-1F51-6BFC-7BE6-E5D840968A52}"/>
                </a:ext>
              </a:extLst>
            </p:cNvPr>
            <p:cNvSpPr/>
            <p:nvPr/>
          </p:nvSpPr>
          <p:spPr bwMode="auto">
            <a:xfrm>
              <a:off x="9227027" y="214318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7" name="Stern mit 5 Zacken 36">
              <a:extLst>
                <a:ext uri="{FF2B5EF4-FFF2-40B4-BE49-F238E27FC236}">
                  <a16:creationId xmlns:a16="http://schemas.microsoft.com/office/drawing/2014/main" id="{B6EAE9E0-B850-2D50-A4B3-FA5D1EE2C099}"/>
                </a:ext>
              </a:extLst>
            </p:cNvPr>
            <p:cNvSpPr/>
            <p:nvPr/>
          </p:nvSpPr>
          <p:spPr bwMode="auto">
            <a:xfrm>
              <a:off x="9242017" y="259288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8" name="Stern mit 5 Zacken 37">
              <a:extLst>
                <a:ext uri="{FF2B5EF4-FFF2-40B4-BE49-F238E27FC236}">
                  <a16:creationId xmlns:a16="http://schemas.microsoft.com/office/drawing/2014/main" id="{7522EB84-3091-CEF4-8541-62BD91DE093C}"/>
                </a:ext>
              </a:extLst>
            </p:cNvPr>
            <p:cNvSpPr/>
            <p:nvPr/>
          </p:nvSpPr>
          <p:spPr bwMode="auto">
            <a:xfrm>
              <a:off x="9244517" y="303009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39" name="Plus 38">
              <a:extLst>
                <a:ext uri="{FF2B5EF4-FFF2-40B4-BE49-F238E27FC236}">
                  <a16:creationId xmlns:a16="http://schemas.microsoft.com/office/drawing/2014/main" id="{6B5B18BF-9CC5-212C-7212-C5273E32B6B3}"/>
                </a:ext>
              </a:extLst>
            </p:cNvPr>
            <p:cNvSpPr/>
            <p:nvPr/>
          </p:nvSpPr>
          <p:spPr bwMode="auto">
            <a:xfrm>
              <a:off x="8796494" y="2192817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0" name="Plus 39">
              <a:extLst>
                <a:ext uri="{FF2B5EF4-FFF2-40B4-BE49-F238E27FC236}">
                  <a16:creationId xmlns:a16="http://schemas.microsoft.com/office/drawing/2014/main" id="{77CDC9F0-65B0-7496-F3F3-F32FE6363E2B}"/>
                </a:ext>
              </a:extLst>
            </p:cNvPr>
            <p:cNvSpPr/>
            <p:nvPr/>
          </p:nvSpPr>
          <p:spPr bwMode="auto">
            <a:xfrm>
              <a:off x="8798994" y="1760604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1" name="Plus 40">
              <a:extLst>
                <a:ext uri="{FF2B5EF4-FFF2-40B4-BE49-F238E27FC236}">
                  <a16:creationId xmlns:a16="http://schemas.microsoft.com/office/drawing/2014/main" id="{1E05E5E8-51CD-9243-74C9-4E041F412E4F}"/>
                </a:ext>
              </a:extLst>
            </p:cNvPr>
            <p:cNvSpPr/>
            <p:nvPr/>
          </p:nvSpPr>
          <p:spPr bwMode="auto">
            <a:xfrm>
              <a:off x="8798994" y="3049752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2" name="Plus 41">
              <a:extLst>
                <a:ext uri="{FF2B5EF4-FFF2-40B4-BE49-F238E27FC236}">
                  <a16:creationId xmlns:a16="http://schemas.microsoft.com/office/drawing/2014/main" id="{C3ADB30C-20DD-9CA2-0B30-51CE39FE9461}"/>
                </a:ext>
              </a:extLst>
            </p:cNvPr>
            <p:cNvSpPr/>
            <p:nvPr/>
          </p:nvSpPr>
          <p:spPr bwMode="auto">
            <a:xfrm>
              <a:off x="8801494" y="2617539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46B315C5-7E7D-6109-EC3D-B619ADD2A708}"/>
              </a:ext>
            </a:extLst>
          </p:cNvPr>
          <p:cNvSpPr/>
          <p:nvPr/>
        </p:nvSpPr>
        <p:spPr bwMode="auto">
          <a:xfrm>
            <a:off x="2423592" y="1830137"/>
            <a:ext cx="2448272" cy="1461762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16DBC66-CB24-AF45-C34C-DAA164B3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01" y="1173356"/>
            <a:ext cx="2448560" cy="2021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834DCB5-8B60-E146-3E09-84063CC4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42" y="3056530"/>
            <a:ext cx="2448560" cy="1823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51A48C5-7A6F-1BA2-C1BF-DA25E5C8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63" y="4707055"/>
            <a:ext cx="2448560" cy="18237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721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62772259-CE87-2992-C6A6-1AE53BD16272}"/>
              </a:ext>
            </a:extLst>
          </p:cNvPr>
          <p:cNvSpPr txBox="1"/>
          <p:nvPr/>
        </p:nvSpPr>
        <p:spPr>
          <a:xfrm>
            <a:off x="9933464" y="2060493"/>
            <a:ext cx="22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technogram of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stand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F67676-C6A6-D8A4-4AD9-7426BFEFDE31}"/>
              </a:ext>
            </a:extLst>
          </p:cNvPr>
          <p:cNvSpPr txBox="1"/>
          <p:nvPr/>
        </p:nvSpPr>
        <p:spPr>
          <a:xfrm>
            <a:off x="6567547" y="2072111"/>
            <a:ext cx="24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ecogram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of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method</a:t>
            </a:r>
            <a:endParaRPr lang="de-DE" sz="1400" dirty="0">
              <a:latin typeface="Fira Sans" panose="020B0503050000020004" pitchFamily="34" charset="0"/>
            </a:endParaRPr>
          </a:p>
        </p:txBody>
      </p:sp>
      <p:sp>
        <p:nvSpPr>
          <p:cNvPr id="105" name="Plus 104"/>
          <p:cNvSpPr/>
          <p:nvPr/>
        </p:nvSpPr>
        <p:spPr>
          <a:xfrm>
            <a:off x="2464970" y="3349301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3" name="Tabelle 112"/>
          <p:cNvGraphicFramePr>
            <a:graphicFrameLocks noGrp="1"/>
          </p:cNvGraphicFramePr>
          <p:nvPr/>
        </p:nvGraphicFramePr>
        <p:xfrm>
          <a:off x="3555110" y="2900472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8" name="Gleich 127"/>
          <p:cNvSpPr/>
          <p:nvPr/>
        </p:nvSpPr>
        <p:spPr>
          <a:xfrm>
            <a:off x="5585639" y="3275762"/>
            <a:ext cx="851648" cy="851648"/>
          </a:xfrm>
          <a:prstGeom prst="mathEqual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9" name="Tabelle 128"/>
          <p:cNvGraphicFramePr>
            <a:graphicFrameLocks noGrp="1"/>
          </p:cNvGraphicFramePr>
          <p:nvPr/>
        </p:nvGraphicFramePr>
        <p:xfrm>
          <a:off x="6669464" y="2904752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37" name="Pfeil nach links und rechts 136"/>
          <p:cNvSpPr/>
          <p:nvPr/>
        </p:nvSpPr>
        <p:spPr>
          <a:xfrm>
            <a:off x="8663741" y="3389800"/>
            <a:ext cx="1123646" cy="663147"/>
          </a:xfrm>
          <a:prstGeom prst="left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1" name="Tabelle 140"/>
          <p:cNvGraphicFramePr>
            <a:graphicFrameLocks noGrp="1"/>
          </p:cNvGraphicFramePr>
          <p:nvPr/>
        </p:nvGraphicFramePr>
        <p:xfrm>
          <a:off x="10052629" y="2900472"/>
          <a:ext cx="1743600" cy="17215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8720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43" name="Gruppieren 142"/>
          <p:cNvGrpSpPr/>
          <p:nvPr/>
        </p:nvGrpSpPr>
        <p:grpSpPr>
          <a:xfrm>
            <a:off x="10392699" y="2485804"/>
            <a:ext cx="1059870" cy="1495809"/>
            <a:chOff x="9449223" y="1558607"/>
            <a:chExt cx="1355328" cy="1912793"/>
          </a:xfrm>
        </p:grpSpPr>
        <p:pic>
          <p:nvPicPr>
            <p:cNvPr id="138" name="Picture 4" descr="MCj04124640000[1]">
              <a:extLst>
                <a:ext uri="{FF2B5EF4-FFF2-40B4-BE49-F238E27FC236}">
                  <a16:creationId xmlns:a16="http://schemas.microsoft.com/office/drawing/2014/main" id="{EB596101-B4A0-6AE9-A356-3FC52C4A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23" y="1558607"/>
              <a:ext cx="439737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5" descr="MCj03111200000[1]">
              <a:extLst>
                <a:ext uri="{FF2B5EF4-FFF2-40B4-BE49-F238E27FC236}">
                  <a16:creationId xmlns:a16="http://schemas.microsoft.com/office/drawing/2014/main" id="{0307C742-DFAD-F17D-F3F3-EC9F8393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38" y="1558607"/>
              <a:ext cx="404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 Box 2">
              <a:extLst>
                <a:ext uri="{FF2B5EF4-FFF2-40B4-BE49-F238E27FC236}">
                  <a16:creationId xmlns:a16="http://schemas.microsoft.com/office/drawing/2014/main" id="{B8A58920-2933-D7B5-F3B9-2D128CC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934" y="1579245"/>
              <a:ext cx="5588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sz="1600" b="0" noProof="1">
                  <a:solidFill>
                    <a:srgbClr val="000000"/>
                  </a:solidFill>
                  <a:latin typeface="+mn-lt"/>
                </a:rPr>
                <a:t>Ø</a:t>
              </a:r>
              <a:endParaRPr lang="de-DE" sz="16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2" name="Oval 56">
              <a:extLst>
                <a:ext uri="{FF2B5EF4-FFF2-40B4-BE49-F238E27FC236}">
                  <a16:creationId xmlns:a16="http://schemas.microsoft.com/office/drawing/2014/main" id="{F3726211-D97F-2CD2-3775-C066DBF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439" y="2895137"/>
              <a:ext cx="647700" cy="576263"/>
            </a:xfrm>
            <a:prstGeom prst="ellipse">
              <a:avLst/>
            </a:prstGeom>
            <a:noFill/>
            <a:ln w="50800">
              <a:solidFill>
                <a:srgbClr val="8EAB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2">
            <a:extLst>
              <a:ext uri="{FF2B5EF4-FFF2-40B4-BE49-F238E27FC236}">
                <a16:creationId xmlns:a16="http://schemas.microsoft.com/office/drawing/2014/main" id="{548C0EB2-0A83-6015-4301-BC2608D4F9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1016" y="2418462"/>
            <a:ext cx="904875" cy="333375"/>
            <a:chOff x="3162" y="1293"/>
            <a:chExt cx="570" cy="21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A7E46EE0-7C7A-3043-0EEE-89DC17F9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A9E7D0A-2E15-6303-ED9A-67332597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DFCD3011-35AA-2658-476E-823F2C50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F2ACAE7-DA67-D8EB-98FE-7D01BA58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06EB54F3-942D-B968-FC42-365CFE9F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id="{E6266517-6E67-1EB7-BA5B-8610EA54A546}"/>
              </a:ext>
            </a:extLst>
          </p:cNvPr>
          <p:cNvGraphicFramePr>
            <a:graphicFrameLocks noGrp="1"/>
          </p:cNvGraphicFramePr>
          <p:nvPr/>
        </p:nvGraphicFramePr>
        <p:xfrm>
          <a:off x="494595" y="289501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9156100-98C7-2777-41BC-630CF7290CD7}"/>
              </a:ext>
            </a:extLst>
          </p:cNvPr>
          <p:cNvGrpSpPr/>
          <p:nvPr/>
        </p:nvGrpSpPr>
        <p:grpSpPr>
          <a:xfrm>
            <a:off x="494595" y="4302286"/>
            <a:ext cx="1698184" cy="293837"/>
            <a:chOff x="3472180" y="2820072"/>
            <a:chExt cx="1698184" cy="293837"/>
          </a:xfrm>
        </p:grpSpPr>
        <p:sp>
          <p:nvSpPr>
            <p:cNvPr id="42" name="Stern mit 5 Zacken 41">
              <a:extLst>
                <a:ext uri="{FF2B5EF4-FFF2-40B4-BE49-F238E27FC236}">
                  <a16:creationId xmlns:a16="http://schemas.microsoft.com/office/drawing/2014/main" id="{F68DBF90-7158-B791-7D7D-2CDCDFC5E6AB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3" name="Stern mit 5 Zacken 42">
              <a:extLst>
                <a:ext uri="{FF2B5EF4-FFF2-40B4-BE49-F238E27FC236}">
                  <a16:creationId xmlns:a16="http://schemas.microsoft.com/office/drawing/2014/main" id="{8DEF2C73-9F52-6C45-38C4-BD86397A2079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4" name="Stern mit 5 Zacken 43">
              <a:extLst>
                <a:ext uri="{FF2B5EF4-FFF2-40B4-BE49-F238E27FC236}">
                  <a16:creationId xmlns:a16="http://schemas.microsoft.com/office/drawing/2014/main" id="{B3F25D27-52C3-B7D9-F15E-77747FF63BE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5" name="Stern mit 5 Zacken 44">
              <a:extLst>
                <a:ext uri="{FF2B5EF4-FFF2-40B4-BE49-F238E27FC236}">
                  <a16:creationId xmlns:a16="http://schemas.microsoft.com/office/drawing/2014/main" id="{1D520D5B-7660-D22D-8D67-3517A2755AF7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6" name="Plus 45">
              <a:extLst>
                <a:ext uri="{FF2B5EF4-FFF2-40B4-BE49-F238E27FC236}">
                  <a16:creationId xmlns:a16="http://schemas.microsoft.com/office/drawing/2014/main" id="{59E00C0C-E1C6-CFEF-E40E-E33FCD9FAEFD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964BAD4-A7D3-F660-6D42-DF27BA9A96E8}"/>
              </a:ext>
            </a:extLst>
          </p:cNvPr>
          <p:cNvGrpSpPr/>
          <p:nvPr/>
        </p:nvGrpSpPr>
        <p:grpSpPr>
          <a:xfrm>
            <a:off x="503021" y="3953773"/>
            <a:ext cx="1698184" cy="293837"/>
            <a:chOff x="3472180" y="2820072"/>
            <a:chExt cx="1698184" cy="293837"/>
          </a:xfrm>
        </p:grpSpPr>
        <p:sp>
          <p:nvSpPr>
            <p:cNvPr id="48" name="Stern mit 5 Zacken 47">
              <a:extLst>
                <a:ext uri="{FF2B5EF4-FFF2-40B4-BE49-F238E27FC236}">
                  <a16:creationId xmlns:a16="http://schemas.microsoft.com/office/drawing/2014/main" id="{2795A966-A505-8A93-C77B-1A6D60E89185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49" name="Stern mit 5 Zacken 48">
              <a:extLst>
                <a:ext uri="{FF2B5EF4-FFF2-40B4-BE49-F238E27FC236}">
                  <a16:creationId xmlns:a16="http://schemas.microsoft.com/office/drawing/2014/main" id="{7430A10C-DAFB-BD8D-936D-3159308081DD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0" name="Stern mit 5 Zacken 49">
              <a:extLst>
                <a:ext uri="{FF2B5EF4-FFF2-40B4-BE49-F238E27FC236}">
                  <a16:creationId xmlns:a16="http://schemas.microsoft.com/office/drawing/2014/main" id="{45CA674D-CC7F-6B24-985D-F60E0B095D6F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1" name="Stern mit 5 Zacken 50">
              <a:extLst>
                <a:ext uri="{FF2B5EF4-FFF2-40B4-BE49-F238E27FC236}">
                  <a16:creationId xmlns:a16="http://schemas.microsoft.com/office/drawing/2014/main" id="{5D3B6308-3A9B-02FA-B050-C43F510CDA53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2" name="Plus 51">
              <a:extLst>
                <a:ext uri="{FF2B5EF4-FFF2-40B4-BE49-F238E27FC236}">
                  <a16:creationId xmlns:a16="http://schemas.microsoft.com/office/drawing/2014/main" id="{AA077246-12DD-8A72-6BB4-8F199CDA749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A8CA97B-E91F-749F-2775-ABFC963D7243}"/>
              </a:ext>
            </a:extLst>
          </p:cNvPr>
          <p:cNvGrpSpPr/>
          <p:nvPr/>
        </p:nvGrpSpPr>
        <p:grpSpPr>
          <a:xfrm>
            <a:off x="498259" y="3593622"/>
            <a:ext cx="1698184" cy="293837"/>
            <a:chOff x="3472180" y="2820072"/>
            <a:chExt cx="1698184" cy="293837"/>
          </a:xfrm>
        </p:grpSpPr>
        <p:sp>
          <p:nvSpPr>
            <p:cNvPr id="54" name="Stern mit 5 Zacken 53">
              <a:extLst>
                <a:ext uri="{FF2B5EF4-FFF2-40B4-BE49-F238E27FC236}">
                  <a16:creationId xmlns:a16="http://schemas.microsoft.com/office/drawing/2014/main" id="{C7CE2DC8-E254-2F05-EBD7-41805822725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5" name="Stern mit 5 Zacken 54">
              <a:extLst>
                <a:ext uri="{FF2B5EF4-FFF2-40B4-BE49-F238E27FC236}">
                  <a16:creationId xmlns:a16="http://schemas.microsoft.com/office/drawing/2014/main" id="{C6EC52E8-7C36-C976-5ECC-82F3593D4951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6" name="Stern mit 5 Zacken 55">
              <a:extLst>
                <a:ext uri="{FF2B5EF4-FFF2-40B4-BE49-F238E27FC236}">
                  <a16:creationId xmlns:a16="http://schemas.microsoft.com/office/drawing/2014/main" id="{7F270B53-79B7-1FA5-0356-3FAE57E4B583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7" name="Stern mit 5 Zacken 56">
              <a:extLst>
                <a:ext uri="{FF2B5EF4-FFF2-40B4-BE49-F238E27FC236}">
                  <a16:creationId xmlns:a16="http://schemas.microsoft.com/office/drawing/2014/main" id="{F9A58711-AB83-900C-DA54-C15A148920C8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8" name="Plus 57">
              <a:extLst>
                <a:ext uri="{FF2B5EF4-FFF2-40B4-BE49-F238E27FC236}">
                  <a16:creationId xmlns:a16="http://schemas.microsoft.com/office/drawing/2014/main" id="{136419CE-9FDB-15EC-F108-2CC079600A1F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A522BAC-F10A-BCCD-CE27-C41332EC0CC9}"/>
              </a:ext>
            </a:extLst>
          </p:cNvPr>
          <p:cNvGrpSpPr/>
          <p:nvPr/>
        </p:nvGrpSpPr>
        <p:grpSpPr>
          <a:xfrm>
            <a:off x="498259" y="3270777"/>
            <a:ext cx="1698184" cy="293837"/>
            <a:chOff x="3472180" y="2820072"/>
            <a:chExt cx="1698184" cy="293837"/>
          </a:xfrm>
        </p:grpSpPr>
        <p:sp>
          <p:nvSpPr>
            <p:cNvPr id="60" name="Stern mit 5 Zacken 59">
              <a:extLst>
                <a:ext uri="{FF2B5EF4-FFF2-40B4-BE49-F238E27FC236}">
                  <a16:creationId xmlns:a16="http://schemas.microsoft.com/office/drawing/2014/main" id="{B3018A34-68F4-DDF8-8F13-E0BBE9272784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1" name="Stern mit 5 Zacken 60">
              <a:extLst>
                <a:ext uri="{FF2B5EF4-FFF2-40B4-BE49-F238E27FC236}">
                  <a16:creationId xmlns:a16="http://schemas.microsoft.com/office/drawing/2014/main" id="{183AB290-319B-45D9-5FB0-9F46EE4FC695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2" name="Stern mit 5 Zacken 61">
              <a:extLst>
                <a:ext uri="{FF2B5EF4-FFF2-40B4-BE49-F238E27FC236}">
                  <a16:creationId xmlns:a16="http://schemas.microsoft.com/office/drawing/2014/main" id="{4BBB6381-6B8F-282A-ACE8-DBB467B38FE2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3" name="Stern mit 5 Zacken 62">
              <a:extLst>
                <a:ext uri="{FF2B5EF4-FFF2-40B4-BE49-F238E27FC236}">
                  <a16:creationId xmlns:a16="http://schemas.microsoft.com/office/drawing/2014/main" id="{CB7EF233-122A-E130-FAAD-C4DC075D0EF2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4" name="Plus 63">
              <a:extLst>
                <a:ext uri="{FF2B5EF4-FFF2-40B4-BE49-F238E27FC236}">
                  <a16:creationId xmlns:a16="http://schemas.microsoft.com/office/drawing/2014/main" id="{3842CFAB-732F-E520-67F9-87924DF82CC8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7FFBDD74-FCFF-4F03-63F1-AAA6CB3794C4}"/>
              </a:ext>
            </a:extLst>
          </p:cNvPr>
          <p:cNvGrpSpPr/>
          <p:nvPr/>
        </p:nvGrpSpPr>
        <p:grpSpPr>
          <a:xfrm>
            <a:off x="507784" y="2930811"/>
            <a:ext cx="1698184" cy="293837"/>
            <a:chOff x="3472180" y="2820072"/>
            <a:chExt cx="1698184" cy="293837"/>
          </a:xfrm>
        </p:grpSpPr>
        <p:sp>
          <p:nvSpPr>
            <p:cNvPr id="66" name="Stern mit 5 Zacken 65">
              <a:extLst>
                <a:ext uri="{FF2B5EF4-FFF2-40B4-BE49-F238E27FC236}">
                  <a16:creationId xmlns:a16="http://schemas.microsoft.com/office/drawing/2014/main" id="{85F9FBB5-8C2B-711E-6B66-3C1695AAEF0F}"/>
                </a:ext>
              </a:extLst>
            </p:cNvPr>
            <p:cNvSpPr/>
            <p:nvPr/>
          </p:nvSpPr>
          <p:spPr bwMode="auto">
            <a:xfrm>
              <a:off x="347218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7" name="Stern mit 5 Zacken 66">
              <a:extLst>
                <a:ext uri="{FF2B5EF4-FFF2-40B4-BE49-F238E27FC236}">
                  <a16:creationId xmlns:a16="http://schemas.microsoft.com/office/drawing/2014/main" id="{BF19BE96-5E91-4B8D-E3CD-FA2007209E56}"/>
                </a:ext>
              </a:extLst>
            </p:cNvPr>
            <p:cNvSpPr/>
            <p:nvPr/>
          </p:nvSpPr>
          <p:spPr bwMode="auto">
            <a:xfrm>
              <a:off x="3830656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8" name="Stern mit 5 Zacken 67">
              <a:extLst>
                <a:ext uri="{FF2B5EF4-FFF2-40B4-BE49-F238E27FC236}">
                  <a16:creationId xmlns:a16="http://schemas.microsoft.com/office/drawing/2014/main" id="{8DDFF54A-2FAC-477F-715F-E30E4C5D34C5}"/>
                </a:ext>
              </a:extLst>
            </p:cNvPr>
            <p:cNvSpPr/>
            <p:nvPr/>
          </p:nvSpPr>
          <p:spPr bwMode="auto">
            <a:xfrm>
              <a:off x="4171234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9" name="Stern mit 5 Zacken 68">
              <a:extLst>
                <a:ext uri="{FF2B5EF4-FFF2-40B4-BE49-F238E27FC236}">
                  <a16:creationId xmlns:a16="http://schemas.microsoft.com/office/drawing/2014/main" id="{19CE4499-20EE-C6D4-1631-E1F5F8C97DD4}"/>
                </a:ext>
              </a:extLst>
            </p:cNvPr>
            <p:cNvSpPr/>
            <p:nvPr/>
          </p:nvSpPr>
          <p:spPr bwMode="auto">
            <a:xfrm>
              <a:off x="4520760" y="2820072"/>
              <a:ext cx="334858" cy="285614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0" name="Plus 69">
              <a:extLst>
                <a:ext uri="{FF2B5EF4-FFF2-40B4-BE49-F238E27FC236}">
                  <a16:creationId xmlns:a16="http://schemas.microsoft.com/office/drawing/2014/main" id="{C4F2B836-25C9-A9BB-E991-59A5492D7C1C}"/>
                </a:ext>
              </a:extLst>
            </p:cNvPr>
            <p:cNvSpPr/>
            <p:nvPr/>
          </p:nvSpPr>
          <p:spPr bwMode="auto">
            <a:xfrm>
              <a:off x="4866167" y="2828371"/>
              <a:ext cx="304197" cy="285538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EA2347-3D4F-6045-CC0C-95F87F5A8279}"/>
              </a:ext>
            </a:extLst>
          </p:cNvPr>
          <p:cNvGrpSpPr/>
          <p:nvPr/>
        </p:nvGrpSpPr>
        <p:grpSpPr>
          <a:xfrm>
            <a:off x="3546527" y="2930811"/>
            <a:ext cx="1705642" cy="1657089"/>
            <a:chOff x="7464152" y="1268760"/>
            <a:chExt cx="2212165" cy="2149193"/>
          </a:xfrm>
        </p:grpSpPr>
        <p:sp>
          <p:nvSpPr>
            <p:cNvPr id="7" name="Stern mit 5 Zacken 6">
              <a:extLst>
                <a:ext uri="{FF2B5EF4-FFF2-40B4-BE49-F238E27FC236}">
                  <a16:creationId xmlns:a16="http://schemas.microsoft.com/office/drawing/2014/main" id="{2FA94F01-1E46-7C8B-8B5E-491ED371559D}"/>
                </a:ext>
              </a:extLst>
            </p:cNvPr>
            <p:cNvSpPr/>
            <p:nvPr/>
          </p:nvSpPr>
          <p:spPr bwMode="auto">
            <a:xfrm>
              <a:off x="7464152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Stern mit 5 Zacken 7">
              <a:extLst>
                <a:ext uri="{FF2B5EF4-FFF2-40B4-BE49-F238E27FC236}">
                  <a16:creationId xmlns:a16="http://schemas.microsoft.com/office/drawing/2014/main" id="{B7FF61F6-53BF-0FE7-00E6-7935C4ADBC14}"/>
                </a:ext>
              </a:extLst>
            </p:cNvPr>
            <p:cNvSpPr/>
            <p:nvPr/>
          </p:nvSpPr>
          <p:spPr bwMode="auto">
            <a:xfrm>
              <a:off x="7896200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de-DE" sz="1600" dirty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9" name="Stern mit 5 Zacken 8">
              <a:extLst>
                <a:ext uri="{FF2B5EF4-FFF2-40B4-BE49-F238E27FC236}">
                  <a16:creationId xmlns:a16="http://schemas.microsoft.com/office/drawing/2014/main" id="{2FC5D499-3CC3-D0D3-80FC-6AB0FBFB531C}"/>
                </a:ext>
              </a:extLst>
            </p:cNvPr>
            <p:cNvSpPr/>
            <p:nvPr/>
          </p:nvSpPr>
          <p:spPr bwMode="auto">
            <a:xfrm>
              <a:off x="8328248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Stern mit 5 Zacken 9">
              <a:extLst>
                <a:ext uri="{FF2B5EF4-FFF2-40B4-BE49-F238E27FC236}">
                  <a16:creationId xmlns:a16="http://schemas.microsoft.com/office/drawing/2014/main" id="{E9014243-B370-3B60-72F7-BA52B1D908AD}"/>
                </a:ext>
              </a:extLst>
            </p:cNvPr>
            <p:cNvSpPr/>
            <p:nvPr/>
          </p:nvSpPr>
          <p:spPr bwMode="auto">
            <a:xfrm>
              <a:off x="8760296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" name="Stern mit 5 Zacken 10">
              <a:extLst>
                <a:ext uri="{FF2B5EF4-FFF2-40B4-BE49-F238E27FC236}">
                  <a16:creationId xmlns:a16="http://schemas.microsoft.com/office/drawing/2014/main" id="{0FDA15C5-071B-4A66-8F93-739D0E0DD807}"/>
                </a:ext>
              </a:extLst>
            </p:cNvPr>
            <p:cNvSpPr/>
            <p:nvPr/>
          </p:nvSpPr>
          <p:spPr bwMode="auto">
            <a:xfrm>
              <a:off x="9207037" y="12687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Stern mit 5 Zacken 11">
              <a:extLst>
                <a:ext uri="{FF2B5EF4-FFF2-40B4-BE49-F238E27FC236}">
                  <a16:creationId xmlns:a16="http://schemas.microsoft.com/office/drawing/2014/main" id="{304CD4F5-2E2F-AE31-7339-FEB606FD7663}"/>
                </a:ext>
              </a:extLst>
            </p:cNvPr>
            <p:cNvSpPr/>
            <p:nvPr/>
          </p:nvSpPr>
          <p:spPr bwMode="auto">
            <a:xfrm>
              <a:off x="9224527" y="170597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" name="Stern mit 5 Zacken 12">
              <a:extLst>
                <a:ext uri="{FF2B5EF4-FFF2-40B4-BE49-F238E27FC236}">
                  <a16:creationId xmlns:a16="http://schemas.microsoft.com/office/drawing/2014/main" id="{23F46FB4-0FAB-3894-74DD-7DD10FBD48E3}"/>
                </a:ext>
              </a:extLst>
            </p:cNvPr>
            <p:cNvSpPr/>
            <p:nvPr/>
          </p:nvSpPr>
          <p:spPr bwMode="auto">
            <a:xfrm>
              <a:off x="9227027" y="214318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Stern mit 5 Zacken 13">
              <a:extLst>
                <a:ext uri="{FF2B5EF4-FFF2-40B4-BE49-F238E27FC236}">
                  <a16:creationId xmlns:a16="http://schemas.microsoft.com/office/drawing/2014/main" id="{6CBD4D71-2376-E290-5C6D-EEA8A95E23AE}"/>
                </a:ext>
              </a:extLst>
            </p:cNvPr>
            <p:cNvSpPr/>
            <p:nvPr/>
          </p:nvSpPr>
          <p:spPr bwMode="auto">
            <a:xfrm>
              <a:off x="9242017" y="259288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" name="Stern mit 5 Zacken 14">
              <a:extLst>
                <a:ext uri="{FF2B5EF4-FFF2-40B4-BE49-F238E27FC236}">
                  <a16:creationId xmlns:a16="http://schemas.microsoft.com/office/drawing/2014/main" id="{E473BF16-3755-6045-F423-21302EB54844}"/>
                </a:ext>
              </a:extLst>
            </p:cNvPr>
            <p:cNvSpPr/>
            <p:nvPr/>
          </p:nvSpPr>
          <p:spPr bwMode="auto">
            <a:xfrm>
              <a:off x="9244517" y="3030095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Plus 15">
              <a:extLst>
                <a:ext uri="{FF2B5EF4-FFF2-40B4-BE49-F238E27FC236}">
                  <a16:creationId xmlns:a16="http://schemas.microsoft.com/office/drawing/2014/main" id="{ED8C7DD4-C591-F288-67B0-7FFBF4B67186}"/>
                </a:ext>
              </a:extLst>
            </p:cNvPr>
            <p:cNvSpPr/>
            <p:nvPr/>
          </p:nvSpPr>
          <p:spPr bwMode="auto">
            <a:xfrm>
              <a:off x="8796494" y="2192817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" name="Plus 16">
              <a:extLst>
                <a:ext uri="{FF2B5EF4-FFF2-40B4-BE49-F238E27FC236}">
                  <a16:creationId xmlns:a16="http://schemas.microsoft.com/office/drawing/2014/main" id="{81EABC57-1654-2121-8430-FD3B2667C362}"/>
                </a:ext>
              </a:extLst>
            </p:cNvPr>
            <p:cNvSpPr/>
            <p:nvPr/>
          </p:nvSpPr>
          <p:spPr bwMode="auto">
            <a:xfrm>
              <a:off x="8798994" y="1760604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Plus 17">
              <a:extLst>
                <a:ext uri="{FF2B5EF4-FFF2-40B4-BE49-F238E27FC236}">
                  <a16:creationId xmlns:a16="http://schemas.microsoft.com/office/drawing/2014/main" id="{8D28522F-FA5B-735F-5168-19AD0F7F9D8A}"/>
                </a:ext>
              </a:extLst>
            </p:cNvPr>
            <p:cNvSpPr/>
            <p:nvPr/>
          </p:nvSpPr>
          <p:spPr bwMode="auto">
            <a:xfrm>
              <a:off x="8798994" y="3049752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3196ABA9-BB40-9C50-E8C6-A14315FB4E3C}"/>
                </a:ext>
              </a:extLst>
            </p:cNvPr>
            <p:cNvSpPr/>
            <p:nvPr/>
          </p:nvSpPr>
          <p:spPr bwMode="auto">
            <a:xfrm>
              <a:off x="8801494" y="2617539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5260A053-429C-1801-81E9-C8F469DF46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85321" y="1891664"/>
            <a:ext cx="976355" cy="1032683"/>
            <a:chOff x="231" y="1362"/>
            <a:chExt cx="936" cy="99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7E75177-4C0D-E755-0DF8-3E88492E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914"/>
              <a:ext cx="174" cy="276"/>
            </a:xfrm>
            <a:custGeom>
              <a:avLst/>
              <a:gdLst>
                <a:gd name="T0" fmla="*/ 12 w 29"/>
                <a:gd name="T1" fmla="*/ 0 h 46"/>
                <a:gd name="T2" fmla="*/ 162 w 29"/>
                <a:gd name="T3" fmla="*/ 0 h 46"/>
                <a:gd name="T4" fmla="*/ 174 w 29"/>
                <a:gd name="T5" fmla="*/ 12 h 46"/>
                <a:gd name="T6" fmla="*/ 174 w 29"/>
                <a:gd name="T7" fmla="*/ 264 h 46"/>
                <a:gd name="T8" fmla="*/ 162 w 29"/>
                <a:gd name="T9" fmla="*/ 276 h 46"/>
                <a:gd name="T10" fmla="*/ 12 w 29"/>
                <a:gd name="T11" fmla="*/ 276 h 46"/>
                <a:gd name="T12" fmla="*/ 0 w 29"/>
                <a:gd name="T13" fmla="*/ 264 h 46"/>
                <a:gd name="T14" fmla="*/ 0 w 29"/>
                <a:gd name="T15" fmla="*/ 12 h 46"/>
                <a:gd name="T16" fmla="*/ 12 w 2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6"/>
                <a:gd name="T29" fmla="*/ 29 w 2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6">
                  <a:moveTo>
                    <a:pt x="2" y="0"/>
                  </a:moveTo>
                  <a:lnTo>
                    <a:pt x="27" y="0"/>
                  </a:lnTo>
                  <a:cubicBezTo>
                    <a:pt x="28" y="0"/>
                    <a:pt x="29" y="1"/>
                    <a:pt x="29" y="2"/>
                  </a:cubicBezTo>
                  <a:lnTo>
                    <a:pt x="29" y="44"/>
                  </a:lnTo>
                  <a:cubicBezTo>
                    <a:pt x="29" y="45"/>
                    <a:pt x="28" y="46"/>
                    <a:pt x="27" y="46"/>
                  </a:cubicBezTo>
                  <a:lnTo>
                    <a:pt x="2" y="46"/>
                  </a:lnTo>
                  <a:cubicBezTo>
                    <a:pt x="1" y="46"/>
                    <a:pt x="0" y="45"/>
                    <a:pt x="0" y="44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" name="Oval 7">
              <a:extLst>
                <a:ext uri="{FF2B5EF4-FFF2-40B4-BE49-F238E27FC236}">
                  <a16:creationId xmlns:a16="http://schemas.microsoft.com/office/drawing/2014/main" id="{2DEAE521-97F0-5807-2ECD-948C204D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082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" name="Line 8">
              <a:extLst>
                <a:ext uri="{FF2B5EF4-FFF2-40B4-BE49-F238E27FC236}">
                  <a16:creationId xmlns:a16="http://schemas.microsoft.com/office/drawing/2014/main" id="{CBCE4387-04BB-16C4-EAD6-C7E3CAE6E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362"/>
              <a:ext cx="102" cy="7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890B8490-32B5-0C21-26F0-F6FF9CE0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08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83B79EC-142C-1AE7-3714-1BEAAA205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184"/>
              <a:ext cx="384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631D7F1-1D3D-F929-E888-50348BA78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362"/>
              <a:ext cx="60" cy="822"/>
            </a:xfrm>
            <a:custGeom>
              <a:avLst/>
              <a:gdLst>
                <a:gd name="T0" fmla="*/ 0 w 10"/>
                <a:gd name="T1" fmla="*/ 822 h 137"/>
                <a:gd name="T2" fmla="*/ 0 w 10"/>
                <a:gd name="T3" fmla="*/ 0 h 137"/>
                <a:gd name="T4" fmla="*/ 36 w 10"/>
                <a:gd name="T5" fmla="*/ 0 h 137"/>
                <a:gd name="T6" fmla="*/ 60 w 10"/>
                <a:gd name="T7" fmla="*/ 822 h 137"/>
                <a:gd name="T8" fmla="*/ 0 w 10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7"/>
                <a:gd name="T17" fmla="*/ 10 w 1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7">
                  <a:moveTo>
                    <a:pt x="0" y="1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1BA38C54-3DA5-878D-CA8E-1706117E0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Line 13">
              <a:extLst>
                <a:ext uri="{FF2B5EF4-FFF2-40B4-BE49-F238E27FC236}">
                  <a16:creationId xmlns:a16="http://schemas.microsoft.com/office/drawing/2014/main" id="{096B94DB-6B0E-54C8-0849-7B71687AB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362"/>
              <a:ext cx="114" cy="7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542818C-4DD8-4052-74EB-EE4DA435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968"/>
              <a:ext cx="96" cy="144"/>
            </a:xfrm>
            <a:custGeom>
              <a:avLst/>
              <a:gdLst>
                <a:gd name="T0" fmla="*/ 6 w 16"/>
                <a:gd name="T1" fmla="*/ 0 h 24"/>
                <a:gd name="T2" fmla="*/ 90 w 16"/>
                <a:gd name="T3" fmla="*/ 0 h 24"/>
                <a:gd name="T4" fmla="*/ 96 w 16"/>
                <a:gd name="T5" fmla="*/ 12 h 24"/>
                <a:gd name="T6" fmla="*/ 96 w 16"/>
                <a:gd name="T7" fmla="*/ 138 h 24"/>
                <a:gd name="T8" fmla="*/ 90 w 16"/>
                <a:gd name="T9" fmla="*/ 144 h 24"/>
                <a:gd name="T10" fmla="*/ 6 w 16"/>
                <a:gd name="T11" fmla="*/ 144 h 24"/>
                <a:gd name="T12" fmla="*/ 0 w 16"/>
                <a:gd name="T13" fmla="*/ 138 h 24"/>
                <a:gd name="T14" fmla="*/ 0 w 16"/>
                <a:gd name="T15" fmla="*/ 12 h 24"/>
                <a:gd name="T16" fmla="*/ 6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2"/>
                  </a:cubicBezTo>
                  <a:lnTo>
                    <a:pt x="16" y="23"/>
                  </a:lnTo>
                  <a:cubicBezTo>
                    <a:pt x="16" y="24"/>
                    <a:pt x="16" y="24"/>
                    <a:pt x="15" y="24"/>
                  </a:cubicBezTo>
                  <a:lnTo>
                    <a:pt x="1" y="24"/>
                  </a:lnTo>
                  <a:cubicBezTo>
                    <a:pt x="0" y="24"/>
                    <a:pt x="0" y="24"/>
                    <a:pt x="0" y="23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12E33B8B-BE4E-B92E-482E-254F4998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48"/>
              <a:ext cx="42" cy="42"/>
            </a:xfrm>
            <a:custGeom>
              <a:avLst/>
              <a:gdLst>
                <a:gd name="T0" fmla="*/ 12 w 7"/>
                <a:gd name="T1" fmla="*/ 6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EBF94B58-ABF6-E1CA-0B22-207159A89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1362"/>
              <a:ext cx="222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71C4C94-0EF0-C197-AA6A-E9473994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A700C4D-DFBD-2AAD-F51A-E34BEF744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7C9B4E09-2FB0-AEB1-08ED-87F048F24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362"/>
              <a:ext cx="762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F9FD46A0-3B84-5C24-A7AF-0848E1E9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470"/>
              <a:ext cx="150" cy="90"/>
            </a:xfrm>
            <a:custGeom>
              <a:avLst/>
              <a:gdLst>
                <a:gd name="T0" fmla="*/ 0 w 25"/>
                <a:gd name="T1" fmla="*/ 60 h 15"/>
                <a:gd name="T2" fmla="*/ 144 w 25"/>
                <a:gd name="T3" fmla="*/ 0 h 15"/>
                <a:gd name="T4" fmla="*/ 150 w 25"/>
                <a:gd name="T5" fmla="*/ 36 h 15"/>
                <a:gd name="T6" fmla="*/ 78 w 25"/>
                <a:gd name="T7" fmla="*/ 84 h 15"/>
                <a:gd name="T8" fmla="*/ 12 w 25"/>
                <a:gd name="T9" fmla="*/ 90 h 15"/>
                <a:gd name="T10" fmla="*/ 0 w 25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"/>
                <a:gd name="T20" fmla="*/ 25 w 2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">
                  <a:moveTo>
                    <a:pt x="0" y="10"/>
                  </a:moveTo>
                  <a:lnTo>
                    <a:pt x="24" y="0"/>
                  </a:lnTo>
                  <a:lnTo>
                    <a:pt x="25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0656C53D-51C5-95FD-249B-EDF9ABE40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64912B94-2B64-1D3E-0AF3-59A99C693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494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Oval 23">
              <a:extLst>
                <a:ext uri="{FF2B5EF4-FFF2-40B4-BE49-F238E27FC236}">
                  <a16:creationId xmlns:a16="http://schemas.microsoft.com/office/drawing/2014/main" id="{1C0732D2-63F0-8B40-8200-179AE6F9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2" name="Oval 24">
              <a:extLst>
                <a:ext uri="{FF2B5EF4-FFF2-40B4-BE49-F238E27FC236}">
                  <a16:creationId xmlns:a16="http://schemas.microsoft.com/office/drawing/2014/main" id="{6A7E9654-0D44-2959-DF1B-F53F87DE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3" name="Line 25">
              <a:extLst>
                <a:ext uri="{FF2B5EF4-FFF2-40B4-BE49-F238E27FC236}">
                  <a16:creationId xmlns:a16="http://schemas.microsoft.com/office/drawing/2014/main" id="{95344F08-21DE-D7BA-9D23-44E8AD4A2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" y="1590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8" name="Stern mit 5 Zacken 117">
            <a:extLst>
              <a:ext uri="{FF2B5EF4-FFF2-40B4-BE49-F238E27FC236}">
                <a16:creationId xmlns:a16="http://schemas.microsoft.com/office/drawing/2014/main" id="{BACAAC1E-585A-D04C-3F93-B086BC5C1EDD}"/>
              </a:ext>
            </a:extLst>
          </p:cNvPr>
          <p:cNvSpPr/>
          <p:nvPr/>
        </p:nvSpPr>
        <p:spPr bwMode="auto">
          <a:xfrm>
            <a:off x="6626782" y="2900778"/>
            <a:ext cx="345828" cy="294971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9" name="Stern mit 5 Zacken 118">
            <a:extLst>
              <a:ext uri="{FF2B5EF4-FFF2-40B4-BE49-F238E27FC236}">
                <a16:creationId xmlns:a16="http://schemas.microsoft.com/office/drawing/2014/main" id="{ACF764F6-B6BE-EB39-75FA-A1A6D8F6E754}"/>
              </a:ext>
            </a:extLst>
          </p:cNvPr>
          <p:cNvSpPr/>
          <p:nvPr/>
        </p:nvSpPr>
        <p:spPr bwMode="auto">
          <a:xfrm>
            <a:off x="6972808" y="2900778"/>
            <a:ext cx="345828" cy="294971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0" name="Stern mit 5 Zacken 119">
            <a:extLst>
              <a:ext uri="{FF2B5EF4-FFF2-40B4-BE49-F238E27FC236}">
                <a16:creationId xmlns:a16="http://schemas.microsoft.com/office/drawing/2014/main" id="{FCDBCC7F-B588-5117-6F6C-7E050F117FE1}"/>
              </a:ext>
            </a:extLst>
          </p:cNvPr>
          <p:cNvSpPr/>
          <p:nvPr/>
        </p:nvSpPr>
        <p:spPr bwMode="auto">
          <a:xfrm>
            <a:off x="7318835" y="2900778"/>
            <a:ext cx="345828" cy="294971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1" name="Stern mit 5 Zacken 120">
            <a:extLst>
              <a:ext uri="{FF2B5EF4-FFF2-40B4-BE49-F238E27FC236}">
                <a16:creationId xmlns:a16="http://schemas.microsoft.com/office/drawing/2014/main" id="{962A867C-D048-46D0-DFB7-1748DFB43A2B}"/>
              </a:ext>
            </a:extLst>
          </p:cNvPr>
          <p:cNvSpPr/>
          <p:nvPr/>
        </p:nvSpPr>
        <p:spPr bwMode="auto">
          <a:xfrm>
            <a:off x="7664861" y="2900778"/>
            <a:ext cx="345828" cy="294971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7" name="Plus 126">
            <a:extLst>
              <a:ext uri="{FF2B5EF4-FFF2-40B4-BE49-F238E27FC236}">
                <a16:creationId xmlns:a16="http://schemas.microsoft.com/office/drawing/2014/main" id="{AF875044-712E-DE4B-A1C0-C97C5C4D6472}"/>
              </a:ext>
            </a:extLst>
          </p:cNvPr>
          <p:cNvSpPr/>
          <p:nvPr/>
        </p:nvSpPr>
        <p:spPr bwMode="auto">
          <a:xfrm>
            <a:off x="7693852" y="3640853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0" name="Plus 129">
            <a:extLst>
              <a:ext uri="{FF2B5EF4-FFF2-40B4-BE49-F238E27FC236}">
                <a16:creationId xmlns:a16="http://schemas.microsoft.com/office/drawing/2014/main" id="{A104E8E9-2320-CBFF-842E-455E7481E96C}"/>
              </a:ext>
            </a:extLst>
          </p:cNvPr>
          <p:cNvSpPr/>
          <p:nvPr/>
        </p:nvSpPr>
        <p:spPr bwMode="auto">
          <a:xfrm>
            <a:off x="7695854" y="3294695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1" name="Plus 130">
            <a:extLst>
              <a:ext uri="{FF2B5EF4-FFF2-40B4-BE49-F238E27FC236}">
                <a16:creationId xmlns:a16="http://schemas.microsoft.com/office/drawing/2014/main" id="{28A4C938-F1E2-E486-A6A2-089082954AC7}"/>
              </a:ext>
            </a:extLst>
          </p:cNvPr>
          <p:cNvSpPr/>
          <p:nvPr/>
        </p:nvSpPr>
        <p:spPr bwMode="auto">
          <a:xfrm>
            <a:off x="7695854" y="4327171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2" name="Plus 131">
            <a:extLst>
              <a:ext uri="{FF2B5EF4-FFF2-40B4-BE49-F238E27FC236}">
                <a16:creationId xmlns:a16="http://schemas.microsoft.com/office/drawing/2014/main" id="{44F4C081-5CC8-C4DA-AC9A-D9FBB7DAA42A}"/>
              </a:ext>
            </a:extLst>
          </p:cNvPr>
          <p:cNvSpPr/>
          <p:nvPr/>
        </p:nvSpPr>
        <p:spPr bwMode="auto">
          <a:xfrm>
            <a:off x="7697856" y="3981012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3" name="Plus 132">
            <a:extLst>
              <a:ext uri="{FF2B5EF4-FFF2-40B4-BE49-F238E27FC236}">
                <a16:creationId xmlns:a16="http://schemas.microsoft.com/office/drawing/2014/main" id="{D6777072-A50B-4ABE-B8C8-D394DC32F1DA}"/>
              </a:ext>
            </a:extLst>
          </p:cNvPr>
          <p:cNvSpPr/>
          <p:nvPr/>
        </p:nvSpPr>
        <p:spPr bwMode="auto">
          <a:xfrm>
            <a:off x="8059803" y="3635114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4" name="Plus 133">
            <a:extLst>
              <a:ext uri="{FF2B5EF4-FFF2-40B4-BE49-F238E27FC236}">
                <a16:creationId xmlns:a16="http://schemas.microsoft.com/office/drawing/2014/main" id="{A15F5C2E-D991-DA9A-6144-751DDBB3AE37}"/>
              </a:ext>
            </a:extLst>
          </p:cNvPr>
          <p:cNvSpPr/>
          <p:nvPr/>
        </p:nvSpPr>
        <p:spPr bwMode="auto">
          <a:xfrm>
            <a:off x="8061805" y="3288956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5" name="Plus 134">
            <a:extLst>
              <a:ext uri="{FF2B5EF4-FFF2-40B4-BE49-F238E27FC236}">
                <a16:creationId xmlns:a16="http://schemas.microsoft.com/office/drawing/2014/main" id="{C01559A1-5DCD-C81A-DFFA-26B20390E090}"/>
              </a:ext>
            </a:extLst>
          </p:cNvPr>
          <p:cNvSpPr/>
          <p:nvPr/>
        </p:nvSpPr>
        <p:spPr bwMode="auto">
          <a:xfrm>
            <a:off x="8061805" y="4321432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6" name="Plus 135">
            <a:extLst>
              <a:ext uri="{FF2B5EF4-FFF2-40B4-BE49-F238E27FC236}">
                <a16:creationId xmlns:a16="http://schemas.microsoft.com/office/drawing/2014/main" id="{8FF4F102-9C84-8C11-C055-5FFF0301D448}"/>
              </a:ext>
            </a:extLst>
          </p:cNvPr>
          <p:cNvSpPr/>
          <p:nvPr/>
        </p:nvSpPr>
        <p:spPr bwMode="auto">
          <a:xfrm>
            <a:off x="8063807" y="3975273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0" name="Plus 169">
            <a:extLst>
              <a:ext uri="{FF2B5EF4-FFF2-40B4-BE49-F238E27FC236}">
                <a16:creationId xmlns:a16="http://schemas.microsoft.com/office/drawing/2014/main" id="{CEC3FE5E-4393-E211-77A2-FF6526027C95}"/>
              </a:ext>
            </a:extLst>
          </p:cNvPr>
          <p:cNvSpPr/>
          <p:nvPr/>
        </p:nvSpPr>
        <p:spPr bwMode="auto">
          <a:xfrm>
            <a:off x="8053206" y="2925350"/>
            <a:ext cx="314162" cy="29489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1">
            <a:extLst>
              <a:ext uri="{FF2B5EF4-FFF2-40B4-BE49-F238E27FC236}">
                <a16:creationId xmlns:a16="http://schemas.microsoft.com/office/drawing/2014/main" id="{1F756E8E-3605-3019-E53D-1536E32BC4F5}"/>
              </a:ext>
            </a:extLst>
          </p:cNvPr>
          <p:cNvSpPr/>
          <p:nvPr/>
        </p:nvSpPr>
        <p:spPr>
          <a:xfrm>
            <a:off x="2143125" y="2901120"/>
            <a:ext cx="287338" cy="287338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chtungspfeil 3">
            <a:extLst>
              <a:ext uri="{FF2B5EF4-FFF2-40B4-BE49-F238E27FC236}">
                <a16:creationId xmlns:a16="http://schemas.microsoft.com/office/drawing/2014/main" id="{6815D233-9BB3-E839-AEA5-0133F742C5F3}"/>
              </a:ext>
            </a:extLst>
          </p:cNvPr>
          <p:cNvSpPr/>
          <p:nvPr/>
        </p:nvSpPr>
        <p:spPr>
          <a:xfrm rot="5400000">
            <a:off x="1727994" y="2338352"/>
            <a:ext cx="1119188" cy="288925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70779CB-6D26-A9DD-35FC-A8169BBF06FE}"/>
              </a:ext>
            </a:extLst>
          </p:cNvPr>
          <p:cNvGraphicFramePr>
            <a:graphicFrameLocks noGrp="1"/>
          </p:cNvGraphicFramePr>
          <p:nvPr/>
        </p:nvGraphicFramePr>
        <p:xfrm>
          <a:off x="2579688" y="1877184"/>
          <a:ext cx="3959226" cy="342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llipse 4">
            <a:extLst>
              <a:ext uri="{FF2B5EF4-FFF2-40B4-BE49-F238E27FC236}">
                <a16:creationId xmlns:a16="http://schemas.microsoft.com/office/drawing/2014/main" id="{340DD939-2E64-0259-7800-341F2B84C139}"/>
              </a:ext>
            </a:extLst>
          </p:cNvPr>
          <p:cNvSpPr/>
          <p:nvPr/>
        </p:nvSpPr>
        <p:spPr>
          <a:xfrm>
            <a:off x="6240016" y="5134734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E7216EBC-5D60-40BF-5AA2-B1CCB4542467}"/>
              </a:ext>
            </a:extLst>
          </p:cNvPr>
          <p:cNvSpPr/>
          <p:nvPr/>
        </p:nvSpPr>
        <p:spPr>
          <a:xfrm>
            <a:off x="4557714" y="513314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6">
            <a:extLst>
              <a:ext uri="{FF2B5EF4-FFF2-40B4-BE49-F238E27FC236}">
                <a16:creationId xmlns:a16="http://schemas.microsoft.com/office/drawing/2014/main" id="{9D5040FE-6350-DDBF-29FF-9F57388F4AC5}"/>
              </a:ext>
            </a:extLst>
          </p:cNvPr>
          <p:cNvSpPr/>
          <p:nvPr/>
        </p:nvSpPr>
        <p:spPr>
          <a:xfrm>
            <a:off x="4410076" y="5134734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FB3CA221-0E67-95CB-21B8-AA3DEC7A75FD}"/>
              </a:ext>
            </a:extLst>
          </p:cNvPr>
          <p:cNvSpPr/>
          <p:nvPr/>
        </p:nvSpPr>
        <p:spPr>
          <a:xfrm rot="5400000">
            <a:off x="3429794" y="4008401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13D9660E-03D3-F36E-63DC-2F52DFB471AD}"/>
              </a:ext>
            </a:extLst>
          </p:cNvPr>
          <p:cNvSpPr/>
          <p:nvPr/>
        </p:nvSpPr>
        <p:spPr>
          <a:xfrm rot="5400000">
            <a:off x="3990182" y="4568789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B6460F6B-E3AB-08D0-B741-5C113D8218D6}"/>
              </a:ext>
            </a:extLst>
          </p:cNvPr>
          <p:cNvSpPr/>
          <p:nvPr/>
        </p:nvSpPr>
        <p:spPr>
          <a:xfrm>
            <a:off x="2581276" y="2891596"/>
            <a:ext cx="1971675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CD922113-D05E-3A33-F0AD-7957BF2C2A0A}"/>
              </a:ext>
            </a:extLst>
          </p:cNvPr>
          <p:cNvSpPr/>
          <p:nvPr/>
        </p:nvSpPr>
        <p:spPr>
          <a:xfrm>
            <a:off x="2435225" y="289000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4D34C027-C46D-69D6-CCD2-2ADF07CA656A}"/>
              </a:ext>
            </a:extLst>
          </p:cNvPr>
          <p:cNvSpPr/>
          <p:nvPr/>
        </p:nvSpPr>
        <p:spPr>
          <a:xfrm rot="5400000">
            <a:off x="2020095" y="2327240"/>
            <a:ext cx="111918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50">
            <a:extLst>
              <a:ext uri="{FF2B5EF4-FFF2-40B4-BE49-F238E27FC236}">
                <a16:creationId xmlns:a16="http://schemas.microsoft.com/office/drawing/2014/main" id="{F40B912A-72DF-9555-BBDC-ED2111988037}"/>
              </a:ext>
            </a:extLst>
          </p:cNvPr>
          <p:cNvGrpSpPr/>
          <p:nvPr/>
        </p:nvGrpSpPr>
        <p:grpSpPr>
          <a:xfrm>
            <a:off x="2281219" y="1688081"/>
            <a:ext cx="384000" cy="384000"/>
            <a:chOff x="3621049" y="2562219"/>
            <a:chExt cx="288001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5" name="Ellipse 13">
              <a:extLst>
                <a:ext uri="{FF2B5EF4-FFF2-40B4-BE49-F238E27FC236}">
                  <a16:creationId xmlns:a16="http://schemas.microsoft.com/office/drawing/2014/main" id="{A4EE15E0-8C01-32A2-3606-E820BF77CDA0}"/>
                </a:ext>
              </a:extLst>
            </p:cNvPr>
            <p:cNvSpPr/>
            <p:nvPr/>
          </p:nvSpPr>
          <p:spPr bwMode="auto">
            <a:xfrm>
              <a:off x="3621049" y="2562219"/>
              <a:ext cx="288001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Ellipse 14">
              <a:extLst>
                <a:ext uri="{FF2B5EF4-FFF2-40B4-BE49-F238E27FC236}">
                  <a16:creationId xmlns:a16="http://schemas.microsoft.com/office/drawing/2014/main" id="{F9F0AC97-1FB1-9E5F-02FB-F5B742E9BF4C}"/>
                </a:ext>
              </a:extLst>
            </p:cNvPr>
            <p:cNvSpPr/>
            <p:nvPr/>
          </p:nvSpPr>
          <p:spPr bwMode="auto">
            <a:xfrm>
              <a:off x="3655977" y="2597144"/>
              <a:ext cx="216001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B080A034-0CD7-E1B5-0B8C-82FC9D09BDBB}"/>
              </a:ext>
            </a:extLst>
          </p:cNvPr>
          <p:cNvSpPr>
            <a:spLocks/>
          </p:cNvSpPr>
          <p:nvPr/>
        </p:nvSpPr>
        <p:spPr bwMode="auto">
          <a:xfrm>
            <a:off x="2924175" y="1593021"/>
            <a:ext cx="439738" cy="549275"/>
          </a:xfrm>
          <a:custGeom>
            <a:avLst/>
            <a:gdLst>
              <a:gd name="T0" fmla="*/ 2147483647 w 116"/>
              <a:gd name="T1" fmla="*/ 2147483647 h 145"/>
              <a:gd name="T2" fmla="*/ 2147483647 w 116"/>
              <a:gd name="T3" fmla="*/ 2147483647 h 145"/>
              <a:gd name="T4" fmla="*/ 2147483647 w 116"/>
              <a:gd name="T5" fmla="*/ 2147483647 h 145"/>
              <a:gd name="T6" fmla="*/ 2147483647 w 116"/>
              <a:gd name="T7" fmla="*/ 0 h 145"/>
              <a:gd name="T8" fmla="*/ 0 w 116"/>
              <a:gd name="T9" fmla="*/ 2147483647 h 145"/>
              <a:gd name="T10" fmla="*/ 2147483647 w 116"/>
              <a:gd name="T11" fmla="*/ 2147483647 h 145"/>
              <a:gd name="T12" fmla="*/ 2147483647 w 116"/>
              <a:gd name="T13" fmla="*/ 2147483647 h 145"/>
              <a:gd name="T14" fmla="*/ 2147483647 w 116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45">
                <a:moveTo>
                  <a:pt x="70" y="145"/>
                </a:moveTo>
                <a:lnTo>
                  <a:pt x="70" y="115"/>
                </a:lnTo>
                <a:lnTo>
                  <a:pt x="116" y="115"/>
                </a:lnTo>
                <a:lnTo>
                  <a:pt x="57" y="0"/>
                </a:lnTo>
                <a:lnTo>
                  <a:pt x="0" y="113"/>
                </a:lnTo>
                <a:lnTo>
                  <a:pt x="43" y="113"/>
                </a:lnTo>
                <a:lnTo>
                  <a:pt x="43" y="145"/>
                </a:lnTo>
                <a:lnTo>
                  <a:pt x="70" y="145"/>
                </a:lnTo>
                <a:close/>
              </a:path>
            </a:pathLst>
          </a:custGeom>
          <a:gradFill rotWithShape="1">
            <a:gsLst>
              <a:gs pos="0">
                <a:srgbClr val="1B3437"/>
              </a:gs>
              <a:gs pos="50000">
                <a:srgbClr val="2C4F53"/>
              </a:gs>
              <a:gs pos="100000">
                <a:srgbClr val="365F6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3EDA91EE-2A7E-5BA4-A337-25A3365C8A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66864" y="2205796"/>
            <a:ext cx="904875" cy="333375"/>
            <a:chOff x="3162" y="1293"/>
            <a:chExt cx="570" cy="210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FC4C275-A38F-DDE5-0527-6D7D16B4A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979776 h 21"/>
                <a:gd name="T2" fmla="*/ 1259712 w 29"/>
                <a:gd name="T3" fmla="*/ 979776 h 21"/>
                <a:gd name="T4" fmla="*/ 1353024 w 29"/>
                <a:gd name="T5" fmla="*/ 326592 h 21"/>
                <a:gd name="T6" fmla="*/ 1166400 w 29"/>
                <a:gd name="T7" fmla="*/ 0 h 21"/>
                <a:gd name="T8" fmla="*/ 93312 w 29"/>
                <a:gd name="T9" fmla="*/ 93312 h 21"/>
                <a:gd name="T10" fmla="*/ 0 w 29"/>
                <a:gd name="T11" fmla="*/ 97977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275A5FD-3EEB-1253-1B5B-27A73AEDD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606528 h 13"/>
                <a:gd name="T2" fmla="*/ 839808 w 21"/>
                <a:gd name="T3" fmla="*/ 559872 h 13"/>
                <a:gd name="T4" fmla="*/ 93312 w 21"/>
                <a:gd name="T5" fmla="*/ 0 h 13"/>
                <a:gd name="T6" fmla="*/ 0 w 21"/>
                <a:gd name="T7" fmla="*/ 60652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98DF9AE-36A1-CA75-7399-A6AD3CF3F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419904 w 9"/>
                <a:gd name="T1" fmla="*/ 653184 h 31"/>
                <a:gd name="T2" fmla="*/ 0 w 9"/>
                <a:gd name="T3" fmla="*/ 144633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F6F03D8-CF67-7F76-CEE0-8E8E58693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233280 w 5"/>
                <a:gd name="T1" fmla="*/ 51321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1F0FF34-BE77-5335-C3FB-8331B489C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192832 w 48"/>
                <a:gd name="T1" fmla="*/ 653184 h 14"/>
                <a:gd name="T2" fmla="*/ 0 w 48"/>
                <a:gd name="T3" fmla="*/ 326592 h 14"/>
                <a:gd name="T4" fmla="*/ 2239488 w 48"/>
                <a:gd name="T5" fmla="*/ 139968 h 14"/>
                <a:gd name="T6" fmla="*/ 2192832 w 48"/>
                <a:gd name="T7" fmla="*/ 6531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31">
            <a:extLst>
              <a:ext uri="{FF2B5EF4-FFF2-40B4-BE49-F238E27FC236}">
                <a16:creationId xmlns:a16="http://schemas.microsoft.com/office/drawing/2014/main" id="{A7E3C832-45C9-BA8E-699A-34278945BE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3926" y="4201284"/>
            <a:ext cx="1819275" cy="904875"/>
            <a:chOff x="1827" y="1047"/>
            <a:chExt cx="1146" cy="570"/>
          </a:xfrm>
        </p:grpSpPr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FA652F00-A509-160B-C66D-4D97189DD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7975C6E1-70DC-5006-5002-8CBC8E7EB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491559F4-D534-ED88-C517-79FFA3DC1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B6EC3CDA-BBA8-5F96-52C5-140D9C00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Oval 36">
              <a:extLst>
                <a:ext uri="{FF2B5EF4-FFF2-40B4-BE49-F238E27FC236}">
                  <a16:creationId xmlns:a16="http://schemas.microsoft.com/office/drawing/2014/main" id="{83FCC4B3-7712-B97F-F39A-BA2957334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4DAAF631-EE13-EBCF-4934-39CE4886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1586304 w 74"/>
                <a:gd name="T1" fmla="*/ 2706048 h 58"/>
                <a:gd name="T2" fmla="*/ 3452544 w 74"/>
                <a:gd name="T3" fmla="*/ 2332800 h 58"/>
                <a:gd name="T4" fmla="*/ 3359232 w 74"/>
                <a:gd name="T5" fmla="*/ 1539648 h 58"/>
                <a:gd name="T6" fmla="*/ 2286144 w 74"/>
                <a:gd name="T7" fmla="*/ 1399680 h 58"/>
                <a:gd name="T8" fmla="*/ 2146176 w 74"/>
                <a:gd name="T9" fmla="*/ 186624 h 58"/>
                <a:gd name="T10" fmla="*/ 2192832 w 74"/>
                <a:gd name="T11" fmla="*/ 0 h 58"/>
                <a:gd name="T12" fmla="*/ 933120 w 74"/>
                <a:gd name="T13" fmla="*/ 0 h 58"/>
                <a:gd name="T14" fmla="*/ 513216 w 74"/>
                <a:gd name="T15" fmla="*/ 1399680 h 58"/>
                <a:gd name="T16" fmla="*/ 0 w 74"/>
                <a:gd name="T17" fmla="*/ 1679616 h 58"/>
                <a:gd name="T18" fmla="*/ 0 w 74"/>
                <a:gd name="T19" fmla="*/ 2706048 h 58"/>
                <a:gd name="T20" fmla="*/ 793152 w 74"/>
                <a:gd name="T21" fmla="*/ 2706048 h 58"/>
                <a:gd name="T22" fmla="*/ 1586304 w 74"/>
                <a:gd name="T23" fmla="*/ 27060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DE7D7A89-8EE6-4351-EB97-E2DC9E07D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EB157655-1041-DE4D-9567-12A12F234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76C7F266-1A0B-15F2-2C22-3F46096CF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4339008 w 93"/>
                <a:gd name="T1" fmla="*/ 3172608 h 68"/>
                <a:gd name="T2" fmla="*/ 4339008 w 93"/>
                <a:gd name="T3" fmla="*/ 1073088 h 68"/>
                <a:gd name="T4" fmla="*/ 1726272 w 93"/>
                <a:gd name="T5" fmla="*/ 0 h 68"/>
                <a:gd name="T6" fmla="*/ 0 w 93"/>
                <a:gd name="T7" fmla="*/ 1166400 h 68"/>
                <a:gd name="T8" fmla="*/ 139968 w 93"/>
                <a:gd name="T9" fmla="*/ 1353024 h 68"/>
                <a:gd name="T10" fmla="*/ 1772928 w 93"/>
                <a:gd name="T11" fmla="*/ 279936 h 68"/>
                <a:gd name="T12" fmla="*/ 4105728 w 93"/>
                <a:gd name="T13" fmla="*/ 1353024 h 68"/>
                <a:gd name="T14" fmla="*/ 4105728 w 93"/>
                <a:gd name="T15" fmla="*/ 3172608 h 68"/>
                <a:gd name="T16" fmla="*/ 4339008 w 93"/>
                <a:gd name="T17" fmla="*/ 31726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FA170449-4B94-FE81-7439-7E70F99CF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233280 w 15"/>
                <a:gd name="T1" fmla="*/ 0 h 15"/>
                <a:gd name="T2" fmla="*/ 0 w 15"/>
                <a:gd name="T3" fmla="*/ 699840 h 15"/>
                <a:gd name="T4" fmla="*/ 0 w 15"/>
                <a:gd name="T5" fmla="*/ 699840 h 15"/>
                <a:gd name="T6" fmla="*/ 606528 w 15"/>
                <a:gd name="T7" fmla="*/ 699840 h 15"/>
                <a:gd name="T8" fmla="*/ 699840 w 15"/>
                <a:gd name="T9" fmla="*/ 0 h 15"/>
                <a:gd name="T10" fmla="*/ 23328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Oval 42">
              <a:extLst>
                <a:ext uri="{FF2B5EF4-FFF2-40B4-BE49-F238E27FC236}">
                  <a16:creationId xmlns:a16="http://schemas.microsoft.com/office/drawing/2014/main" id="{C5C55CFD-4081-9FAD-70CE-3BC5023A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Oval 43">
              <a:extLst>
                <a:ext uri="{FF2B5EF4-FFF2-40B4-BE49-F238E27FC236}">
                  <a16:creationId xmlns:a16="http://schemas.microsoft.com/office/drawing/2014/main" id="{EF7C082B-EB95-A340-124A-3644E6D2D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EA9CA7BC-ABBD-CEEF-8CD2-8A0875C9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279936 w 27"/>
                <a:gd name="T1" fmla="*/ 1073088 h 23"/>
                <a:gd name="T2" fmla="*/ 1026432 w 27"/>
                <a:gd name="T3" fmla="*/ 107308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703B7185-178A-33A0-BCFE-B2383B1E8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259712 w 30"/>
                <a:gd name="T1" fmla="*/ 0 h 24"/>
                <a:gd name="T2" fmla="*/ 1399680 w 30"/>
                <a:gd name="T3" fmla="*/ 1119744 h 24"/>
                <a:gd name="T4" fmla="*/ 93312 w 30"/>
                <a:gd name="T5" fmla="*/ 1119744 h 24"/>
                <a:gd name="T6" fmla="*/ 326592 w 30"/>
                <a:gd name="T7" fmla="*/ 0 h 24"/>
                <a:gd name="T8" fmla="*/ 125971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5E1DB36F-EE4D-AA66-A116-B680B1056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39968 w 4"/>
                <a:gd name="T1" fmla="*/ 0 h 4"/>
                <a:gd name="T2" fmla="*/ 139968 w 4"/>
                <a:gd name="T3" fmla="*/ 0 h 4"/>
                <a:gd name="T4" fmla="*/ 139968 w 4"/>
                <a:gd name="T5" fmla="*/ 93312 h 4"/>
                <a:gd name="T6" fmla="*/ 139968 w 4"/>
                <a:gd name="T7" fmla="*/ 139968 h 4"/>
                <a:gd name="T8" fmla="*/ 46656 w 4"/>
                <a:gd name="T9" fmla="*/ 139968 h 4"/>
                <a:gd name="T10" fmla="*/ 46656 w 4"/>
                <a:gd name="T11" fmla="*/ 139968 h 4"/>
                <a:gd name="T12" fmla="*/ 46656 w 4"/>
                <a:gd name="T13" fmla="*/ 46656 h 4"/>
                <a:gd name="T14" fmla="*/ 46656 w 4"/>
                <a:gd name="T15" fmla="*/ 0 h 4"/>
                <a:gd name="T16" fmla="*/ 13996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Freeform 301">
            <a:extLst>
              <a:ext uri="{FF2B5EF4-FFF2-40B4-BE49-F238E27FC236}">
                <a16:creationId xmlns:a16="http://schemas.microsoft.com/office/drawing/2014/main" id="{83197549-4B1B-9A5C-A12E-A6429FABB517}"/>
              </a:ext>
            </a:extLst>
          </p:cNvPr>
          <p:cNvSpPr>
            <a:spLocks/>
          </p:cNvSpPr>
          <p:nvPr/>
        </p:nvSpPr>
        <p:spPr bwMode="auto">
          <a:xfrm>
            <a:off x="4954589" y="4868034"/>
            <a:ext cx="54133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Freeform 301">
            <a:extLst>
              <a:ext uri="{FF2B5EF4-FFF2-40B4-BE49-F238E27FC236}">
                <a16:creationId xmlns:a16="http://schemas.microsoft.com/office/drawing/2014/main" id="{46F4C684-36CC-2605-94B7-51596F6B2803}"/>
              </a:ext>
            </a:extLst>
          </p:cNvPr>
          <p:cNvSpPr>
            <a:spLocks/>
          </p:cNvSpPr>
          <p:nvPr/>
        </p:nvSpPr>
        <p:spPr bwMode="auto">
          <a:xfrm>
            <a:off x="5861050" y="4864859"/>
            <a:ext cx="539750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C19C054E-2B87-F588-F6A9-9724CD5479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8713" y="1959733"/>
            <a:ext cx="1638300" cy="1028700"/>
            <a:chOff x="1677" y="957"/>
            <a:chExt cx="1032" cy="648"/>
          </a:xfrm>
        </p:grpSpPr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4540CA07-40C3-8C22-13CD-A0214778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93312 w 3"/>
                <a:gd name="T1" fmla="*/ 0 h 3"/>
                <a:gd name="T2" fmla="*/ 93312 w 3"/>
                <a:gd name="T3" fmla="*/ 0 h 3"/>
                <a:gd name="T4" fmla="*/ 139968 w 3"/>
                <a:gd name="T5" fmla="*/ 46656 h 3"/>
                <a:gd name="T6" fmla="*/ 139968 w 3"/>
                <a:gd name="T7" fmla="*/ 93312 h 3"/>
                <a:gd name="T8" fmla="*/ 93312 w 3"/>
                <a:gd name="T9" fmla="*/ 139968 h 3"/>
                <a:gd name="T10" fmla="*/ 93312 w 3"/>
                <a:gd name="T11" fmla="*/ 139968 h 3"/>
                <a:gd name="T12" fmla="*/ 0 w 3"/>
                <a:gd name="T13" fmla="*/ 93312 h 3"/>
                <a:gd name="T14" fmla="*/ 0 w 3"/>
                <a:gd name="T15" fmla="*/ 46656 h 3"/>
                <a:gd name="T16" fmla="*/ 933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6F25371-45DF-207D-4E74-0483E521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886464 w 35"/>
                <a:gd name="T1" fmla="*/ 93312 h 35"/>
                <a:gd name="T2" fmla="*/ 839808 w 35"/>
                <a:gd name="T3" fmla="*/ 0 h 35"/>
                <a:gd name="T4" fmla="*/ 1632960 w 35"/>
                <a:gd name="T5" fmla="*/ 0 h 35"/>
                <a:gd name="T6" fmla="*/ 1632960 w 35"/>
                <a:gd name="T7" fmla="*/ 1166400 h 35"/>
                <a:gd name="T8" fmla="*/ 1213056 w 35"/>
                <a:gd name="T9" fmla="*/ 1632960 h 35"/>
                <a:gd name="T10" fmla="*/ 279936 w 35"/>
                <a:gd name="T11" fmla="*/ 1632960 h 35"/>
                <a:gd name="T12" fmla="*/ 46656 w 35"/>
                <a:gd name="T13" fmla="*/ 1353024 h 35"/>
                <a:gd name="T14" fmla="*/ 886464 w 35"/>
                <a:gd name="T15" fmla="*/ 933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9B9439B2-DB49-ADA8-CC14-431E075BB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699840 w 26"/>
                <a:gd name="T1" fmla="*/ 0 h 23"/>
                <a:gd name="T2" fmla="*/ 0 w 26"/>
                <a:gd name="T3" fmla="*/ 1073088 h 23"/>
                <a:gd name="T4" fmla="*/ 1213056 w 26"/>
                <a:gd name="T5" fmla="*/ 886464 h 23"/>
                <a:gd name="T6" fmla="*/ 1213056 w 26"/>
                <a:gd name="T7" fmla="*/ 0 h 23"/>
                <a:gd name="T8" fmla="*/ 69984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4E4B1A1F-D7B4-A7B1-85F3-30E470948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3C4DA578-E4CD-D0A2-A5C0-BAA66BEAF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D2E6F84C-6039-21E8-452D-835297C43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CC6465A7-9F06-A5B9-BB8A-645273EC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41DD3B2D-2EB9-EAD5-BC63-64F26028F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D17B9CCE-8FBA-DE65-14B0-1554DCBB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9620FA59-1DA7-9C6B-BEC3-0097F1E5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FAD417A9-57C6-5013-12D2-354E75C9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979776 h 31"/>
                <a:gd name="T2" fmla="*/ 0 w 68"/>
                <a:gd name="T3" fmla="*/ 1446336 h 31"/>
                <a:gd name="T4" fmla="*/ 2146176 w 68"/>
                <a:gd name="T5" fmla="*/ 1446336 h 31"/>
                <a:gd name="T6" fmla="*/ 3172608 w 68"/>
                <a:gd name="T7" fmla="*/ 1119744 h 31"/>
                <a:gd name="T8" fmla="*/ 3079296 w 68"/>
                <a:gd name="T9" fmla="*/ 279936 h 31"/>
                <a:gd name="T10" fmla="*/ 1912896 w 68"/>
                <a:gd name="T11" fmla="*/ 0 h 31"/>
                <a:gd name="T12" fmla="*/ 793152 w 68"/>
                <a:gd name="T13" fmla="*/ 0 h 31"/>
                <a:gd name="T14" fmla="*/ 419904 w 68"/>
                <a:gd name="T15" fmla="*/ 933120 h 31"/>
                <a:gd name="T16" fmla="*/ 0 w 68"/>
                <a:gd name="T17" fmla="*/ 9797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98E9F9A3-A400-04BA-2783-EA47A4CBF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7B26300-92F0-C362-38E3-9DA3BDBD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233280 h 24"/>
                <a:gd name="T2" fmla="*/ 139968 w 13"/>
                <a:gd name="T3" fmla="*/ 1119744 h 24"/>
                <a:gd name="T4" fmla="*/ 606528 w 13"/>
                <a:gd name="T5" fmla="*/ 1073088 h 24"/>
                <a:gd name="T6" fmla="*/ 233280 w 13"/>
                <a:gd name="T7" fmla="*/ 0 h 24"/>
                <a:gd name="T8" fmla="*/ 0 w 13"/>
                <a:gd name="T9" fmla="*/ 23328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ED98C528-22B2-0448-DEB7-5A19906E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886464 w 19"/>
                <a:gd name="T1" fmla="*/ 606528 h 13"/>
                <a:gd name="T2" fmla="*/ 653184 w 19"/>
                <a:gd name="T3" fmla="*/ 0 h 13"/>
                <a:gd name="T4" fmla="*/ 186624 w 19"/>
                <a:gd name="T5" fmla="*/ 46656 h 13"/>
                <a:gd name="T6" fmla="*/ 0 w 19"/>
                <a:gd name="T7" fmla="*/ 606528 h 13"/>
                <a:gd name="T8" fmla="*/ 886464 w 19"/>
                <a:gd name="T9" fmla="*/ 6065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A6A69D-6979-880E-9B34-A5C180F7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466560 w 10"/>
                <a:gd name="T3" fmla="*/ 0 h 7"/>
                <a:gd name="T4" fmla="*/ 419904 w 10"/>
                <a:gd name="T5" fmla="*/ 326592 h 7"/>
                <a:gd name="T6" fmla="*/ 0 w 10"/>
                <a:gd name="T7" fmla="*/ 32659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AD775CEC-6FAE-78E7-08D1-BA0272C25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2659392 w 57"/>
                <a:gd name="T1" fmla="*/ 2286144 h 61"/>
                <a:gd name="T2" fmla="*/ 279936 w 57"/>
                <a:gd name="T3" fmla="*/ 0 h 61"/>
                <a:gd name="T4" fmla="*/ 0 w 57"/>
                <a:gd name="T5" fmla="*/ 0 h 61"/>
                <a:gd name="T6" fmla="*/ 93312 w 57"/>
                <a:gd name="T7" fmla="*/ 2846016 h 61"/>
                <a:gd name="T8" fmla="*/ 279936 w 57"/>
                <a:gd name="T9" fmla="*/ 2846016 h 61"/>
                <a:gd name="T10" fmla="*/ 233280 w 57"/>
                <a:gd name="T11" fmla="*/ 466560 h 61"/>
                <a:gd name="T12" fmla="*/ 2426112 w 57"/>
                <a:gd name="T13" fmla="*/ 2519424 h 61"/>
                <a:gd name="T14" fmla="*/ 2659392 w 57"/>
                <a:gd name="T15" fmla="*/ 228614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" name="Oval 162">
            <a:extLst>
              <a:ext uri="{FF2B5EF4-FFF2-40B4-BE49-F238E27FC236}">
                <a16:creationId xmlns:a16="http://schemas.microsoft.com/office/drawing/2014/main" id="{563DB338-D4DA-3FFC-5C96-D33E2795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2702683"/>
            <a:ext cx="309562" cy="309562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60" name="Freeform 301">
            <a:extLst>
              <a:ext uri="{FF2B5EF4-FFF2-40B4-BE49-F238E27FC236}">
                <a16:creationId xmlns:a16="http://schemas.microsoft.com/office/drawing/2014/main" id="{11FE67A2-D949-F1E1-3DAE-713341D05236}"/>
              </a:ext>
            </a:extLst>
          </p:cNvPr>
          <p:cNvSpPr>
            <a:spLocks/>
          </p:cNvSpPr>
          <p:nvPr/>
        </p:nvSpPr>
        <p:spPr bwMode="auto">
          <a:xfrm>
            <a:off x="3995739" y="2748721"/>
            <a:ext cx="52228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2" name="Picture 4" descr="MCj04124640000[1]">
            <a:extLst>
              <a:ext uri="{FF2B5EF4-FFF2-40B4-BE49-F238E27FC236}">
                <a16:creationId xmlns:a16="http://schemas.microsoft.com/office/drawing/2014/main" id="{A01819D6-F1B8-EEB1-E9A8-CD8558A3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50" y="1265347"/>
            <a:ext cx="43973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MCj03111200000[1]">
            <a:extLst>
              <a:ext uri="{FF2B5EF4-FFF2-40B4-BE49-F238E27FC236}">
                <a16:creationId xmlns:a16="http://schemas.microsoft.com/office/drawing/2014/main" id="{FCF5CFB3-2FB6-C1E4-E96B-BA8ADC03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65" y="1265347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2">
            <a:extLst>
              <a:ext uri="{FF2B5EF4-FFF2-40B4-BE49-F238E27FC236}">
                <a16:creationId xmlns:a16="http://schemas.microsoft.com/office/drawing/2014/main" id="{CB55102E-3867-9B36-494F-63D112D8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61" y="1285985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5" name="Tabelle 64">
            <a:extLst>
              <a:ext uri="{FF2B5EF4-FFF2-40B4-BE49-F238E27FC236}">
                <a16:creationId xmlns:a16="http://schemas.microsoft.com/office/drawing/2014/main" id="{C63E41D1-B7B7-A89C-64D1-B27BA5750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02665"/>
              </p:ext>
            </p:extLst>
          </p:nvPr>
        </p:nvGraphicFramePr>
        <p:xfrm>
          <a:off x="8430810" y="1717784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66" name="Minus 65">
            <a:extLst>
              <a:ext uri="{FF2B5EF4-FFF2-40B4-BE49-F238E27FC236}">
                <a16:creationId xmlns:a16="http://schemas.microsoft.com/office/drawing/2014/main" id="{D2F503E3-F772-3C1C-3485-E5F423CC50F6}"/>
              </a:ext>
            </a:extLst>
          </p:cNvPr>
          <p:cNvSpPr/>
          <p:nvPr/>
        </p:nvSpPr>
        <p:spPr bwMode="auto">
          <a:xfrm>
            <a:off x="8464000" y="2647774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7" name="Stern mit 5 Zacken 66">
            <a:extLst>
              <a:ext uri="{FF2B5EF4-FFF2-40B4-BE49-F238E27FC236}">
                <a16:creationId xmlns:a16="http://schemas.microsoft.com/office/drawing/2014/main" id="{0D00C5AA-3D73-CB8E-1FD4-7A1015084414}"/>
              </a:ext>
            </a:extLst>
          </p:cNvPr>
          <p:cNvSpPr/>
          <p:nvPr/>
        </p:nvSpPr>
        <p:spPr bwMode="auto">
          <a:xfrm>
            <a:off x="8942330" y="2676411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8" name="Plus 67">
            <a:extLst>
              <a:ext uri="{FF2B5EF4-FFF2-40B4-BE49-F238E27FC236}">
                <a16:creationId xmlns:a16="http://schemas.microsoft.com/office/drawing/2014/main" id="{3370F44D-1FFE-2E0F-FF8A-5E9C69F946D0}"/>
              </a:ext>
            </a:extLst>
          </p:cNvPr>
          <p:cNvSpPr/>
          <p:nvPr/>
        </p:nvSpPr>
        <p:spPr bwMode="auto">
          <a:xfrm>
            <a:off x="9374130" y="2653471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9" name="Minus 68">
            <a:extLst>
              <a:ext uri="{FF2B5EF4-FFF2-40B4-BE49-F238E27FC236}">
                <a16:creationId xmlns:a16="http://schemas.microsoft.com/office/drawing/2014/main" id="{2257FCE1-122C-0930-73E2-2B4DD07416E9}"/>
              </a:ext>
            </a:extLst>
          </p:cNvPr>
          <p:cNvSpPr/>
          <p:nvPr/>
        </p:nvSpPr>
        <p:spPr bwMode="auto">
          <a:xfrm>
            <a:off x="9864271" y="2641443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8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11260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4" name="Gruppieren 73"/>
          <p:cNvGrpSpPr/>
          <p:nvPr/>
        </p:nvGrpSpPr>
        <p:grpSpPr>
          <a:xfrm>
            <a:off x="2061243" y="2737149"/>
            <a:ext cx="1363275" cy="935238"/>
            <a:chOff x="7392144" y="2597150"/>
            <a:chExt cx="1224608" cy="840110"/>
          </a:xfrm>
        </p:grpSpPr>
        <p:sp>
          <p:nvSpPr>
            <p:cNvPr id="75" name="Stern mit 5 Zacken 74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6" name="Stern mit 5 Zacken 75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7" name="Plus 7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8" name="Plus 77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9" name="Minus 78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0" name="Minus 79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2" name="Pfeil nach rechts 81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7" name="Grafik 1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9042" r="27280" b="17756"/>
          <a:stretch/>
        </p:blipFill>
        <p:spPr>
          <a:xfrm>
            <a:off x="5609041" y="1019323"/>
            <a:ext cx="3696324" cy="2808606"/>
          </a:xfrm>
          <a:prstGeom prst="rect">
            <a:avLst/>
          </a:prstGeom>
        </p:spPr>
      </p:pic>
      <p:grpSp>
        <p:nvGrpSpPr>
          <p:cNvPr id="148" name="Group 6">
            <a:extLst>
              <a:ext uri="{FF2B5EF4-FFF2-40B4-BE49-F238E27FC236}">
                <a16:creationId xmlns:a16="http://schemas.microsoft.com/office/drawing/2014/main" id="{74C908CB-ED6E-B247-9631-575516A28B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07052" y="1083617"/>
            <a:ext cx="568422" cy="418091"/>
            <a:chOff x="2553" y="1275"/>
            <a:chExt cx="1244" cy="915"/>
          </a:xfrm>
          <a:effectLst/>
        </p:grpSpPr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0B74BD21-2E33-974A-999E-24FC6F33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C2826CEF-7378-2D41-804A-D9C47149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2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24766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4" name="Gruppieren 73"/>
          <p:cNvGrpSpPr/>
          <p:nvPr/>
        </p:nvGrpSpPr>
        <p:grpSpPr>
          <a:xfrm>
            <a:off x="2587619" y="2716742"/>
            <a:ext cx="1363275" cy="935238"/>
            <a:chOff x="7392144" y="2597150"/>
            <a:chExt cx="1224608" cy="840110"/>
          </a:xfrm>
        </p:grpSpPr>
        <p:sp>
          <p:nvSpPr>
            <p:cNvPr id="75" name="Stern mit 5 Zacken 74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6" name="Stern mit 5 Zacken 75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7" name="Plus 7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8" name="Plus 77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9" name="Minus 78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0" name="Minus 79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2" name="Pfeil nach rechts 81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9">
            <a:extLst>
              <a:ext uri="{FF2B5EF4-FFF2-40B4-BE49-F238E27FC236}">
                <a16:creationId xmlns:a16="http://schemas.microsoft.com/office/drawing/2014/main" id="{75194581-99AF-808A-851C-6E08CBB0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061742"/>
            <a:ext cx="3461621" cy="2639400"/>
          </a:xfrm>
          <a:prstGeom prst="rect">
            <a:avLst/>
          </a:prstGeom>
        </p:spPr>
      </p:pic>
      <p:sp>
        <p:nvSpPr>
          <p:cNvPr id="10" name="Minus 9">
            <a:extLst>
              <a:ext uri="{FF2B5EF4-FFF2-40B4-BE49-F238E27FC236}">
                <a16:creationId xmlns:a16="http://schemas.microsoft.com/office/drawing/2014/main" id="{E01E427B-41F6-7119-89A2-3AED589304BD}"/>
              </a:ext>
            </a:extLst>
          </p:cNvPr>
          <p:cNvSpPr/>
          <p:nvPr/>
        </p:nvSpPr>
        <p:spPr bwMode="auto">
          <a:xfrm>
            <a:off x="2184052" y="2768960"/>
            <a:ext cx="241011" cy="357731"/>
          </a:xfrm>
          <a:prstGeom prst="mathMinus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" name="Minus 10">
            <a:extLst>
              <a:ext uri="{FF2B5EF4-FFF2-40B4-BE49-F238E27FC236}">
                <a16:creationId xmlns:a16="http://schemas.microsoft.com/office/drawing/2014/main" id="{CB061400-A9E9-279D-A9C6-5962488D121D}"/>
              </a:ext>
            </a:extLst>
          </p:cNvPr>
          <p:cNvSpPr/>
          <p:nvPr/>
        </p:nvSpPr>
        <p:spPr bwMode="auto">
          <a:xfrm>
            <a:off x="2184052" y="3268058"/>
            <a:ext cx="241011" cy="357731"/>
          </a:xfrm>
          <a:prstGeom prst="mathMinus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30358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8" name="Gruppieren 77"/>
          <p:cNvGrpSpPr/>
          <p:nvPr/>
        </p:nvGrpSpPr>
        <p:grpSpPr>
          <a:xfrm>
            <a:off x="2061243" y="2235124"/>
            <a:ext cx="1363275" cy="410004"/>
            <a:chOff x="7392144" y="2597150"/>
            <a:chExt cx="1224608" cy="368300"/>
          </a:xfrm>
        </p:grpSpPr>
        <p:sp>
          <p:nvSpPr>
            <p:cNvPr id="80" name="Stern mit 5 Zacken 79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Plus 80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3" name="Minus 82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5" name="Pfeil nach rechts 84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6" name="Grafik 8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9665" r="28336" b="18083"/>
          <a:stretch/>
        </p:blipFill>
        <p:spPr>
          <a:xfrm>
            <a:off x="5652665" y="1107864"/>
            <a:ext cx="4172654" cy="2714309"/>
          </a:xfrm>
          <a:prstGeom prst="rect">
            <a:avLst/>
          </a:prstGeom>
        </p:spPr>
      </p:pic>
      <p:grpSp>
        <p:nvGrpSpPr>
          <p:cNvPr id="87" name="Group 6">
            <a:extLst>
              <a:ext uri="{FF2B5EF4-FFF2-40B4-BE49-F238E27FC236}">
                <a16:creationId xmlns:a16="http://schemas.microsoft.com/office/drawing/2014/main" id="{74C908CB-ED6E-B247-9631-575516A28B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70440" y="1083617"/>
            <a:ext cx="568422" cy="418091"/>
            <a:chOff x="2553" y="1275"/>
            <a:chExt cx="1244" cy="915"/>
          </a:xfrm>
          <a:effectLst/>
        </p:grpSpPr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0B74BD21-2E33-974A-999E-24FC6F33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320"/>
              <a:ext cx="696" cy="870"/>
            </a:xfrm>
            <a:custGeom>
              <a:avLst/>
              <a:gdLst/>
              <a:ahLst/>
              <a:cxnLst>
                <a:cxn ang="0">
                  <a:pos x="70" y="145"/>
                </a:cxn>
                <a:cxn ang="0">
                  <a:pos x="70" y="115"/>
                </a:cxn>
                <a:cxn ang="0">
                  <a:pos x="116" y="115"/>
                </a:cxn>
                <a:cxn ang="0">
                  <a:pos x="57" y="0"/>
                </a:cxn>
                <a:cxn ang="0">
                  <a:pos x="0" y="113"/>
                </a:cxn>
                <a:cxn ang="0">
                  <a:pos x="43" y="113"/>
                </a:cxn>
                <a:cxn ang="0">
                  <a:pos x="43" y="145"/>
                </a:cxn>
                <a:cxn ang="0">
                  <a:pos x="70" y="145"/>
                </a:cxn>
              </a:cxnLst>
              <a:rect l="0" t="0" r="r" b="b"/>
              <a:pathLst>
                <a:path w="116" h="145">
                  <a:moveTo>
                    <a:pt x="70" y="145"/>
                  </a:moveTo>
                  <a:lnTo>
                    <a:pt x="70" y="115"/>
                  </a:lnTo>
                  <a:lnTo>
                    <a:pt x="116" y="115"/>
                  </a:lnTo>
                  <a:lnTo>
                    <a:pt x="57" y="0"/>
                  </a:lnTo>
                  <a:lnTo>
                    <a:pt x="0" y="113"/>
                  </a:lnTo>
                  <a:lnTo>
                    <a:pt x="43" y="113"/>
                  </a:lnTo>
                  <a:lnTo>
                    <a:pt x="43" y="145"/>
                  </a:lnTo>
                  <a:lnTo>
                    <a:pt x="70" y="1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95D61">
                    <a:shade val="30000"/>
                    <a:satMod val="115000"/>
                  </a:srgbClr>
                </a:gs>
                <a:gs pos="50000">
                  <a:srgbClr val="395D61">
                    <a:shade val="67500"/>
                    <a:satMod val="115000"/>
                  </a:srgbClr>
                </a:gs>
                <a:gs pos="100000">
                  <a:srgbClr val="395D6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C2826CEF-7378-2D41-804A-D9C47149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275"/>
              <a:ext cx="900" cy="912"/>
            </a:xfrm>
            <a:custGeom>
              <a:avLst/>
              <a:gdLst/>
              <a:ahLst/>
              <a:cxnLst>
                <a:cxn ang="0">
                  <a:pos x="61" y="152"/>
                </a:cxn>
                <a:cxn ang="0">
                  <a:pos x="88" y="152"/>
                </a:cxn>
                <a:cxn ang="0">
                  <a:pos x="88" y="117"/>
                </a:cxn>
                <a:cxn ang="0">
                  <a:pos x="123" y="78"/>
                </a:cxn>
                <a:cxn ang="0">
                  <a:pos x="105" y="39"/>
                </a:cxn>
                <a:cxn ang="0">
                  <a:pos x="47" y="39"/>
                </a:cxn>
                <a:cxn ang="0">
                  <a:pos x="33" y="79"/>
                </a:cxn>
                <a:cxn ang="0">
                  <a:pos x="61" y="117"/>
                </a:cxn>
                <a:cxn ang="0">
                  <a:pos x="61" y="152"/>
                </a:cxn>
              </a:cxnLst>
              <a:rect l="0" t="0" r="r" b="b"/>
              <a:pathLst>
                <a:path w="150" h="152">
                  <a:moveTo>
                    <a:pt x="61" y="152"/>
                  </a:moveTo>
                  <a:lnTo>
                    <a:pt x="88" y="152"/>
                  </a:lnTo>
                  <a:lnTo>
                    <a:pt x="88" y="117"/>
                  </a:lnTo>
                  <a:cubicBezTo>
                    <a:pt x="123" y="142"/>
                    <a:pt x="150" y="92"/>
                    <a:pt x="123" y="78"/>
                  </a:cubicBezTo>
                  <a:cubicBezTo>
                    <a:pt x="131" y="63"/>
                    <a:pt x="120" y="39"/>
                    <a:pt x="105" y="39"/>
                  </a:cubicBezTo>
                  <a:cubicBezTo>
                    <a:pt x="100" y="5"/>
                    <a:pt x="60" y="0"/>
                    <a:pt x="47" y="39"/>
                  </a:cubicBezTo>
                  <a:cubicBezTo>
                    <a:pt x="32" y="41"/>
                    <a:pt x="20" y="70"/>
                    <a:pt x="33" y="79"/>
                  </a:cubicBezTo>
                  <a:cubicBezTo>
                    <a:pt x="0" y="95"/>
                    <a:pt x="28" y="140"/>
                    <a:pt x="61" y="117"/>
                  </a:cubicBezTo>
                  <a:lnTo>
                    <a:pt x="61" y="15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DCBB8">
                    <a:shade val="30000"/>
                    <a:satMod val="115000"/>
                  </a:srgbClr>
                </a:gs>
                <a:gs pos="50000">
                  <a:srgbClr val="ADCBB8">
                    <a:shade val="67500"/>
                    <a:satMod val="115000"/>
                  </a:srgbClr>
                </a:gs>
                <a:gs pos="100000">
                  <a:srgbClr val="ADCBB8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 cap="flat">
              <a:solidFill>
                <a:srgbClr val="395D6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9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642660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8" name="Gruppieren 77"/>
          <p:cNvGrpSpPr/>
          <p:nvPr/>
        </p:nvGrpSpPr>
        <p:grpSpPr>
          <a:xfrm>
            <a:off x="2566471" y="2236001"/>
            <a:ext cx="1363275" cy="410004"/>
            <a:chOff x="7392144" y="2597150"/>
            <a:chExt cx="1224608" cy="368300"/>
          </a:xfrm>
        </p:grpSpPr>
        <p:sp>
          <p:nvSpPr>
            <p:cNvPr id="80" name="Stern mit 5 Zacken 79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Plus 80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3" name="Minus 82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5" name="Pfeil nach rechts 84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lus 1">
            <a:extLst>
              <a:ext uri="{FF2B5EF4-FFF2-40B4-BE49-F238E27FC236}">
                <a16:creationId xmlns:a16="http://schemas.microsoft.com/office/drawing/2014/main" id="{C1B8DA5A-A6E4-8C58-6911-94A9E0D58CFB}"/>
              </a:ext>
            </a:extLst>
          </p:cNvPr>
          <p:cNvSpPr/>
          <p:nvPr/>
        </p:nvSpPr>
        <p:spPr bwMode="auto">
          <a:xfrm>
            <a:off x="2075744" y="2259777"/>
            <a:ext cx="436679" cy="409894"/>
          </a:xfrm>
          <a:prstGeom prst="mathPlus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3" name="Bild 147">
            <a:extLst>
              <a:ext uri="{FF2B5EF4-FFF2-40B4-BE49-F238E27FC236}">
                <a16:creationId xmlns:a16="http://schemas.microsoft.com/office/drawing/2014/main" id="{D4596F9A-B83E-09CF-D228-D69FE7AE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388" y="1029036"/>
            <a:ext cx="3744141" cy="26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8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89191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8" name="Gruppieren 77"/>
          <p:cNvGrpSpPr/>
          <p:nvPr/>
        </p:nvGrpSpPr>
        <p:grpSpPr>
          <a:xfrm>
            <a:off x="2075744" y="1735164"/>
            <a:ext cx="1363275" cy="410004"/>
            <a:chOff x="7392144" y="2597150"/>
            <a:chExt cx="1224608" cy="368300"/>
          </a:xfrm>
        </p:grpSpPr>
        <p:sp>
          <p:nvSpPr>
            <p:cNvPr id="80" name="Stern mit 5 Zacken 79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Plus 80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3" name="Minus 82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5" name="Pfeil nach rechts 84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749D6C54-1509-BDB6-DD14-3D4A4A9D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00" y="1158612"/>
            <a:ext cx="3500231" cy="25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2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5640"/>
              </p:ext>
            </p:extLst>
          </p:nvPr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8" name="Gruppieren 77"/>
          <p:cNvGrpSpPr/>
          <p:nvPr/>
        </p:nvGrpSpPr>
        <p:grpSpPr>
          <a:xfrm>
            <a:off x="2578161" y="1735164"/>
            <a:ext cx="1363275" cy="410004"/>
            <a:chOff x="7392144" y="2597150"/>
            <a:chExt cx="1224608" cy="368300"/>
          </a:xfrm>
        </p:grpSpPr>
        <p:sp>
          <p:nvSpPr>
            <p:cNvPr id="80" name="Stern mit 5 Zacken 79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Plus 80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3" name="Minus 82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5" name="Pfeil nach rechts 84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756D297-D108-8B2E-6826-C5B9C9C1A6F2}"/>
              </a:ext>
            </a:extLst>
          </p:cNvPr>
          <p:cNvGrpSpPr/>
          <p:nvPr/>
        </p:nvGrpSpPr>
        <p:grpSpPr>
          <a:xfrm>
            <a:off x="5831900" y="1158612"/>
            <a:ext cx="3631768" cy="2522840"/>
            <a:chOff x="5447928" y="1158612"/>
            <a:chExt cx="4015740" cy="2918460"/>
          </a:xfrm>
        </p:grpSpPr>
        <p:pic>
          <p:nvPicPr>
            <p:cNvPr id="2" name="Bild 10">
              <a:extLst>
                <a:ext uri="{FF2B5EF4-FFF2-40B4-BE49-F238E27FC236}">
                  <a16:creationId xmlns:a16="http://schemas.microsoft.com/office/drawing/2014/main" id="{D10CBD5F-44AC-9B02-6E1F-CE20BDF25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7928" y="1158612"/>
              <a:ext cx="4015740" cy="2918460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07F33EE-4510-9C80-5B58-C12B331D0235}"/>
                </a:ext>
              </a:extLst>
            </p:cNvPr>
            <p:cNvGrpSpPr/>
            <p:nvPr/>
          </p:nvGrpSpPr>
          <p:grpSpPr>
            <a:xfrm>
              <a:off x="7289363" y="2401555"/>
              <a:ext cx="641120" cy="234455"/>
              <a:chOff x="9791499" y="3429000"/>
              <a:chExt cx="981075" cy="358775"/>
            </a:xfrm>
          </p:grpSpPr>
          <p:sp>
            <p:nvSpPr>
              <p:cNvPr id="5" name="Oval 162">
                <a:extLst>
                  <a:ext uri="{FF2B5EF4-FFF2-40B4-BE49-F238E27FC236}">
                    <a16:creationId xmlns:a16="http://schemas.microsoft.com/office/drawing/2014/main" id="{6C76619D-3527-C7F7-7FC8-6D628508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5387" y="3430588"/>
                <a:ext cx="357187" cy="357187"/>
              </a:xfrm>
              <a:prstGeom prst="ellipse">
                <a:avLst/>
              </a:prstGeom>
              <a:noFill/>
              <a:ln w="19050" cap="rnd" cmpd="tri">
                <a:solidFill>
                  <a:srgbClr val="24211D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6" name="Oval 162">
                <a:extLst>
                  <a:ext uri="{FF2B5EF4-FFF2-40B4-BE49-F238E27FC236}">
                    <a16:creationId xmlns:a16="http://schemas.microsoft.com/office/drawing/2014/main" id="{BE6D58AD-01F6-D140-F2AE-30C6A0BB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1499" y="3429000"/>
                <a:ext cx="357188" cy="357188"/>
              </a:xfrm>
              <a:prstGeom prst="ellipse">
                <a:avLst/>
              </a:prstGeom>
              <a:noFill/>
              <a:ln w="19050" cap="rnd" cmpd="tri">
                <a:solidFill>
                  <a:srgbClr val="24211D"/>
                </a:solidFill>
                <a:prstDash val="sys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8" name="Plus 7">
            <a:extLst>
              <a:ext uri="{FF2B5EF4-FFF2-40B4-BE49-F238E27FC236}">
                <a16:creationId xmlns:a16="http://schemas.microsoft.com/office/drawing/2014/main" id="{7A34284C-29A7-3229-8F3A-2FC57A7D5EFF}"/>
              </a:ext>
            </a:extLst>
          </p:cNvPr>
          <p:cNvSpPr/>
          <p:nvPr/>
        </p:nvSpPr>
        <p:spPr bwMode="auto">
          <a:xfrm>
            <a:off x="2091215" y="1735164"/>
            <a:ext cx="436679" cy="409894"/>
          </a:xfrm>
          <a:prstGeom prst="mathPlus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elle 76"/>
          <p:cNvGraphicFramePr>
            <a:graphicFrameLocks noGrp="1"/>
          </p:cNvGraphicFramePr>
          <p:nvPr/>
        </p:nvGraphicFramePr>
        <p:xfrm>
          <a:off x="2043313" y="1179583"/>
          <a:ext cx="2537710" cy="25228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7542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507542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501134"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500" dirty="0"/>
                    </a:p>
                  </a:txBody>
                  <a:tcPr marL="123567" marR="123567" marT="61784" marB="617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78" name="Gruppieren 77"/>
          <p:cNvGrpSpPr/>
          <p:nvPr/>
        </p:nvGrpSpPr>
        <p:grpSpPr>
          <a:xfrm>
            <a:off x="2578161" y="1735164"/>
            <a:ext cx="1363275" cy="410004"/>
            <a:chOff x="7392144" y="2597150"/>
            <a:chExt cx="1224608" cy="368300"/>
          </a:xfrm>
        </p:grpSpPr>
        <p:sp>
          <p:nvSpPr>
            <p:cNvPr id="80" name="Stern mit 5 Zacken 79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1" name="Plus 80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3" name="Minus 82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355D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85" name="Pfeil nach rechts 84"/>
          <p:cNvSpPr/>
          <p:nvPr/>
        </p:nvSpPr>
        <p:spPr>
          <a:xfrm>
            <a:off x="4820979" y="2145168"/>
            <a:ext cx="770965" cy="591670"/>
          </a:xfrm>
          <a:prstGeom prst="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7A34284C-29A7-3229-8F3A-2FC57A7D5EFF}"/>
              </a:ext>
            </a:extLst>
          </p:cNvPr>
          <p:cNvSpPr/>
          <p:nvPr/>
        </p:nvSpPr>
        <p:spPr bwMode="auto">
          <a:xfrm>
            <a:off x="2091215" y="1735164"/>
            <a:ext cx="436679" cy="409894"/>
          </a:xfrm>
          <a:prstGeom prst="mathPlus">
            <a:avLst/>
          </a:prstGeom>
          <a:solidFill>
            <a:srgbClr val="355D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01A15F-B273-C3ED-13EE-6BA3E00A1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62" y="1180006"/>
            <a:ext cx="3487458" cy="25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Tabelle 165"/>
          <p:cNvGraphicFramePr>
            <a:graphicFrameLocks noGrp="1"/>
          </p:cNvGraphicFramePr>
          <p:nvPr/>
        </p:nvGraphicFramePr>
        <p:xfrm>
          <a:off x="3362695" y="121233"/>
          <a:ext cx="5329945" cy="53362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065989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1065989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1065989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1065989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1065989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1009512"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1009512"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1009512"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1009512"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1009512"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5300" dirty="0"/>
                    </a:p>
                  </a:txBody>
                  <a:tcPr marL="259528" marR="259528" marT="129765" marB="129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56" name="Textfeld 155">
            <a:extLst>
              <a:ext uri="{FF2B5EF4-FFF2-40B4-BE49-F238E27FC236}">
                <a16:creationId xmlns:a16="http://schemas.microsoft.com/office/drawing/2014/main" id="{B76FBE6D-4D2B-FAC9-DC68-4E5309E8A5FF}"/>
              </a:ext>
            </a:extLst>
          </p:cNvPr>
          <p:cNvSpPr txBox="1"/>
          <p:nvPr/>
        </p:nvSpPr>
        <p:spPr>
          <a:xfrm>
            <a:off x="3351043" y="5516550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T1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30500774-623A-F905-8306-0882A6F21293}"/>
              </a:ext>
            </a:extLst>
          </p:cNvPr>
          <p:cNvSpPr txBox="1"/>
          <p:nvPr/>
        </p:nvSpPr>
        <p:spPr>
          <a:xfrm>
            <a:off x="4471421" y="5512094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T2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56E4F593-0BE3-4FA2-F480-FCA1B1C3B5F4}"/>
              </a:ext>
            </a:extLst>
          </p:cNvPr>
          <p:cNvSpPr txBox="1"/>
          <p:nvPr/>
        </p:nvSpPr>
        <p:spPr>
          <a:xfrm>
            <a:off x="5581763" y="5512094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T3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981E2EA1-7BF0-4131-4A6E-593BD0005C6E}"/>
              </a:ext>
            </a:extLst>
          </p:cNvPr>
          <p:cNvSpPr txBox="1"/>
          <p:nvPr/>
        </p:nvSpPr>
        <p:spPr>
          <a:xfrm>
            <a:off x="6730143" y="5500476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T4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EA1EFCF5-82EE-F4CF-BDA8-8669828AA7A2}"/>
              </a:ext>
            </a:extLst>
          </p:cNvPr>
          <p:cNvSpPr txBox="1"/>
          <p:nvPr/>
        </p:nvSpPr>
        <p:spPr>
          <a:xfrm>
            <a:off x="7794306" y="5500476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T5</a:t>
            </a: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06177748-DB9E-DF71-EBB3-B4633FF17DA0}"/>
              </a:ext>
            </a:extLst>
          </p:cNvPr>
          <p:cNvSpPr txBox="1"/>
          <p:nvPr/>
        </p:nvSpPr>
        <p:spPr>
          <a:xfrm>
            <a:off x="2607364" y="438924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P5</a:t>
            </a:r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E6F55ADE-984E-CB49-DF64-65E7119D8C21}"/>
              </a:ext>
            </a:extLst>
          </p:cNvPr>
          <p:cNvSpPr txBox="1"/>
          <p:nvPr/>
        </p:nvSpPr>
        <p:spPr>
          <a:xfrm>
            <a:off x="2607364" y="1541457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P4</a:t>
            </a:r>
          </a:p>
        </p:txBody>
      </p:sp>
      <p:sp>
        <p:nvSpPr>
          <p:cNvPr id="163" name="Textfeld 162">
            <a:extLst>
              <a:ext uri="{FF2B5EF4-FFF2-40B4-BE49-F238E27FC236}">
                <a16:creationId xmlns:a16="http://schemas.microsoft.com/office/drawing/2014/main" id="{008E9D26-1644-031B-38DE-90BE6FC6EFFB}"/>
              </a:ext>
            </a:extLst>
          </p:cNvPr>
          <p:cNvSpPr txBox="1"/>
          <p:nvPr/>
        </p:nvSpPr>
        <p:spPr>
          <a:xfrm>
            <a:off x="2608404" y="2619196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P3</a:t>
            </a:r>
          </a:p>
        </p:txBody>
      </p:sp>
      <p:sp>
        <p:nvSpPr>
          <p:cNvPr id="164" name="Textfeld 163">
            <a:extLst>
              <a:ext uri="{FF2B5EF4-FFF2-40B4-BE49-F238E27FC236}">
                <a16:creationId xmlns:a16="http://schemas.microsoft.com/office/drawing/2014/main" id="{6AFBA0AD-D99D-E636-1FEB-8C327C39DAAE}"/>
              </a:ext>
            </a:extLst>
          </p:cNvPr>
          <p:cNvSpPr txBox="1"/>
          <p:nvPr/>
        </p:nvSpPr>
        <p:spPr>
          <a:xfrm>
            <a:off x="2587994" y="3644061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P2</a:t>
            </a: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A6592347-0FA1-6D47-6EFE-4F9F9D20421C}"/>
              </a:ext>
            </a:extLst>
          </p:cNvPr>
          <p:cNvSpPr txBox="1"/>
          <p:nvPr/>
        </p:nvSpPr>
        <p:spPr>
          <a:xfrm>
            <a:off x="2587994" y="4746594"/>
            <a:ext cx="8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ira Sans" panose="020B0503050000020004" pitchFamily="34" charset="0"/>
              </a:rPr>
              <a:t>P1</a:t>
            </a:r>
          </a:p>
        </p:txBody>
      </p:sp>
      <p:sp>
        <p:nvSpPr>
          <p:cNvPr id="167" name="Rechteck 166"/>
          <p:cNvSpPr/>
          <p:nvPr/>
        </p:nvSpPr>
        <p:spPr>
          <a:xfrm>
            <a:off x="3362695" y="3319899"/>
            <a:ext cx="3188425" cy="2137584"/>
          </a:xfrm>
          <a:prstGeom prst="rect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eck 167"/>
          <p:cNvSpPr/>
          <p:nvPr/>
        </p:nvSpPr>
        <p:spPr>
          <a:xfrm>
            <a:off x="3355460" y="2247417"/>
            <a:ext cx="3188425" cy="1072482"/>
          </a:xfrm>
          <a:prstGeom prst="rect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 168"/>
          <p:cNvSpPr/>
          <p:nvPr/>
        </p:nvSpPr>
        <p:spPr>
          <a:xfrm>
            <a:off x="3355460" y="1171661"/>
            <a:ext cx="3188425" cy="1072482"/>
          </a:xfrm>
          <a:prstGeom prst="rect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Freihandform 169"/>
          <p:cNvSpPr/>
          <p:nvPr/>
        </p:nvSpPr>
        <p:spPr>
          <a:xfrm>
            <a:off x="3350720" y="110533"/>
            <a:ext cx="5342964" cy="5346949"/>
          </a:xfrm>
          <a:custGeom>
            <a:avLst/>
            <a:gdLst>
              <a:gd name="connsiteX0" fmla="*/ 0 w 5342964"/>
              <a:gd name="connsiteY0" fmla="*/ 0 h 5334000"/>
              <a:gd name="connsiteX1" fmla="*/ 8964 w 5342964"/>
              <a:gd name="connsiteY1" fmla="*/ 1048870 h 5334000"/>
              <a:gd name="connsiteX2" fmla="*/ 3218329 w 5342964"/>
              <a:gd name="connsiteY2" fmla="*/ 1048870 h 5334000"/>
              <a:gd name="connsiteX3" fmla="*/ 3218329 w 5342964"/>
              <a:gd name="connsiteY3" fmla="*/ 5334000 h 5334000"/>
              <a:gd name="connsiteX4" fmla="*/ 5342964 w 5342964"/>
              <a:gd name="connsiteY4" fmla="*/ 5334000 h 5334000"/>
              <a:gd name="connsiteX5" fmla="*/ 5342964 w 5342964"/>
              <a:gd name="connsiteY5" fmla="*/ 8965 h 5334000"/>
              <a:gd name="connsiteX6" fmla="*/ 0 w 5342964"/>
              <a:gd name="connsiteY6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2964" h="5334000">
                <a:moveTo>
                  <a:pt x="0" y="0"/>
                </a:moveTo>
                <a:lnTo>
                  <a:pt x="8964" y="1048870"/>
                </a:lnTo>
                <a:lnTo>
                  <a:pt x="3218329" y="1048870"/>
                </a:lnTo>
                <a:lnTo>
                  <a:pt x="3218329" y="5334000"/>
                </a:lnTo>
                <a:lnTo>
                  <a:pt x="5342964" y="5334000"/>
                </a:lnTo>
                <a:lnTo>
                  <a:pt x="5342964" y="89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1" name="Picture 8">
            <a:extLst>
              <a:ext uri="{FF2B5EF4-FFF2-40B4-BE49-F238E27FC236}">
                <a16:creationId xmlns:a16="http://schemas.microsoft.com/office/drawing/2014/main" id="{D8D17611-B1B7-5E00-E885-231BDC28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121" y="1514253"/>
            <a:ext cx="782320" cy="5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2" name="Group 12">
            <a:extLst>
              <a:ext uri="{FF2B5EF4-FFF2-40B4-BE49-F238E27FC236}">
                <a16:creationId xmlns:a16="http://schemas.microsoft.com/office/drawing/2014/main" id="{9BCBB4E5-8F36-7697-A10C-CE39024207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6908" y="1658269"/>
            <a:ext cx="713051" cy="262703"/>
            <a:chOff x="3162" y="1293"/>
            <a:chExt cx="570" cy="210"/>
          </a:xfrm>
          <a:noFill/>
        </p:grpSpPr>
        <p:sp>
          <p:nvSpPr>
            <p:cNvPr id="173" name="Freeform 13">
              <a:extLst>
                <a:ext uri="{FF2B5EF4-FFF2-40B4-BE49-F238E27FC236}">
                  <a16:creationId xmlns:a16="http://schemas.microsoft.com/office/drawing/2014/main" id="{FD1E5812-7ED1-40EE-D185-1D0BB5B8E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06206F75-7DD3-C3E2-34FA-EC0E2D5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5" name="Freeform 15">
              <a:extLst>
                <a:ext uri="{FF2B5EF4-FFF2-40B4-BE49-F238E27FC236}">
                  <a16:creationId xmlns:a16="http://schemas.microsoft.com/office/drawing/2014/main" id="{8A4B27B0-D173-EBF8-DDFA-3B5AB148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grp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27829B14-5CAC-BA40-B7A9-97F6DBFD7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grp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7" name="Freeform 17">
              <a:extLst>
                <a:ext uri="{FF2B5EF4-FFF2-40B4-BE49-F238E27FC236}">
                  <a16:creationId xmlns:a16="http://schemas.microsoft.com/office/drawing/2014/main" id="{CB6AD37B-924B-E37B-9AA8-5141CD507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78" name="Group 88">
            <a:extLst>
              <a:ext uri="{FF2B5EF4-FFF2-40B4-BE49-F238E27FC236}">
                <a16:creationId xmlns:a16="http://schemas.microsoft.com/office/drawing/2014/main" id="{20BA076B-7222-74FB-9791-0491524B07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99219" y="1600932"/>
            <a:ext cx="754380" cy="360045"/>
            <a:chOff x="2577" y="1047"/>
            <a:chExt cx="792" cy="378"/>
          </a:xfrm>
        </p:grpSpPr>
        <p:sp>
          <p:nvSpPr>
            <p:cNvPr id="179" name="Oval 89">
              <a:extLst>
                <a:ext uri="{FF2B5EF4-FFF2-40B4-BE49-F238E27FC236}">
                  <a16:creationId xmlns:a16="http://schemas.microsoft.com/office/drawing/2014/main" id="{C3FD4858-0D3A-8C36-E60F-92A40829A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0" name="Rectangle 90">
              <a:extLst>
                <a:ext uri="{FF2B5EF4-FFF2-40B4-BE49-F238E27FC236}">
                  <a16:creationId xmlns:a16="http://schemas.microsoft.com/office/drawing/2014/main" id="{E0B05D92-62D5-E593-8CD1-1BA040F73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1" name="Freeform 91">
              <a:extLst>
                <a:ext uri="{FF2B5EF4-FFF2-40B4-BE49-F238E27FC236}">
                  <a16:creationId xmlns:a16="http://schemas.microsoft.com/office/drawing/2014/main" id="{FB72F252-2BE7-4EEE-5937-E5D4546FB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2" name="Oval 92">
              <a:extLst>
                <a:ext uri="{FF2B5EF4-FFF2-40B4-BE49-F238E27FC236}">
                  <a16:creationId xmlns:a16="http://schemas.microsoft.com/office/drawing/2014/main" id="{505FF8CD-038C-FFD4-BD47-5E34487B8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3" name="Oval 93">
              <a:extLst>
                <a:ext uri="{FF2B5EF4-FFF2-40B4-BE49-F238E27FC236}">
                  <a16:creationId xmlns:a16="http://schemas.microsoft.com/office/drawing/2014/main" id="{CFBF82EE-A6E8-65FA-1D5B-0349AD45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4" name="Freeform 94">
              <a:extLst>
                <a:ext uri="{FF2B5EF4-FFF2-40B4-BE49-F238E27FC236}">
                  <a16:creationId xmlns:a16="http://schemas.microsoft.com/office/drawing/2014/main" id="{60074F35-43E5-28D5-83A8-CAB443616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5" name="Freeform 95">
              <a:extLst>
                <a:ext uri="{FF2B5EF4-FFF2-40B4-BE49-F238E27FC236}">
                  <a16:creationId xmlns:a16="http://schemas.microsoft.com/office/drawing/2014/main" id="{8CE509C7-1EE1-60BA-B865-D3DB51FE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6" name="Line 96">
              <a:extLst>
                <a:ext uri="{FF2B5EF4-FFF2-40B4-BE49-F238E27FC236}">
                  <a16:creationId xmlns:a16="http://schemas.microsoft.com/office/drawing/2014/main" id="{E1ABDC97-E095-CC43-82B7-E979289BE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Line 97">
              <a:extLst>
                <a:ext uri="{FF2B5EF4-FFF2-40B4-BE49-F238E27FC236}">
                  <a16:creationId xmlns:a16="http://schemas.microsoft.com/office/drawing/2014/main" id="{6A04EE92-63AA-31DB-9974-15721D1B3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Line 99">
              <a:extLst>
                <a:ext uri="{FF2B5EF4-FFF2-40B4-BE49-F238E27FC236}">
                  <a16:creationId xmlns:a16="http://schemas.microsoft.com/office/drawing/2014/main" id="{EF5D53B8-B970-383A-25C3-8CF54B546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Line 100">
              <a:extLst>
                <a:ext uri="{FF2B5EF4-FFF2-40B4-BE49-F238E27FC236}">
                  <a16:creationId xmlns:a16="http://schemas.microsoft.com/office/drawing/2014/main" id="{B187D613-D07E-F622-D8D2-E91874E0C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Line 101">
              <a:extLst>
                <a:ext uri="{FF2B5EF4-FFF2-40B4-BE49-F238E27FC236}">
                  <a16:creationId xmlns:a16="http://schemas.microsoft.com/office/drawing/2014/main" id="{71D1301C-C3B2-CE95-B0F0-FDEAD445E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Freeform 102">
              <a:extLst>
                <a:ext uri="{FF2B5EF4-FFF2-40B4-BE49-F238E27FC236}">
                  <a16:creationId xmlns:a16="http://schemas.microsoft.com/office/drawing/2014/main" id="{44D02185-B224-F036-D157-1C97EF963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92" name="Group 12">
            <a:extLst>
              <a:ext uri="{FF2B5EF4-FFF2-40B4-BE49-F238E27FC236}">
                <a16:creationId xmlns:a16="http://schemas.microsoft.com/office/drawing/2014/main" id="{F16782EE-17D5-1A03-C61B-015DBAB505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4372" y="2738389"/>
            <a:ext cx="651572" cy="240053"/>
            <a:chOff x="3162" y="1293"/>
            <a:chExt cx="570" cy="210"/>
          </a:xfrm>
          <a:noFill/>
        </p:grpSpPr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20856FF0-AF69-B304-AFFF-D499434F3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F47BAB47-1300-7E5E-DC64-4EE120D33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5" name="Freeform 15">
              <a:extLst>
                <a:ext uri="{FF2B5EF4-FFF2-40B4-BE49-F238E27FC236}">
                  <a16:creationId xmlns:a16="http://schemas.microsoft.com/office/drawing/2014/main" id="{3C335AA5-6B60-AEE0-6C02-46063515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grp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FF5836B0-7F99-3952-494E-E58D8A686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grp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7" name="Freeform 17">
              <a:extLst>
                <a:ext uri="{FF2B5EF4-FFF2-40B4-BE49-F238E27FC236}">
                  <a16:creationId xmlns:a16="http://schemas.microsoft.com/office/drawing/2014/main" id="{AD0E793D-414D-1BF2-4830-D5FEF4BBA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grp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98" name="Group 31">
            <a:extLst>
              <a:ext uri="{FF2B5EF4-FFF2-40B4-BE49-F238E27FC236}">
                <a16:creationId xmlns:a16="http://schemas.microsoft.com/office/drawing/2014/main" id="{D99CDFF6-DE23-C7FC-B698-CB8087A622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29202" y="2522365"/>
            <a:ext cx="1091565" cy="542925"/>
            <a:chOff x="1827" y="1047"/>
            <a:chExt cx="1146" cy="570"/>
          </a:xfrm>
        </p:grpSpPr>
        <p:sp>
          <p:nvSpPr>
            <p:cNvPr id="199" name="Line 32">
              <a:extLst>
                <a:ext uri="{FF2B5EF4-FFF2-40B4-BE49-F238E27FC236}">
                  <a16:creationId xmlns:a16="http://schemas.microsoft.com/office/drawing/2014/main" id="{73898B93-D11B-BA42-D820-2C2F889AD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Line 33">
              <a:extLst>
                <a:ext uri="{FF2B5EF4-FFF2-40B4-BE49-F238E27FC236}">
                  <a16:creationId xmlns:a16="http://schemas.microsoft.com/office/drawing/2014/main" id="{0FB39986-C289-F434-23EE-AD3F8B159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Rectangle 34">
              <a:extLst>
                <a:ext uri="{FF2B5EF4-FFF2-40B4-BE49-F238E27FC236}">
                  <a16:creationId xmlns:a16="http://schemas.microsoft.com/office/drawing/2014/main" id="{605890EB-437B-A3BF-4F87-DFF0B652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2" name="Oval 35">
              <a:extLst>
                <a:ext uri="{FF2B5EF4-FFF2-40B4-BE49-F238E27FC236}">
                  <a16:creationId xmlns:a16="http://schemas.microsoft.com/office/drawing/2014/main" id="{84FB0F4D-920A-8BFA-8BE9-4ED2DC991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3" name="Oval 36">
              <a:extLst>
                <a:ext uri="{FF2B5EF4-FFF2-40B4-BE49-F238E27FC236}">
                  <a16:creationId xmlns:a16="http://schemas.microsoft.com/office/drawing/2014/main" id="{3C1472A7-2C22-46A8-CEC6-137B8BFB0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92FE9C53-863C-58D8-AEC4-626CB413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5" name="Line 38">
              <a:extLst>
                <a:ext uri="{FF2B5EF4-FFF2-40B4-BE49-F238E27FC236}">
                  <a16:creationId xmlns:a16="http://schemas.microsoft.com/office/drawing/2014/main" id="{86D7AE5B-7E06-0736-270B-3F2841853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Line 39">
              <a:extLst>
                <a:ext uri="{FF2B5EF4-FFF2-40B4-BE49-F238E27FC236}">
                  <a16:creationId xmlns:a16="http://schemas.microsoft.com/office/drawing/2014/main" id="{323BEFFD-8D0A-FC53-9F6A-E5A2C7D4B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40">
              <a:extLst>
                <a:ext uri="{FF2B5EF4-FFF2-40B4-BE49-F238E27FC236}">
                  <a16:creationId xmlns:a16="http://schemas.microsoft.com/office/drawing/2014/main" id="{5567D2F4-8412-CA53-3BA4-37D30F34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8" name="Freeform 41">
              <a:extLst>
                <a:ext uri="{FF2B5EF4-FFF2-40B4-BE49-F238E27FC236}">
                  <a16:creationId xmlns:a16="http://schemas.microsoft.com/office/drawing/2014/main" id="{E9A9C392-13DA-9636-0336-531C37552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9" name="Oval 42">
              <a:extLst>
                <a:ext uri="{FF2B5EF4-FFF2-40B4-BE49-F238E27FC236}">
                  <a16:creationId xmlns:a16="http://schemas.microsoft.com/office/drawing/2014/main" id="{BB235AE5-CEA5-E7ED-2F0B-2AAF3B48E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0" name="Oval 43">
              <a:extLst>
                <a:ext uri="{FF2B5EF4-FFF2-40B4-BE49-F238E27FC236}">
                  <a16:creationId xmlns:a16="http://schemas.microsoft.com/office/drawing/2014/main" id="{B4C1E401-F7C2-D97F-D3C5-A44BD6EE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1" name="Freeform 44">
              <a:extLst>
                <a:ext uri="{FF2B5EF4-FFF2-40B4-BE49-F238E27FC236}">
                  <a16:creationId xmlns:a16="http://schemas.microsoft.com/office/drawing/2014/main" id="{01ED38F2-A6BA-C057-70EC-CDA20A80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2" name="Freeform 45">
              <a:extLst>
                <a:ext uri="{FF2B5EF4-FFF2-40B4-BE49-F238E27FC236}">
                  <a16:creationId xmlns:a16="http://schemas.microsoft.com/office/drawing/2014/main" id="{554F3089-CF45-A457-6804-08E78FF7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3" name="Freeform 46">
              <a:extLst>
                <a:ext uri="{FF2B5EF4-FFF2-40B4-BE49-F238E27FC236}">
                  <a16:creationId xmlns:a16="http://schemas.microsoft.com/office/drawing/2014/main" id="{513842BE-58BB-35E2-839D-A6F9A63E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14" name="Group 36">
            <a:extLst>
              <a:ext uri="{FF2B5EF4-FFF2-40B4-BE49-F238E27FC236}">
                <a16:creationId xmlns:a16="http://schemas.microsoft.com/office/drawing/2014/main" id="{8D744F77-D2D6-231E-91FC-6FDD175F44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1089" y="2450356"/>
            <a:ext cx="982980" cy="617220"/>
            <a:chOff x="1677" y="957"/>
            <a:chExt cx="1032" cy="648"/>
          </a:xfrm>
        </p:grpSpPr>
        <p:sp>
          <p:nvSpPr>
            <p:cNvPr id="215" name="Freeform 37">
              <a:extLst>
                <a:ext uri="{FF2B5EF4-FFF2-40B4-BE49-F238E27FC236}">
                  <a16:creationId xmlns:a16="http://schemas.microsoft.com/office/drawing/2014/main" id="{7F52376C-9FD7-1BD9-8748-81B59C37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6" name="Freeform 38">
              <a:extLst>
                <a:ext uri="{FF2B5EF4-FFF2-40B4-BE49-F238E27FC236}">
                  <a16:creationId xmlns:a16="http://schemas.microsoft.com/office/drawing/2014/main" id="{996B3B7B-89B3-B77C-5581-A12AAC1F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7" name="Freeform 39">
              <a:extLst>
                <a:ext uri="{FF2B5EF4-FFF2-40B4-BE49-F238E27FC236}">
                  <a16:creationId xmlns:a16="http://schemas.microsoft.com/office/drawing/2014/main" id="{58A9E65A-FE33-D63F-84B4-638990A8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8" name="Rectangle 40">
              <a:extLst>
                <a:ext uri="{FF2B5EF4-FFF2-40B4-BE49-F238E27FC236}">
                  <a16:creationId xmlns:a16="http://schemas.microsoft.com/office/drawing/2014/main" id="{6F541C71-1B51-02D7-0675-4D3C8556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9" name="Rectangle 41">
              <a:extLst>
                <a:ext uri="{FF2B5EF4-FFF2-40B4-BE49-F238E27FC236}">
                  <a16:creationId xmlns:a16="http://schemas.microsoft.com/office/drawing/2014/main" id="{C36145D0-C434-0549-EDB5-6B81282D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0" name="Oval 42">
              <a:extLst>
                <a:ext uri="{FF2B5EF4-FFF2-40B4-BE49-F238E27FC236}">
                  <a16:creationId xmlns:a16="http://schemas.microsoft.com/office/drawing/2014/main" id="{FA9E8138-62C6-E763-DA85-650F45733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1" name="Oval 43">
              <a:extLst>
                <a:ext uri="{FF2B5EF4-FFF2-40B4-BE49-F238E27FC236}">
                  <a16:creationId xmlns:a16="http://schemas.microsoft.com/office/drawing/2014/main" id="{79867BA0-9AA6-6D54-F9CA-3CD48155C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2" name="Rectangle 44">
              <a:extLst>
                <a:ext uri="{FF2B5EF4-FFF2-40B4-BE49-F238E27FC236}">
                  <a16:creationId xmlns:a16="http://schemas.microsoft.com/office/drawing/2014/main" id="{079237DE-1939-EC18-C902-DEA8989C9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3" name="Oval 45">
              <a:extLst>
                <a:ext uri="{FF2B5EF4-FFF2-40B4-BE49-F238E27FC236}">
                  <a16:creationId xmlns:a16="http://schemas.microsoft.com/office/drawing/2014/main" id="{3465C62F-7C7C-BD03-6875-9A4E9860D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4" name="Oval 46">
              <a:extLst>
                <a:ext uri="{FF2B5EF4-FFF2-40B4-BE49-F238E27FC236}">
                  <a16:creationId xmlns:a16="http://schemas.microsoft.com/office/drawing/2014/main" id="{374C658D-D912-D37C-675B-CAF213DD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5" name="Freeform 47">
              <a:extLst>
                <a:ext uri="{FF2B5EF4-FFF2-40B4-BE49-F238E27FC236}">
                  <a16:creationId xmlns:a16="http://schemas.microsoft.com/office/drawing/2014/main" id="{E6B72F16-A949-C6EF-CFE5-5151CD50E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6" name="Oval 48">
              <a:extLst>
                <a:ext uri="{FF2B5EF4-FFF2-40B4-BE49-F238E27FC236}">
                  <a16:creationId xmlns:a16="http://schemas.microsoft.com/office/drawing/2014/main" id="{6FD63A2B-A799-2417-C6E1-A3D904D4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7" name="Freeform 49">
              <a:extLst>
                <a:ext uri="{FF2B5EF4-FFF2-40B4-BE49-F238E27FC236}">
                  <a16:creationId xmlns:a16="http://schemas.microsoft.com/office/drawing/2014/main" id="{7B862713-6D01-A931-C5EC-BE99EC61F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8" name="Freeform 50">
              <a:extLst>
                <a:ext uri="{FF2B5EF4-FFF2-40B4-BE49-F238E27FC236}">
                  <a16:creationId xmlns:a16="http://schemas.microsoft.com/office/drawing/2014/main" id="{7384A37C-CED8-D403-1D68-4DE3E638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9" name="Freeform 51">
              <a:extLst>
                <a:ext uri="{FF2B5EF4-FFF2-40B4-BE49-F238E27FC236}">
                  <a16:creationId xmlns:a16="http://schemas.microsoft.com/office/drawing/2014/main" id="{633AEC93-6C42-23CE-8F9B-FF5E3D1B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0" name="Freeform 52">
              <a:extLst>
                <a:ext uri="{FF2B5EF4-FFF2-40B4-BE49-F238E27FC236}">
                  <a16:creationId xmlns:a16="http://schemas.microsoft.com/office/drawing/2014/main" id="{CC47251C-FD43-8F35-87A8-9384014D7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31" name="Group 36">
            <a:extLst>
              <a:ext uri="{FF2B5EF4-FFF2-40B4-BE49-F238E27FC236}">
                <a16:creationId xmlns:a16="http://schemas.microsoft.com/office/drawing/2014/main" id="{AA1C0B83-8AC4-CD47-45F3-689571B320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61049" y="3983312"/>
            <a:ext cx="982980" cy="617220"/>
            <a:chOff x="1677" y="957"/>
            <a:chExt cx="1032" cy="648"/>
          </a:xfrm>
        </p:grpSpPr>
        <p:sp>
          <p:nvSpPr>
            <p:cNvPr id="232" name="Freeform 37">
              <a:extLst>
                <a:ext uri="{FF2B5EF4-FFF2-40B4-BE49-F238E27FC236}">
                  <a16:creationId xmlns:a16="http://schemas.microsoft.com/office/drawing/2014/main" id="{14134169-1F81-47CC-F41B-C61876DBD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3" name="Freeform 38">
              <a:extLst>
                <a:ext uri="{FF2B5EF4-FFF2-40B4-BE49-F238E27FC236}">
                  <a16:creationId xmlns:a16="http://schemas.microsoft.com/office/drawing/2014/main" id="{A6FAB27B-769F-BE86-941B-C7C721C1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4" name="Freeform 39">
              <a:extLst>
                <a:ext uri="{FF2B5EF4-FFF2-40B4-BE49-F238E27FC236}">
                  <a16:creationId xmlns:a16="http://schemas.microsoft.com/office/drawing/2014/main" id="{019D009E-C1FE-E36C-143D-D53E7B92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5" name="Rectangle 40">
              <a:extLst>
                <a:ext uri="{FF2B5EF4-FFF2-40B4-BE49-F238E27FC236}">
                  <a16:creationId xmlns:a16="http://schemas.microsoft.com/office/drawing/2014/main" id="{4FAD0A23-6355-A4B6-201D-DCCD74509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6" name="Rectangle 41">
              <a:extLst>
                <a:ext uri="{FF2B5EF4-FFF2-40B4-BE49-F238E27FC236}">
                  <a16:creationId xmlns:a16="http://schemas.microsoft.com/office/drawing/2014/main" id="{58468AEE-DD73-7C9C-EC68-D7968E03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7" name="Oval 42">
              <a:extLst>
                <a:ext uri="{FF2B5EF4-FFF2-40B4-BE49-F238E27FC236}">
                  <a16:creationId xmlns:a16="http://schemas.microsoft.com/office/drawing/2014/main" id="{90E301D3-A417-C395-DB39-286F167B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8" name="Oval 43">
              <a:extLst>
                <a:ext uri="{FF2B5EF4-FFF2-40B4-BE49-F238E27FC236}">
                  <a16:creationId xmlns:a16="http://schemas.microsoft.com/office/drawing/2014/main" id="{A94325E4-9FC0-8F67-8D48-2A6C0900D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9" name="Rectangle 44">
              <a:extLst>
                <a:ext uri="{FF2B5EF4-FFF2-40B4-BE49-F238E27FC236}">
                  <a16:creationId xmlns:a16="http://schemas.microsoft.com/office/drawing/2014/main" id="{21919961-2EDA-542B-B93D-33560500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0" name="Oval 45">
              <a:extLst>
                <a:ext uri="{FF2B5EF4-FFF2-40B4-BE49-F238E27FC236}">
                  <a16:creationId xmlns:a16="http://schemas.microsoft.com/office/drawing/2014/main" id="{F3995306-5DEF-8FAF-947F-856FC1ABA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1" name="Oval 46">
              <a:extLst>
                <a:ext uri="{FF2B5EF4-FFF2-40B4-BE49-F238E27FC236}">
                  <a16:creationId xmlns:a16="http://schemas.microsoft.com/office/drawing/2014/main" id="{9EF0B0C5-542B-6435-9810-6D3C3BE79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2" name="Freeform 47">
              <a:extLst>
                <a:ext uri="{FF2B5EF4-FFF2-40B4-BE49-F238E27FC236}">
                  <a16:creationId xmlns:a16="http://schemas.microsoft.com/office/drawing/2014/main" id="{5678B941-B982-E17A-4ED5-1E9F04C3A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3" name="Oval 48">
              <a:extLst>
                <a:ext uri="{FF2B5EF4-FFF2-40B4-BE49-F238E27FC236}">
                  <a16:creationId xmlns:a16="http://schemas.microsoft.com/office/drawing/2014/main" id="{45E0C151-C567-36E8-833E-05346765A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4" name="Freeform 49">
              <a:extLst>
                <a:ext uri="{FF2B5EF4-FFF2-40B4-BE49-F238E27FC236}">
                  <a16:creationId xmlns:a16="http://schemas.microsoft.com/office/drawing/2014/main" id="{30DBBB45-F765-57EC-3B0F-AE4C4077C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5" name="Freeform 50">
              <a:extLst>
                <a:ext uri="{FF2B5EF4-FFF2-40B4-BE49-F238E27FC236}">
                  <a16:creationId xmlns:a16="http://schemas.microsoft.com/office/drawing/2014/main" id="{F2247970-D883-8ABB-F7CB-235DE4E2C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6" name="Freeform 51">
              <a:extLst>
                <a:ext uri="{FF2B5EF4-FFF2-40B4-BE49-F238E27FC236}">
                  <a16:creationId xmlns:a16="http://schemas.microsoft.com/office/drawing/2014/main" id="{BFC0B97A-E243-7806-D453-EFE28949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7" name="Freeform 52">
              <a:extLst>
                <a:ext uri="{FF2B5EF4-FFF2-40B4-BE49-F238E27FC236}">
                  <a16:creationId xmlns:a16="http://schemas.microsoft.com/office/drawing/2014/main" id="{4E6B599F-3BF1-43B0-0CCD-36425738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48" name="Group 31">
            <a:extLst>
              <a:ext uri="{FF2B5EF4-FFF2-40B4-BE49-F238E27FC236}">
                <a16:creationId xmlns:a16="http://schemas.microsoft.com/office/drawing/2014/main" id="{1B959931-30ED-DF14-102C-75813F07BC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5985" y="4055321"/>
            <a:ext cx="1091565" cy="542925"/>
            <a:chOff x="1827" y="1047"/>
            <a:chExt cx="1146" cy="570"/>
          </a:xfrm>
        </p:grpSpPr>
        <p:sp>
          <p:nvSpPr>
            <p:cNvPr id="249" name="Line 32">
              <a:extLst>
                <a:ext uri="{FF2B5EF4-FFF2-40B4-BE49-F238E27FC236}">
                  <a16:creationId xmlns:a16="http://schemas.microsoft.com/office/drawing/2014/main" id="{7ED1784D-FCF2-A457-19CA-6A4E369E8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0" name="Line 33">
              <a:extLst>
                <a:ext uri="{FF2B5EF4-FFF2-40B4-BE49-F238E27FC236}">
                  <a16:creationId xmlns:a16="http://schemas.microsoft.com/office/drawing/2014/main" id="{8524B599-C5E3-0508-13D8-43873283B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Rectangle 34">
              <a:extLst>
                <a:ext uri="{FF2B5EF4-FFF2-40B4-BE49-F238E27FC236}">
                  <a16:creationId xmlns:a16="http://schemas.microsoft.com/office/drawing/2014/main" id="{F9907CCB-2DE1-EB5D-CE63-191B7598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2" name="Oval 35">
              <a:extLst>
                <a:ext uri="{FF2B5EF4-FFF2-40B4-BE49-F238E27FC236}">
                  <a16:creationId xmlns:a16="http://schemas.microsoft.com/office/drawing/2014/main" id="{4185E1AC-92BE-1FE8-AFCA-CAA347112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3" name="Oval 36">
              <a:extLst>
                <a:ext uri="{FF2B5EF4-FFF2-40B4-BE49-F238E27FC236}">
                  <a16:creationId xmlns:a16="http://schemas.microsoft.com/office/drawing/2014/main" id="{1A9B36D3-43FD-0209-85F3-0FAEB0A7F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4" name="Freeform 37">
              <a:extLst>
                <a:ext uri="{FF2B5EF4-FFF2-40B4-BE49-F238E27FC236}">
                  <a16:creationId xmlns:a16="http://schemas.microsoft.com/office/drawing/2014/main" id="{8F29E132-59CE-7938-D3C2-B71AE843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5" name="Line 38">
              <a:extLst>
                <a:ext uri="{FF2B5EF4-FFF2-40B4-BE49-F238E27FC236}">
                  <a16:creationId xmlns:a16="http://schemas.microsoft.com/office/drawing/2014/main" id="{BB91C1F0-C06F-65F3-72F5-2D40B9B3D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Line 39">
              <a:extLst>
                <a:ext uri="{FF2B5EF4-FFF2-40B4-BE49-F238E27FC236}">
                  <a16:creationId xmlns:a16="http://schemas.microsoft.com/office/drawing/2014/main" id="{D711706F-9ED7-DB1E-5DF7-B6210A9D8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0">
              <a:extLst>
                <a:ext uri="{FF2B5EF4-FFF2-40B4-BE49-F238E27FC236}">
                  <a16:creationId xmlns:a16="http://schemas.microsoft.com/office/drawing/2014/main" id="{BC6ECDEB-565A-23C8-46BF-130A64FC5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8" name="Freeform 41">
              <a:extLst>
                <a:ext uri="{FF2B5EF4-FFF2-40B4-BE49-F238E27FC236}">
                  <a16:creationId xmlns:a16="http://schemas.microsoft.com/office/drawing/2014/main" id="{1AE58F48-38DA-D02E-B8DE-2B8C398B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9" name="Oval 42">
              <a:extLst>
                <a:ext uri="{FF2B5EF4-FFF2-40B4-BE49-F238E27FC236}">
                  <a16:creationId xmlns:a16="http://schemas.microsoft.com/office/drawing/2014/main" id="{685234C1-6786-E5B7-FAB7-3400F796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0" name="Oval 43">
              <a:extLst>
                <a:ext uri="{FF2B5EF4-FFF2-40B4-BE49-F238E27FC236}">
                  <a16:creationId xmlns:a16="http://schemas.microsoft.com/office/drawing/2014/main" id="{3DE32F84-A8ED-2929-4317-3D9E9ECC3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1" name="Freeform 44">
              <a:extLst>
                <a:ext uri="{FF2B5EF4-FFF2-40B4-BE49-F238E27FC236}">
                  <a16:creationId xmlns:a16="http://schemas.microsoft.com/office/drawing/2014/main" id="{C3D22B4B-404A-B2FA-0833-716EBAA61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2" name="Freeform 45">
              <a:extLst>
                <a:ext uri="{FF2B5EF4-FFF2-40B4-BE49-F238E27FC236}">
                  <a16:creationId xmlns:a16="http://schemas.microsoft.com/office/drawing/2014/main" id="{CB6AC6B8-C8A4-3CC4-DE98-17118093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3" name="Freeform 46">
              <a:extLst>
                <a:ext uri="{FF2B5EF4-FFF2-40B4-BE49-F238E27FC236}">
                  <a16:creationId xmlns:a16="http://schemas.microsoft.com/office/drawing/2014/main" id="{1304A937-E9F6-8661-2246-6D99C9A6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64" name="Group 5">
            <a:extLst>
              <a:ext uri="{FF2B5EF4-FFF2-40B4-BE49-F238E27FC236}">
                <a16:creationId xmlns:a16="http://schemas.microsoft.com/office/drawing/2014/main" id="{E0F06949-B365-0301-1601-2CB696CD73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5181" y="2066505"/>
            <a:ext cx="1050237" cy="1110828"/>
            <a:chOff x="231" y="1362"/>
            <a:chExt cx="936" cy="990"/>
          </a:xfrm>
        </p:grpSpPr>
        <p:sp>
          <p:nvSpPr>
            <p:cNvPr id="265" name="Freeform 6">
              <a:extLst>
                <a:ext uri="{FF2B5EF4-FFF2-40B4-BE49-F238E27FC236}">
                  <a16:creationId xmlns:a16="http://schemas.microsoft.com/office/drawing/2014/main" id="{D957DD68-8DA3-0381-323A-221EC467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914"/>
              <a:ext cx="174" cy="276"/>
            </a:xfrm>
            <a:custGeom>
              <a:avLst/>
              <a:gdLst>
                <a:gd name="T0" fmla="*/ 12 w 29"/>
                <a:gd name="T1" fmla="*/ 0 h 46"/>
                <a:gd name="T2" fmla="*/ 162 w 29"/>
                <a:gd name="T3" fmla="*/ 0 h 46"/>
                <a:gd name="T4" fmla="*/ 174 w 29"/>
                <a:gd name="T5" fmla="*/ 12 h 46"/>
                <a:gd name="T6" fmla="*/ 174 w 29"/>
                <a:gd name="T7" fmla="*/ 264 h 46"/>
                <a:gd name="T8" fmla="*/ 162 w 29"/>
                <a:gd name="T9" fmla="*/ 276 h 46"/>
                <a:gd name="T10" fmla="*/ 12 w 29"/>
                <a:gd name="T11" fmla="*/ 276 h 46"/>
                <a:gd name="T12" fmla="*/ 0 w 29"/>
                <a:gd name="T13" fmla="*/ 264 h 46"/>
                <a:gd name="T14" fmla="*/ 0 w 29"/>
                <a:gd name="T15" fmla="*/ 12 h 46"/>
                <a:gd name="T16" fmla="*/ 12 w 2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6"/>
                <a:gd name="T29" fmla="*/ 29 w 2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6">
                  <a:moveTo>
                    <a:pt x="2" y="0"/>
                  </a:moveTo>
                  <a:lnTo>
                    <a:pt x="27" y="0"/>
                  </a:lnTo>
                  <a:cubicBezTo>
                    <a:pt x="28" y="0"/>
                    <a:pt x="29" y="1"/>
                    <a:pt x="29" y="2"/>
                  </a:cubicBezTo>
                  <a:lnTo>
                    <a:pt x="29" y="44"/>
                  </a:lnTo>
                  <a:cubicBezTo>
                    <a:pt x="29" y="45"/>
                    <a:pt x="28" y="46"/>
                    <a:pt x="27" y="46"/>
                  </a:cubicBezTo>
                  <a:lnTo>
                    <a:pt x="2" y="46"/>
                  </a:lnTo>
                  <a:cubicBezTo>
                    <a:pt x="1" y="46"/>
                    <a:pt x="0" y="45"/>
                    <a:pt x="0" y="44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6" name="Oval 7">
              <a:extLst>
                <a:ext uri="{FF2B5EF4-FFF2-40B4-BE49-F238E27FC236}">
                  <a16:creationId xmlns:a16="http://schemas.microsoft.com/office/drawing/2014/main" id="{E3AB4781-B773-C9C0-E720-F47C1F8E0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082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7" name="Line 8">
              <a:extLst>
                <a:ext uri="{FF2B5EF4-FFF2-40B4-BE49-F238E27FC236}">
                  <a16:creationId xmlns:a16="http://schemas.microsoft.com/office/drawing/2014/main" id="{6CFA9171-D6D5-3716-18DD-5AEF52595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362"/>
              <a:ext cx="102" cy="7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8" name="Oval 9">
              <a:extLst>
                <a:ext uri="{FF2B5EF4-FFF2-40B4-BE49-F238E27FC236}">
                  <a16:creationId xmlns:a16="http://schemas.microsoft.com/office/drawing/2014/main" id="{1C99F8C5-BF3A-9BAE-2768-2B351D46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08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9" name="Rectangle 10">
              <a:extLst>
                <a:ext uri="{FF2B5EF4-FFF2-40B4-BE49-F238E27FC236}">
                  <a16:creationId xmlns:a16="http://schemas.microsoft.com/office/drawing/2014/main" id="{DAE019FA-EAF7-4AA5-E84D-593A7EB4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184"/>
              <a:ext cx="384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0" name="Freeform 11">
              <a:extLst>
                <a:ext uri="{FF2B5EF4-FFF2-40B4-BE49-F238E27FC236}">
                  <a16:creationId xmlns:a16="http://schemas.microsoft.com/office/drawing/2014/main" id="{8B3EB343-7F59-A7CD-1C9F-CD24C83C3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362"/>
              <a:ext cx="60" cy="822"/>
            </a:xfrm>
            <a:custGeom>
              <a:avLst/>
              <a:gdLst>
                <a:gd name="T0" fmla="*/ 0 w 10"/>
                <a:gd name="T1" fmla="*/ 822 h 137"/>
                <a:gd name="T2" fmla="*/ 0 w 10"/>
                <a:gd name="T3" fmla="*/ 0 h 137"/>
                <a:gd name="T4" fmla="*/ 36 w 10"/>
                <a:gd name="T5" fmla="*/ 0 h 137"/>
                <a:gd name="T6" fmla="*/ 60 w 10"/>
                <a:gd name="T7" fmla="*/ 822 h 137"/>
                <a:gd name="T8" fmla="*/ 0 w 10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7"/>
                <a:gd name="T17" fmla="*/ 10 w 1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7">
                  <a:moveTo>
                    <a:pt x="0" y="1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1" name="Oval 12">
              <a:extLst>
                <a:ext uri="{FF2B5EF4-FFF2-40B4-BE49-F238E27FC236}">
                  <a16:creationId xmlns:a16="http://schemas.microsoft.com/office/drawing/2014/main" id="{156A9BB7-6558-90A3-C8E1-276F702E5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2" name="Line 13">
              <a:extLst>
                <a:ext uri="{FF2B5EF4-FFF2-40B4-BE49-F238E27FC236}">
                  <a16:creationId xmlns:a16="http://schemas.microsoft.com/office/drawing/2014/main" id="{5187C617-E9D1-CF0D-235E-65289A645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362"/>
              <a:ext cx="114" cy="7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Freeform 14">
              <a:extLst>
                <a:ext uri="{FF2B5EF4-FFF2-40B4-BE49-F238E27FC236}">
                  <a16:creationId xmlns:a16="http://schemas.microsoft.com/office/drawing/2014/main" id="{8F3CF7CC-42C2-2D41-03B9-800F745E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968"/>
              <a:ext cx="96" cy="144"/>
            </a:xfrm>
            <a:custGeom>
              <a:avLst/>
              <a:gdLst>
                <a:gd name="T0" fmla="*/ 6 w 16"/>
                <a:gd name="T1" fmla="*/ 0 h 24"/>
                <a:gd name="T2" fmla="*/ 90 w 16"/>
                <a:gd name="T3" fmla="*/ 0 h 24"/>
                <a:gd name="T4" fmla="*/ 96 w 16"/>
                <a:gd name="T5" fmla="*/ 12 h 24"/>
                <a:gd name="T6" fmla="*/ 96 w 16"/>
                <a:gd name="T7" fmla="*/ 138 h 24"/>
                <a:gd name="T8" fmla="*/ 90 w 16"/>
                <a:gd name="T9" fmla="*/ 144 h 24"/>
                <a:gd name="T10" fmla="*/ 6 w 16"/>
                <a:gd name="T11" fmla="*/ 144 h 24"/>
                <a:gd name="T12" fmla="*/ 0 w 16"/>
                <a:gd name="T13" fmla="*/ 138 h 24"/>
                <a:gd name="T14" fmla="*/ 0 w 16"/>
                <a:gd name="T15" fmla="*/ 12 h 24"/>
                <a:gd name="T16" fmla="*/ 6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2"/>
                  </a:cubicBezTo>
                  <a:lnTo>
                    <a:pt x="16" y="23"/>
                  </a:lnTo>
                  <a:cubicBezTo>
                    <a:pt x="16" y="24"/>
                    <a:pt x="16" y="24"/>
                    <a:pt x="15" y="24"/>
                  </a:cubicBezTo>
                  <a:lnTo>
                    <a:pt x="1" y="24"/>
                  </a:lnTo>
                  <a:cubicBezTo>
                    <a:pt x="0" y="24"/>
                    <a:pt x="0" y="24"/>
                    <a:pt x="0" y="23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4" name="Freeform 15">
              <a:extLst>
                <a:ext uri="{FF2B5EF4-FFF2-40B4-BE49-F238E27FC236}">
                  <a16:creationId xmlns:a16="http://schemas.microsoft.com/office/drawing/2014/main" id="{4BCAC3D3-0D0F-A09A-7D63-EC9A21315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48"/>
              <a:ext cx="42" cy="42"/>
            </a:xfrm>
            <a:custGeom>
              <a:avLst/>
              <a:gdLst>
                <a:gd name="T0" fmla="*/ 12 w 7"/>
                <a:gd name="T1" fmla="*/ 6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5" name="Line 16">
              <a:extLst>
                <a:ext uri="{FF2B5EF4-FFF2-40B4-BE49-F238E27FC236}">
                  <a16:creationId xmlns:a16="http://schemas.microsoft.com/office/drawing/2014/main" id="{49C32A24-9F18-863B-0351-2ED541793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1362"/>
              <a:ext cx="222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" name="Freeform 17">
              <a:extLst>
                <a:ext uri="{FF2B5EF4-FFF2-40B4-BE49-F238E27FC236}">
                  <a16:creationId xmlns:a16="http://schemas.microsoft.com/office/drawing/2014/main" id="{ED432DFD-FA60-A9A2-B77F-44C370AD3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7" name="Freeform 18">
              <a:extLst>
                <a:ext uri="{FF2B5EF4-FFF2-40B4-BE49-F238E27FC236}">
                  <a16:creationId xmlns:a16="http://schemas.microsoft.com/office/drawing/2014/main" id="{573BE8DB-41C1-B78A-B216-CF1C2029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8" name="Line 19">
              <a:extLst>
                <a:ext uri="{FF2B5EF4-FFF2-40B4-BE49-F238E27FC236}">
                  <a16:creationId xmlns:a16="http://schemas.microsoft.com/office/drawing/2014/main" id="{1529A130-B2CC-70BE-A1A6-1F32B9164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" y="1362"/>
              <a:ext cx="762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Freeform 20">
              <a:extLst>
                <a:ext uri="{FF2B5EF4-FFF2-40B4-BE49-F238E27FC236}">
                  <a16:creationId xmlns:a16="http://schemas.microsoft.com/office/drawing/2014/main" id="{C3828423-50E9-EFEF-F682-21B0DF2A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470"/>
              <a:ext cx="150" cy="90"/>
            </a:xfrm>
            <a:custGeom>
              <a:avLst/>
              <a:gdLst>
                <a:gd name="T0" fmla="*/ 0 w 25"/>
                <a:gd name="T1" fmla="*/ 60 h 15"/>
                <a:gd name="T2" fmla="*/ 144 w 25"/>
                <a:gd name="T3" fmla="*/ 0 h 15"/>
                <a:gd name="T4" fmla="*/ 150 w 25"/>
                <a:gd name="T5" fmla="*/ 36 h 15"/>
                <a:gd name="T6" fmla="*/ 78 w 25"/>
                <a:gd name="T7" fmla="*/ 84 h 15"/>
                <a:gd name="T8" fmla="*/ 12 w 25"/>
                <a:gd name="T9" fmla="*/ 90 h 15"/>
                <a:gd name="T10" fmla="*/ 0 w 25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"/>
                <a:gd name="T20" fmla="*/ 25 w 2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">
                  <a:moveTo>
                    <a:pt x="0" y="10"/>
                  </a:moveTo>
                  <a:lnTo>
                    <a:pt x="24" y="0"/>
                  </a:lnTo>
                  <a:lnTo>
                    <a:pt x="25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0" name="Oval 21">
              <a:extLst>
                <a:ext uri="{FF2B5EF4-FFF2-40B4-BE49-F238E27FC236}">
                  <a16:creationId xmlns:a16="http://schemas.microsoft.com/office/drawing/2014/main" id="{BB9CFED8-E3C2-9FDA-F46C-507FCD7B6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1" name="Oval 22">
              <a:extLst>
                <a:ext uri="{FF2B5EF4-FFF2-40B4-BE49-F238E27FC236}">
                  <a16:creationId xmlns:a16="http://schemas.microsoft.com/office/drawing/2014/main" id="{8F9CDFD2-4C5B-427F-CE38-53AA04E6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494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2" name="Oval 23">
              <a:extLst>
                <a:ext uri="{FF2B5EF4-FFF2-40B4-BE49-F238E27FC236}">
                  <a16:creationId xmlns:a16="http://schemas.microsoft.com/office/drawing/2014/main" id="{1C802B9D-635A-EFFB-296B-67EDB3964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3" name="Oval 24">
              <a:extLst>
                <a:ext uri="{FF2B5EF4-FFF2-40B4-BE49-F238E27FC236}">
                  <a16:creationId xmlns:a16="http://schemas.microsoft.com/office/drawing/2014/main" id="{EB70527F-5D4F-E770-5081-FB9C1D44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4" name="Line 25">
              <a:extLst>
                <a:ext uri="{FF2B5EF4-FFF2-40B4-BE49-F238E27FC236}">
                  <a16:creationId xmlns:a16="http://schemas.microsoft.com/office/drawing/2014/main" id="{2982C98E-2B22-6AD6-E3E1-00B85B734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" y="1590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5" name="Group 12">
            <a:extLst>
              <a:ext uri="{FF2B5EF4-FFF2-40B4-BE49-F238E27FC236}">
                <a16:creationId xmlns:a16="http://schemas.microsoft.com/office/drawing/2014/main" id="{C6CB889A-CE27-00A7-F781-FA55EB8288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99521" y="2627542"/>
            <a:ext cx="812865" cy="299477"/>
            <a:chOff x="3162" y="1293"/>
            <a:chExt cx="570" cy="210"/>
          </a:xfrm>
        </p:grpSpPr>
        <p:sp>
          <p:nvSpPr>
            <p:cNvPr id="286" name="Freeform 13">
              <a:extLst>
                <a:ext uri="{FF2B5EF4-FFF2-40B4-BE49-F238E27FC236}">
                  <a16:creationId xmlns:a16="http://schemas.microsoft.com/office/drawing/2014/main" id="{96D23653-351E-F623-8E1A-86070A49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7" name="Freeform 14">
              <a:extLst>
                <a:ext uri="{FF2B5EF4-FFF2-40B4-BE49-F238E27FC236}">
                  <a16:creationId xmlns:a16="http://schemas.microsoft.com/office/drawing/2014/main" id="{B645EC92-98EA-A1CF-E8CA-C2DDB847F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8" name="Freeform 15">
              <a:extLst>
                <a:ext uri="{FF2B5EF4-FFF2-40B4-BE49-F238E27FC236}">
                  <a16:creationId xmlns:a16="http://schemas.microsoft.com/office/drawing/2014/main" id="{6A86EB87-28AE-B79A-7062-EA190E69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9" name="Freeform 16">
              <a:extLst>
                <a:ext uri="{FF2B5EF4-FFF2-40B4-BE49-F238E27FC236}">
                  <a16:creationId xmlns:a16="http://schemas.microsoft.com/office/drawing/2014/main" id="{339D21B2-B4E7-A90F-F2E3-98C1BF61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0" name="Freeform 17">
              <a:extLst>
                <a:ext uri="{FF2B5EF4-FFF2-40B4-BE49-F238E27FC236}">
                  <a16:creationId xmlns:a16="http://schemas.microsoft.com/office/drawing/2014/main" id="{76A676CF-52AD-CFA7-D7E1-8B35911E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291" name="Eckige Klammer links 290">
            <a:extLst>
              <a:ext uri="{FF2B5EF4-FFF2-40B4-BE49-F238E27FC236}">
                <a16:creationId xmlns:a16="http://schemas.microsoft.com/office/drawing/2014/main" id="{029FAE09-34BB-90D5-6F8B-7DB77965B3DA}"/>
              </a:ext>
            </a:extLst>
          </p:cNvPr>
          <p:cNvSpPr/>
          <p:nvPr/>
        </p:nvSpPr>
        <p:spPr bwMode="auto">
          <a:xfrm>
            <a:off x="4474794" y="1540209"/>
            <a:ext cx="144016" cy="504056"/>
          </a:xfrm>
          <a:prstGeom prst="leftBracket">
            <a:avLst/>
          </a:prstGeom>
          <a:noFill/>
          <a:ln w="508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292" name="Eckige Klammer links 291">
            <a:extLst>
              <a:ext uri="{FF2B5EF4-FFF2-40B4-BE49-F238E27FC236}">
                <a16:creationId xmlns:a16="http://schemas.microsoft.com/office/drawing/2014/main" id="{F6CC1967-53FF-4C8B-BD2E-813B94FCF5ED}"/>
              </a:ext>
            </a:extLst>
          </p:cNvPr>
          <p:cNvSpPr/>
          <p:nvPr/>
        </p:nvSpPr>
        <p:spPr bwMode="auto">
          <a:xfrm rot="10800000">
            <a:off x="5266882" y="1540209"/>
            <a:ext cx="144016" cy="504056"/>
          </a:xfrm>
          <a:prstGeom prst="leftBracket">
            <a:avLst/>
          </a:prstGeom>
          <a:noFill/>
          <a:ln w="50800" cap="flat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Cj04124640000[1]">
            <a:extLst>
              <a:ext uri="{FF2B5EF4-FFF2-40B4-BE49-F238E27FC236}">
                <a16:creationId xmlns:a16="http://schemas.microsoft.com/office/drawing/2014/main" id="{CCA4F707-DFCB-1BB9-9EAB-20ADA140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50" y="1265347"/>
            <a:ext cx="43973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MCj03111200000[1]">
            <a:extLst>
              <a:ext uri="{FF2B5EF4-FFF2-40B4-BE49-F238E27FC236}">
                <a16:creationId xmlns:a16="http://schemas.microsoft.com/office/drawing/2014/main" id="{0DC7F51B-4D18-AE31-5805-23BF73EB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65" y="1265347"/>
            <a:ext cx="4048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4C06B38-195C-4068-79F3-D883B69A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61" y="1285985"/>
            <a:ext cx="558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pPr algn="ctr" eaLnBrk="1" hangingPunct="1"/>
            <a:r>
              <a:rPr sz="1600" b="0" noProof="1">
                <a:solidFill>
                  <a:srgbClr val="000000"/>
                </a:solidFill>
                <a:latin typeface="+mn-lt"/>
              </a:rPr>
              <a:t>Ø</a:t>
            </a:r>
            <a:endParaRPr lang="de-DE" sz="1600" b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E674CD6-C1C8-DD46-0A98-4AB8A9DDC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5182"/>
              </p:ext>
            </p:extLst>
          </p:nvPr>
        </p:nvGraphicFramePr>
        <p:xfrm>
          <a:off x="8430810" y="1717784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6" name="Minus 5">
            <a:extLst>
              <a:ext uri="{FF2B5EF4-FFF2-40B4-BE49-F238E27FC236}">
                <a16:creationId xmlns:a16="http://schemas.microsoft.com/office/drawing/2014/main" id="{93456C3B-8B99-241E-E22F-EAA2DB436568}"/>
              </a:ext>
            </a:extLst>
          </p:cNvPr>
          <p:cNvSpPr/>
          <p:nvPr/>
        </p:nvSpPr>
        <p:spPr bwMode="auto">
          <a:xfrm>
            <a:off x="8464000" y="2647774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" name="Stern mit 5 Zacken 6">
            <a:extLst>
              <a:ext uri="{FF2B5EF4-FFF2-40B4-BE49-F238E27FC236}">
                <a16:creationId xmlns:a16="http://schemas.microsoft.com/office/drawing/2014/main" id="{71F9512E-201E-114B-0536-860A3889253F}"/>
              </a:ext>
            </a:extLst>
          </p:cNvPr>
          <p:cNvSpPr/>
          <p:nvPr/>
        </p:nvSpPr>
        <p:spPr bwMode="auto">
          <a:xfrm>
            <a:off x="8942330" y="2676411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18129A79-791C-ADE7-9C12-C85E480DFEA5}"/>
              </a:ext>
            </a:extLst>
          </p:cNvPr>
          <p:cNvSpPr/>
          <p:nvPr/>
        </p:nvSpPr>
        <p:spPr bwMode="auto">
          <a:xfrm>
            <a:off x="9374130" y="2653471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2C2EAA31-6706-9EF1-9A24-FC0B116C9684}"/>
              </a:ext>
            </a:extLst>
          </p:cNvPr>
          <p:cNvSpPr/>
          <p:nvPr/>
        </p:nvSpPr>
        <p:spPr bwMode="auto">
          <a:xfrm>
            <a:off x="9864271" y="2641443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6CD2334D-1F5D-60D4-B4D7-2843AE9EF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21305"/>
              </p:ext>
            </p:extLst>
          </p:nvPr>
        </p:nvGraphicFramePr>
        <p:xfrm>
          <a:off x="1539316" y="1717784"/>
          <a:ext cx="2374420" cy="23444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74884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74884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300" dirty="0"/>
                    </a:p>
                  </a:txBody>
                  <a:tcPr marL="115617" marR="115617" marT="57808" marB="57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4" name="Minus 13">
            <a:extLst>
              <a:ext uri="{FF2B5EF4-FFF2-40B4-BE49-F238E27FC236}">
                <a16:creationId xmlns:a16="http://schemas.microsoft.com/office/drawing/2014/main" id="{93840A0F-965A-D657-239D-F6EED2A6C539}"/>
              </a:ext>
            </a:extLst>
          </p:cNvPr>
          <p:cNvSpPr/>
          <p:nvPr/>
        </p:nvSpPr>
        <p:spPr bwMode="auto">
          <a:xfrm>
            <a:off x="1572506" y="2647774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Stern mit 5 Zacken 14">
            <a:extLst>
              <a:ext uri="{FF2B5EF4-FFF2-40B4-BE49-F238E27FC236}">
                <a16:creationId xmlns:a16="http://schemas.microsoft.com/office/drawing/2014/main" id="{8E1C7B01-50C3-0E5C-0A8F-1E7909C1B9BE}"/>
              </a:ext>
            </a:extLst>
          </p:cNvPr>
          <p:cNvSpPr/>
          <p:nvPr/>
        </p:nvSpPr>
        <p:spPr bwMode="auto">
          <a:xfrm>
            <a:off x="2050836" y="2676411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" name="Plus 15">
            <a:extLst>
              <a:ext uri="{FF2B5EF4-FFF2-40B4-BE49-F238E27FC236}">
                <a16:creationId xmlns:a16="http://schemas.microsoft.com/office/drawing/2014/main" id="{8D1A9D4C-DEDC-467C-F2E6-EF1DBE8B124F}"/>
              </a:ext>
            </a:extLst>
          </p:cNvPr>
          <p:cNvSpPr/>
          <p:nvPr/>
        </p:nvSpPr>
        <p:spPr bwMode="auto">
          <a:xfrm>
            <a:off x="2482636" y="2653471"/>
            <a:ext cx="503238" cy="473075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id="{0B0E6188-429B-C505-AF77-2A1D19F14AF2}"/>
              </a:ext>
            </a:extLst>
          </p:cNvPr>
          <p:cNvSpPr/>
          <p:nvPr/>
        </p:nvSpPr>
        <p:spPr bwMode="auto">
          <a:xfrm>
            <a:off x="2972777" y="2641443"/>
            <a:ext cx="431800" cy="500062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5683286-8730-5648-35DA-180A20973BDD}"/>
              </a:ext>
            </a:extLst>
          </p:cNvPr>
          <p:cNvSpPr/>
          <p:nvPr/>
        </p:nvSpPr>
        <p:spPr>
          <a:xfrm>
            <a:off x="4662435" y="1968453"/>
            <a:ext cx="1698172" cy="49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ysClr val="windowText" lastClr="000000"/>
                </a:solidFill>
              </a:rPr>
              <a:t>cannot</a:t>
            </a: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err="1">
                <a:solidFill>
                  <a:sysClr val="windowText" lastClr="000000"/>
                </a:solidFill>
              </a:rPr>
              <a:t>work</a:t>
            </a: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err="1">
                <a:solidFill>
                  <a:sysClr val="windowText" lastClr="000000"/>
                </a:solidFill>
              </a:rPr>
              <a:t>here</a:t>
            </a:r>
            <a:endParaRPr lang="de-DE" sz="16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0DDBD6B-0967-E7C5-47B7-1A7253C21316}"/>
              </a:ext>
            </a:extLst>
          </p:cNvPr>
          <p:cNvSpPr/>
          <p:nvPr/>
        </p:nvSpPr>
        <p:spPr>
          <a:xfrm>
            <a:off x="4662435" y="3336703"/>
            <a:ext cx="1698172" cy="49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ysClr val="windowText" lastClr="000000"/>
                </a:solidFill>
              </a:rPr>
              <a:t>not </a:t>
            </a:r>
            <a:r>
              <a:rPr lang="de-DE" sz="1600" dirty="0" err="1">
                <a:solidFill>
                  <a:sysClr val="windowText" lastClr="000000"/>
                </a:solidFill>
              </a:rPr>
              <a:t>necessary</a:t>
            </a: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err="1">
                <a:solidFill>
                  <a:sysClr val="windowText" lastClr="000000"/>
                </a:solidFill>
              </a:rPr>
              <a:t>here</a:t>
            </a:r>
            <a:endParaRPr lang="de-DE" sz="16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F562F75-7EF6-4839-08E8-4F662D063F6C}"/>
              </a:ext>
            </a:extLst>
          </p:cNvPr>
          <p:cNvSpPr/>
          <p:nvPr/>
        </p:nvSpPr>
        <p:spPr>
          <a:xfrm>
            <a:off x="4662435" y="2634177"/>
            <a:ext cx="1698172" cy="492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ysClr val="windowText" lastClr="000000"/>
                </a:solidFill>
              </a:rPr>
              <a:t>too</a:t>
            </a: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err="1">
                <a:solidFill>
                  <a:sysClr val="windowText" lastClr="000000"/>
                </a:solidFill>
              </a:rPr>
              <a:t>deep</a:t>
            </a:r>
            <a:r>
              <a:rPr lang="de-DE" sz="1600" dirty="0">
                <a:solidFill>
                  <a:sysClr val="windowText" lastClr="000000"/>
                </a:solidFill>
              </a:rPr>
              <a:t> </a:t>
            </a:r>
            <a:r>
              <a:rPr lang="de-DE" sz="1600" dirty="0" err="1">
                <a:solidFill>
                  <a:sysClr val="windowText" lastClr="000000"/>
                </a:solidFill>
              </a:rPr>
              <a:t>ruts</a:t>
            </a:r>
            <a:endParaRPr lang="de-DE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261A7CA1-9A92-426E-7468-9A1277AA3E3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188677" y="2214638"/>
            <a:ext cx="1473758" cy="22682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3DC0AC27-B765-7F18-6A39-BFBF3062CCF8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3748738" y="2880362"/>
            <a:ext cx="913697" cy="17443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48F4CC9-52EE-494C-3836-95D1949735C6}"/>
              </a:ext>
            </a:extLst>
          </p:cNvPr>
          <p:cNvCxnSpPr>
            <a:cxnSpLocks/>
          </p:cNvCxnSpPr>
          <p:nvPr/>
        </p:nvCxnSpPr>
        <p:spPr>
          <a:xfrm>
            <a:off x="3188677" y="3372731"/>
            <a:ext cx="1473758" cy="20940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284EA3B-84AE-1BBC-4C68-B20D5106D5E2}"/>
              </a:ext>
            </a:extLst>
          </p:cNvPr>
          <p:cNvGraphicFramePr>
            <a:graphicFrameLocks noGrp="1"/>
          </p:cNvGraphicFramePr>
          <p:nvPr/>
        </p:nvGraphicFramePr>
        <p:xfrm>
          <a:off x="2579688" y="1877184"/>
          <a:ext cx="3959226" cy="342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4">
            <a:extLst>
              <a:ext uri="{FF2B5EF4-FFF2-40B4-BE49-F238E27FC236}">
                <a16:creationId xmlns:a16="http://schemas.microsoft.com/office/drawing/2014/main" id="{F7A9C8D2-DA04-FB75-E2B8-E9D8D08FFA8F}"/>
              </a:ext>
            </a:extLst>
          </p:cNvPr>
          <p:cNvSpPr/>
          <p:nvPr/>
        </p:nvSpPr>
        <p:spPr>
          <a:xfrm>
            <a:off x="6378575" y="5134734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chtungspfeil 3">
            <a:extLst>
              <a:ext uri="{FF2B5EF4-FFF2-40B4-BE49-F238E27FC236}">
                <a16:creationId xmlns:a16="http://schemas.microsoft.com/office/drawing/2014/main" id="{F7331828-59CA-BEB0-364F-9B404624D019}"/>
              </a:ext>
            </a:extLst>
          </p:cNvPr>
          <p:cNvSpPr/>
          <p:nvPr/>
        </p:nvSpPr>
        <p:spPr>
          <a:xfrm>
            <a:off x="4557714" y="513314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6">
            <a:extLst>
              <a:ext uri="{FF2B5EF4-FFF2-40B4-BE49-F238E27FC236}">
                <a16:creationId xmlns:a16="http://schemas.microsoft.com/office/drawing/2014/main" id="{9547AC05-5911-F2E9-F7FE-9D6B530940A3}"/>
              </a:ext>
            </a:extLst>
          </p:cNvPr>
          <p:cNvSpPr/>
          <p:nvPr/>
        </p:nvSpPr>
        <p:spPr>
          <a:xfrm>
            <a:off x="4410076" y="5134734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chtungspfeil 5">
            <a:extLst>
              <a:ext uri="{FF2B5EF4-FFF2-40B4-BE49-F238E27FC236}">
                <a16:creationId xmlns:a16="http://schemas.microsoft.com/office/drawing/2014/main" id="{5DD7420D-E7E9-000A-E66E-1DB1D61927FC}"/>
              </a:ext>
            </a:extLst>
          </p:cNvPr>
          <p:cNvSpPr/>
          <p:nvPr/>
        </p:nvSpPr>
        <p:spPr>
          <a:xfrm rot="5400000">
            <a:off x="3429794" y="4008401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B675F7C7-4BCB-1DE9-14B7-09DCC6FB496D}"/>
              </a:ext>
            </a:extLst>
          </p:cNvPr>
          <p:cNvSpPr/>
          <p:nvPr/>
        </p:nvSpPr>
        <p:spPr>
          <a:xfrm rot="5400000">
            <a:off x="3990182" y="4568789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37EA92FC-2B87-5DC8-7317-33271BF6A374}"/>
              </a:ext>
            </a:extLst>
          </p:cNvPr>
          <p:cNvSpPr/>
          <p:nvPr/>
        </p:nvSpPr>
        <p:spPr>
          <a:xfrm>
            <a:off x="2581276" y="2891596"/>
            <a:ext cx="1971675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10">
            <a:extLst>
              <a:ext uri="{FF2B5EF4-FFF2-40B4-BE49-F238E27FC236}">
                <a16:creationId xmlns:a16="http://schemas.microsoft.com/office/drawing/2014/main" id="{BD7B8CEC-D39F-17AC-4550-CD050523AFC5}"/>
              </a:ext>
            </a:extLst>
          </p:cNvPr>
          <p:cNvSpPr/>
          <p:nvPr/>
        </p:nvSpPr>
        <p:spPr>
          <a:xfrm>
            <a:off x="2435225" y="289000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5E9DC798-5923-ED1B-2191-CC9DBAB757E3}"/>
              </a:ext>
            </a:extLst>
          </p:cNvPr>
          <p:cNvSpPr/>
          <p:nvPr/>
        </p:nvSpPr>
        <p:spPr>
          <a:xfrm rot="5400000">
            <a:off x="2020095" y="2327240"/>
            <a:ext cx="111918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ieren 50">
            <a:extLst>
              <a:ext uri="{FF2B5EF4-FFF2-40B4-BE49-F238E27FC236}">
                <a16:creationId xmlns:a16="http://schemas.microsoft.com/office/drawing/2014/main" id="{46DF9218-22D8-043E-581C-EE6E8E15F152}"/>
              </a:ext>
            </a:extLst>
          </p:cNvPr>
          <p:cNvGrpSpPr/>
          <p:nvPr/>
        </p:nvGrpSpPr>
        <p:grpSpPr>
          <a:xfrm>
            <a:off x="2393513" y="1688081"/>
            <a:ext cx="384000" cy="384000"/>
            <a:chOff x="3621049" y="2562219"/>
            <a:chExt cx="288001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2" name="Ellipse 13">
              <a:extLst>
                <a:ext uri="{FF2B5EF4-FFF2-40B4-BE49-F238E27FC236}">
                  <a16:creationId xmlns:a16="http://schemas.microsoft.com/office/drawing/2014/main" id="{B3621211-A49B-4C60-C2F3-B6FABD851B4D}"/>
                </a:ext>
              </a:extLst>
            </p:cNvPr>
            <p:cNvSpPr/>
            <p:nvPr/>
          </p:nvSpPr>
          <p:spPr bwMode="auto">
            <a:xfrm>
              <a:off x="3621049" y="2562219"/>
              <a:ext cx="288001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lipse 14">
              <a:extLst>
                <a:ext uri="{FF2B5EF4-FFF2-40B4-BE49-F238E27FC236}">
                  <a16:creationId xmlns:a16="http://schemas.microsoft.com/office/drawing/2014/main" id="{7D94A50C-0528-8A2E-A70C-1A0105969724}"/>
                </a:ext>
              </a:extLst>
            </p:cNvPr>
            <p:cNvSpPr/>
            <p:nvPr/>
          </p:nvSpPr>
          <p:spPr bwMode="auto">
            <a:xfrm>
              <a:off x="3655977" y="2597144"/>
              <a:ext cx="216001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AA3610EA-DFCC-4D53-4D43-69DF13398F52}"/>
              </a:ext>
            </a:extLst>
          </p:cNvPr>
          <p:cNvSpPr>
            <a:spLocks/>
          </p:cNvSpPr>
          <p:nvPr/>
        </p:nvSpPr>
        <p:spPr bwMode="auto">
          <a:xfrm>
            <a:off x="2924175" y="1593021"/>
            <a:ext cx="439738" cy="549275"/>
          </a:xfrm>
          <a:custGeom>
            <a:avLst/>
            <a:gdLst>
              <a:gd name="T0" fmla="*/ 2147483647 w 116"/>
              <a:gd name="T1" fmla="*/ 2147483647 h 145"/>
              <a:gd name="T2" fmla="*/ 2147483647 w 116"/>
              <a:gd name="T3" fmla="*/ 2147483647 h 145"/>
              <a:gd name="T4" fmla="*/ 2147483647 w 116"/>
              <a:gd name="T5" fmla="*/ 2147483647 h 145"/>
              <a:gd name="T6" fmla="*/ 2147483647 w 116"/>
              <a:gd name="T7" fmla="*/ 0 h 145"/>
              <a:gd name="T8" fmla="*/ 0 w 116"/>
              <a:gd name="T9" fmla="*/ 2147483647 h 145"/>
              <a:gd name="T10" fmla="*/ 2147483647 w 116"/>
              <a:gd name="T11" fmla="*/ 2147483647 h 145"/>
              <a:gd name="T12" fmla="*/ 2147483647 w 116"/>
              <a:gd name="T13" fmla="*/ 2147483647 h 145"/>
              <a:gd name="T14" fmla="*/ 2147483647 w 116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45">
                <a:moveTo>
                  <a:pt x="70" y="145"/>
                </a:moveTo>
                <a:lnTo>
                  <a:pt x="70" y="115"/>
                </a:lnTo>
                <a:lnTo>
                  <a:pt x="116" y="115"/>
                </a:lnTo>
                <a:lnTo>
                  <a:pt x="57" y="0"/>
                </a:lnTo>
                <a:lnTo>
                  <a:pt x="0" y="113"/>
                </a:lnTo>
                <a:lnTo>
                  <a:pt x="43" y="113"/>
                </a:lnTo>
                <a:lnTo>
                  <a:pt x="43" y="145"/>
                </a:lnTo>
                <a:lnTo>
                  <a:pt x="70" y="145"/>
                </a:lnTo>
                <a:close/>
              </a:path>
            </a:pathLst>
          </a:custGeom>
          <a:gradFill rotWithShape="1">
            <a:gsLst>
              <a:gs pos="0">
                <a:srgbClr val="1B3437"/>
              </a:gs>
              <a:gs pos="50000">
                <a:srgbClr val="2C4F53"/>
              </a:gs>
              <a:gs pos="100000">
                <a:srgbClr val="365F6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31">
            <a:extLst>
              <a:ext uri="{FF2B5EF4-FFF2-40B4-BE49-F238E27FC236}">
                <a16:creationId xmlns:a16="http://schemas.microsoft.com/office/drawing/2014/main" id="{38A81BB2-FDE4-2E1A-3298-D9E0B83E43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3926" y="4201284"/>
            <a:ext cx="1819275" cy="904875"/>
            <a:chOff x="1827" y="1047"/>
            <a:chExt cx="1146" cy="570"/>
          </a:xfrm>
        </p:grpSpPr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EEE2C4E3-D7C3-F249-8ABF-85E4E22B2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33">
              <a:extLst>
                <a:ext uri="{FF2B5EF4-FFF2-40B4-BE49-F238E27FC236}">
                  <a16:creationId xmlns:a16="http://schemas.microsoft.com/office/drawing/2014/main" id="{13DDE239-A89E-3813-52BD-90A00CC5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34">
              <a:extLst>
                <a:ext uri="{FF2B5EF4-FFF2-40B4-BE49-F238E27FC236}">
                  <a16:creationId xmlns:a16="http://schemas.microsoft.com/office/drawing/2014/main" id="{8CDC4D0F-3C32-B7E5-97FD-3CA16891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" name="Oval 35">
              <a:extLst>
                <a:ext uri="{FF2B5EF4-FFF2-40B4-BE49-F238E27FC236}">
                  <a16:creationId xmlns:a16="http://schemas.microsoft.com/office/drawing/2014/main" id="{96CAA20D-DBE0-322C-3FDA-54C33AD4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EF05938E-9B9F-D6A0-0BF4-CFCF5FA8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4697C49-5EE7-884A-7ACE-0C3BC85D5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1586304 w 74"/>
                <a:gd name="T1" fmla="*/ 2706048 h 58"/>
                <a:gd name="T2" fmla="*/ 3452544 w 74"/>
                <a:gd name="T3" fmla="*/ 2332800 h 58"/>
                <a:gd name="T4" fmla="*/ 3359232 w 74"/>
                <a:gd name="T5" fmla="*/ 1539648 h 58"/>
                <a:gd name="T6" fmla="*/ 2286144 w 74"/>
                <a:gd name="T7" fmla="*/ 1399680 h 58"/>
                <a:gd name="T8" fmla="*/ 2146176 w 74"/>
                <a:gd name="T9" fmla="*/ 186624 h 58"/>
                <a:gd name="T10" fmla="*/ 2192832 w 74"/>
                <a:gd name="T11" fmla="*/ 0 h 58"/>
                <a:gd name="T12" fmla="*/ 933120 w 74"/>
                <a:gd name="T13" fmla="*/ 0 h 58"/>
                <a:gd name="T14" fmla="*/ 513216 w 74"/>
                <a:gd name="T15" fmla="*/ 1399680 h 58"/>
                <a:gd name="T16" fmla="*/ 0 w 74"/>
                <a:gd name="T17" fmla="*/ 1679616 h 58"/>
                <a:gd name="T18" fmla="*/ 0 w 74"/>
                <a:gd name="T19" fmla="*/ 2706048 h 58"/>
                <a:gd name="T20" fmla="*/ 793152 w 74"/>
                <a:gd name="T21" fmla="*/ 2706048 h 58"/>
                <a:gd name="T22" fmla="*/ 1586304 w 74"/>
                <a:gd name="T23" fmla="*/ 27060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CC2469DB-E38F-9933-9530-0F3EA27AF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B9D4AB08-C973-378D-C163-C67EDA8F2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046A9F6E-296D-90FF-DDF7-33AFE3954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4339008 w 93"/>
                <a:gd name="T1" fmla="*/ 3172608 h 68"/>
                <a:gd name="T2" fmla="*/ 4339008 w 93"/>
                <a:gd name="T3" fmla="*/ 1073088 h 68"/>
                <a:gd name="T4" fmla="*/ 1726272 w 93"/>
                <a:gd name="T5" fmla="*/ 0 h 68"/>
                <a:gd name="T6" fmla="*/ 0 w 93"/>
                <a:gd name="T7" fmla="*/ 1166400 h 68"/>
                <a:gd name="T8" fmla="*/ 139968 w 93"/>
                <a:gd name="T9" fmla="*/ 1353024 h 68"/>
                <a:gd name="T10" fmla="*/ 1772928 w 93"/>
                <a:gd name="T11" fmla="*/ 279936 h 68"/>
                <a:gd name="T12" fmla="*/ 4105728 w 93"/>
                <a:gd name="T13" fmla="*/ 1353024 h 68"/>
                <a:gd name="T14" fmla="*/ 4105728 w 93"/>
                <a:gd name="T15" fmla="*/ 3172608 h 68"/>
                <a:gd name="T16" fmla="*/ 4339008 w 93"/>
                <a:gd name="T17" fmla="*/ 31726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325414E9-D022-C923-CED7-35F3A7F63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233280 w 15"/>
                <a:gd name="T1" fmla="*/ 0 h 15"/>
                <a:gd name="T2" fmla="*/ 0 w 15"/>
                <a:gd name="T3" fmla="*/ 699840 h 15"/>
                <a:gd name="T4" fmla="*/ 0 w 15"/>
                <a:gd name="T5" fmla="*/ 699840 h 15"/>
                <a:gd name="T6" fmla="*/ 606528 w 15"/>
                <a:gd name="T7" fmla="*/ 699840 h 15"/>
                <a:gd name="T8" fmla="*/ 699840 w 15"/>
                <a:gd name="T9" fmla="*/ 0 h 15"/>
                <a:gd name="T10" fmla="*/ 23328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Oval 42">
              <a:extLst>
                <a:ext uri="{FF2B5EF4-FFF2-40B4-BE49-F238E27FC236}">
                  <a16:creationId xmlns:a16="http://schemas.microsoft.com/office/drawing/2014/main" id="{26E02517-6A87-7C09-B48E-D067905C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Oval 43">
              <a:extLst>
                <a:ext uri="{FF2B5EF4-FFF2-40B4-BE49-F238E27FC236}">
                  <a16:creationId xmlns:a16="http://schemas.microsoft.com/office/drawing/2014/main" id="{40CA49EE-94CA-79F7-A72D-2FA34D038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460BCF41-7F67-0108-DB2F-344B63B00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279936 w 27"/>
                <a:gd name="T1" fmla="*/ 1073088 h 23"/>
                <a:gd name="T2" fmla="*/ 1026432 w 27"/>
                <a:gd name="T3" fmla="*/ 107308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20E38946-CF12-C097-D903-9735F938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259712 w 30"/>
                <a:gd name="T1" fmla="*/ 0 h 24"/>
                <a:gd name="T2" fmla="*/ 1399680 w 30"/>
                <a:gd name="T3" fmla="*/ 1119744 h 24"/>
                <a:gd name="T4" fmla="*/ 93312 w 30"/>
                <a:gd name="T5" fmla="*/ 1119744 h 24"/>
                <a:gd name="T6" fmla="*/ 326592 w 30"/>
                <a:gd name="T7" fmla="*/ 0 h 24"/>
                <a:gd name="T8" fmla="*/ 125971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633B879A-7773-BF00-81FE-BE4FA138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39968 w 4"/>
                <a:gd name="T1" fmla="*/ 0 h 4"/>
                <a:gd name="T2" fmla="*/ 139968 w 4"/>
                <a:gd name="T3" fmla="*/ 0 h 4"/>
                <a:gd name="T4" fmla="*/ 139968 w 4"/>
                <a:gd name="T5" fmla="*/ 93312 h 4"/>
                <a:gd name="T6" fmla="*/ 139968 w 4"/>
                <a:gd name="T7" fmla="*/ 139968 h 4"/>
                <a:gd name="T8" fmla="*/ 46656 w 4"/>
                <a:gd name="T9" fmla="*/ 139968 h 4"/>
                <a:gd name="T10" fmla="*/ 46656 w 4"/>
                <a:gd name="T11" fmla="*/ 139968 h 4"/>
                <a:gd name="T12" fmla="*/ 46656 w 4"/>
                <a:gd name="T13" fmla="*/ 46656 h 4"/>
                <a:gd name="T14" fmla="*/ 46656 w 4"/>
                <a:gd name="T15" fmla="*/ 0 h 4"/>
                <a:gd name="T16" fmla="*/ 13996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Freeform 301">
            <a:extLst>
              <a:ext uri="{FF2B5EF4-FFF2-40B4-BE49-F238E27FC236}">
                <a16:creationId xmlns:a16="http://schemas.microsoft.com/office/drawing/2014/main" id="{AF3E77EB-088C-22F2-6FD9-40F824F0A7F0}"/>
              </a:ext>
            </a:extLst>
          </p:cNvPr>
          <p:cNvSpPr>
            <a:spLocks/>
          </p:cNvSpPr>
          <p:nvPr/>
        </p:nvSpPr>
        <p:spPr bwMode="auto">
          <a:xfrm>
            <a:off x="4954589" y="4868034"/>
            <a:ext cx="54133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Freeform 301">
            <a:extLst>
              <a:ext uri="{FF2B5EF4-FFF2-40B4-BE49-F238E27FC236}">
                <a16:creationId xmlns:a16="http://schemas.microsoft.com/office/drawing/2014/main" id="{B2D08979-815E-9F12-C58B-D5A777DF3116}"/>
              </a:ext>
            </a:extLst>
          </p:cNvPr>
          <p:cNvSpPr>
            <a:spLocks/>
          </p:cNvSpPr>
          <p:nvPr/>
        </p:nvSpPr>
        <p:spPr bwMode="auto">
          <a:xfrm>
            <a:off x="5861050" y="4864859"/>
            <a:ext cx="539750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3" name="Group 36">
            <a:extLst>
              <a:ext uri="{FF2B5EF4-FFF2-40B4-BE49-F238E27FC236}">
                <a16:creationId xmlns:a16="http://schemas.microsoft.com/office/drawing/2014/main" id="{D1822ADD-A9D4-65AB-DF0C-B25E7D5082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8713" y="1959733"/>
            <a:ext cx="1638300" cy="1028700"/>
            <a:chOff x="1677" y="957"/>
            <a:chExt cx="1032" cy="648"/>
          </a:xfrm>
        </p:grpSpPr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B57D44E7-5787-2465-7E45-2E937561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93312 w 3"/>
                <a:gd name="T1" fmla="*/ 0 h 3"/>
                <a:gd name="T2" fmla="*/ 93312 w 3"/>
                <a:gd name="T3" fmla="*/ 0 h 3"/>
                <a:gd name="T4" fmla="*/ 139968 w 3"/>
                <a:gd name="T5" fmla="*/ 46656 h 3"/>
                <a:gd name="T6" fmla="*/ 139968 w 3"/>
                <a:gd name="T7" fmla="*/ 93312 h 3"/>
                <a:gd name="T8" fmla="*/ 93312 w 3"/>
                <a:gd name="T9" fmla="*/ 139968 h 3"/>
                <a:gd name="T10" fmla="*/ 93312 w 3"/>
                <a:gd name="T11" fmla="*/ 139968 h 3"/>
                <a:gd name="T12" fmla="*/ 0 w 3"/>
                <a:gd name="T13" fmla="*/ 93312 h 3"/>
                <a:gd name="T14" fmla="*/ 0 w 3"/>
                <a:gd name="T15" fmla="*/ 46656 h 3"/>
                <a:gd name="T16" fmla="*/ 933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11C9954-2AC5-630C-12EF-D6953A2E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886464 w 35"/>
                <a:gd name="T1" fmla="*/ 93312 h 35"/>
                <a:gd name="T2" fmla="*/ 839808 w 35"/>
                <a:gd name="T3" fmla="*/ 0 h 35"/>
                <a:gd name="T4" fmla="*/ 1632960 w 35"/>
                <a:gd name="T5" fmla="*/ 0 h 35"/>
                <a:gd name="T6" fmla="*/ 1632960 w 35"/>
                <a:gd name="T7" fmla="*/ 1166400 h 35"/>
                <a:gd name="T8" fmla="*/ 1213056 w 35"/>
                <a:gd name="T9" fmla="*/ 1632960 h 35"/>
                <a:gd name="T10" fmla="*/ 279936 w 35"/>
                <a:gd name="T11" fmla="*/ 1632960 h 35"/>
                <a:gd name="T12" fmla="*/ 46656 w 35"/>
                <a:gd name="T13" fmla="*/ 1353024 h 35"/>
                <a:gd name="T14" fmla="*/ 886464 w 35"/>
                <a:gd name="T15" fmla="*/ 933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43C34632-3156-B6A4-E2B2-2D4FA5289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699840 w 26"/>
                <a:gd name="T1" fmla="*/ 0 h 23"/>
                <a:gd name="T2" fmla="*/ 0 w 26"/>
                <a:gd name="T3" fmla="*/ 1073088 h 23"/>
                <a:gd name="T4" fmla="*/ 1213056 w 26"/>
                <a:gd name="T5" fmla="*/ 886464 h 23"/>
                <a:gd name="T6" fmla="*/ 1213056 w 26"/>
                <a:gd name="T7" fmla="*/ 0 h 23"/>
                <a:gd name="T8" fmla="*/ 69984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69AE70D8-8472-BB96-F975-81B5B21C1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CBA02FC0-7DF9-8911-9416-18D7CD5BA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3DF58834-A6B9-E7D3-92D2-E0670DBC1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B62F99FB-4CF6-7C17-A6AA-D1562EBF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Rectangle 44">
              <a:extLst>
                <a:ext uri="{FF2B5EF4-FFF2-40B4-BE49-F238E27FC236}">
                  <a16:creationId xmlns:a16="http://schemas.microsoft.com/office/drawing/2014/main" id="{45C4556A-3511-EE33-8D0F-C19511C9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Oval 45">
              <a:extLst>
                <a:ext uri="{FF2B5EF4-FFF2-40B4-BE49-F238E27FC236}">
                  <a16:creationId xmlns:a16="http://schemas.microsoft.com/office/drawing/2014/main" id="{F4A8F1B7-8980-93DF-F60F-125F35C3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3" name="Oval 46">
              <a:extLst>
                <a:ext uri="{FF2B5EF4-FFF2-40B4-BE49-F238E27FC236}">
                  <a16:creationId xmlns:a16="http://schemas.microsoft.com/office/drawing/2014/main" id="{B9D602B9-D20D-733E-E207-624403B7B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3A0033C3-43EC-14A6-9F6E-8A87EFC6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979776 h 31"/>
                <a:gd name="T2" fmla="*/ 0 w 68"/>
                <a:gd name="T3" fmla="*/ 1446336 h 31"/>
                <a:gd name="T4" fmla="*/ 2146176 w 68"/>
                <a:gd name="T5" fmla="*/ 1446336 h 31"/>
                <a:gd name="T6" fmla="*/ 3172608 w 68"/>
                <a:gd name="T7" fmla="*/ 1119744 h 31"/>
                <a:gd name="T8" fmla="*/ 3079296 w 68"/>
                <a:gd name="T9" fmla="*/ 279936 h 31"/>
                <a:gd name="T10" fmla="*/ 1912896 w 68"/>
                <a:gd name="T11" fmla="*/ 0 h 31"/>
                <a:gd name="T12" fmla="*/ 793152 w 68"/>
                <a:gd name="T13" fmla="*/ 0 h 31"/>
                <a:gd name="T14" fmla="*/ 419904 w 68"/>
                <a:gd name="T15" fmla="*/ 933120 h 31"/>
                <a:gd name="T16" fmla="*/ 0 w 68"/>
                <a:gd name="T17" fmla="*/ 9797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Oval 48">
              <a:extLst>
                <a:ext uri="{FF2B5EF4-FFF2-40B4-BE49-F238E27FC236}">
                  <a16:creationId xmlns:a16="http://schemas.microsoft.com/office/drawing/2014/main" id="{FCE6F7B4-2361-A437-BAD5-9FB8477E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78446F4E-475D-5F1B-CB0C-39531F46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233280 h 24"/>
                <a:gd name="T2" fmla="*/ 139968 w 13"/>
                <a:gd name="T3" fmla="*/ 1119744 h 24"/>
                <a:gd name="T4" fmla="*/ 606528 w 13"/>
                <a:gd name="T5" fmla="*/ 1073088 h 24"/>
                <a:gd name="T6" fmla="*/ 233280 w 13"/>
                <a:gd name="T7" fmla="*/ 0 h 24"/>
                <a:gd name="T8" fmla="*/ 0 w 13"/>
                <a:gd name="T9" fmla="*/ 23328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CA200F60-574A-DB00-2B2B-2D114D807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886464 w 19"/>
                <a:gd name="T1" fmla="*/ 606528 h 13"/>
                <a:gd name="T2" fmla="*/ 653184 w 19"/>
                <a:gd name="T3" fmla="*/ 0 h 13"/>
                <a:gd name="T4" fmla="*/ 186624 w 19"/>
                <a:gd name="T5" fmla="*/ 46656 h 13"/>
                <a:gd name="T6" fmla="*/ 0 w 19"/>
                <a:gd name="T7" fmla="*/ 606528 h 13"/>
                <a:gd name="T8" fmla="*/ 886464 w 19"/>
                <a:gd name="T9" fmla="*/ 6065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4343DFA3-0BC3-4A97-DC26-4A207287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466560 w 10"/>
                <a:gd name="T3" fmla="*/ 0 h 7"/>
                <a:gd name="T4" fmla="*/ 419904 w 10"/>
                <a:gd name="T5" fmla="*/ 326592 h 7"/>
                <a:gd name="T6" fmla="*/ 0 w 10"/>
                <a:gd name="T7" fmla="*/ 32659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32E7D819-53D5-1886-95B1-AF65D567F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2659392 w 57"/>
                <a:gd name="T1" fmla="*/ 2286144 h 61"/>
                <a:gd name="T2" fmla="*/ 279936 w 57"/>
                <a:gd name="T3" fmla="*/ 0 h 61"/>
                <a:gd name="T4" fmla="*/ 0 w 57"/>
                <a:gd name="T5" fmla="*/ 0 h 61"/>
                <a:gd name="T6" fmla="*/ 93312 w 57"/>
                <a:gd name="T7" fmla="*/ 2846016 h 61"/>
                <a:gd name="T8" fmla="*/ 279936 w 57"/>
                <a:gd name="T9" fmla="*/ 2846016 h 61"/>
                <a:gd name="T10" fmla="*/ 233280 w 57"/>
                <a:gd name="T11" fmla="*/ 466560 h 61"/>
                <a:gd name="T12" fmla="*/ 2426112 w 57"/>
                <a:gd name="T13" fmla="*/ 2519424 h 61"/>
                <a:gd name="T14" fmla="*/ 2659392 w 57"/>
                <a:gd name="T15" fmla="*/ 228614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Oval 162">
            <a:extLst>
              <a:ext uri="{FF2B5EF4-FFF2-40B4-BE49-F238E27FC236}">
                <a16:creationId xmlns:a16="http://schemas.microsoft.com/office/drawing/2014/main" id="{943CBF71-312A-503E-7DAB-2407ABE7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2702683"/>
            <a:ext cx="309562" cy="309562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51" name="Freeform 301">
            <a:extLst>
              <a:ext uri="{FF2B5EF4-FFF2-40B4-BE49-F238E27FC236}">
                <a16:creationId xmlns:a16="http://schemas.microsoft.com/office/drawing/2014/main" id="{58D78B73-F40B-210B-38DD-5330CA5AF8F3}"/>
              </a:ext>
            </a:extLst>
          </p:cNvPr>
          <p:cNvSpPr>
            <a:spLocks/>
          </p:cNvSpPr>
          <p:nvPr/>
        </p:nvSpPr>
        <p:spPr bwMode="auto">
          <a:xfrm>
            <a:off x="3995739" y="2748721"/>
            <a:ext cx="52228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1C43908-F064-9E66-6257-895B2A1DCF5A}"/>
              </a:ext>
            </a:extLst>
          </p:cNvPr>
          <p:cNvSpPr/>
          <p:nvPr/>
        </p:nvSpPr>
        <p:spPr>
          <a:xfrm>
            <a:off x="2420818" y="1642735"/>
            <a:ext cx="2492493" cy="38581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46C5257-9D59-DFE2-5FAC-2A3ED87D3636}"/>
              </a:ext>
            </a:extLst>
          </p:cNvPr>
          <p:cNvSpPr/>
          <p:nvPr/>
        </p:nvSpPr>
        <p:spPr>
          <a:xfrm>
            <a:off x="4553027" y="4815006"/>
            <a:ext cx="1998586" cy="868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0" name="Tabelle 89">
            <a:extLst>
              <a:ext uri="{FF2B5EF4-FFF2-40B4-BE49-F238E27FC236}">
                <a16:creationId xmlns:a16="http://schemas.microsoft.com/office/drawing/2014/main" id="{70D47870-BC48-32F1-C7DF-56B37D38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78111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9" name="Textfeld 98">
            <a:extLst>
              <a:ext uri="{FF2B5EF4-FFF2-40B4-BE49-F238E27FC236}">
                <a16:creationId xmlns:a16="http://schemas.microsoft.com/office/drawing/2014/main" id="{245AFC22-9123-6AE7-582C-96D97D044E6D}"/>
              </a:ext>
            </a:extLst>
          </p:cNvPr>
          <p:cNvSpPr txBox="1"/>
          <p:nvPr/>
        </p:nvSpPr>
        <p:spPr>
          <a:xfrm>
            <a:off x="7811896" y="2154935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1BD0FDF8-C26E-E8D1-6834-2AB83AC8B8B8}"/>
              </a:ext>
            </a:extLst>
          </p:cNvPr>
          <p:cNvSpPr txBox="1"/>
          <p:nvPr/>
        </p:nvSpPr>
        <p:spPr>
          <a:xfrm>
            <a:off x="8283743" y="2154935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D69E76EA-677D-659D-96A5-D25444A04201}"/>
              </a:ext>
            </a:extLst>
          </p:cNvPr>
          <p:cNvSpPr txBox="1"/>
          <p:nvPr/>
        </p:nvSpPr>
        <p:spPr>
          <a:xfrm>
            <a:off x="8725871" y="2142296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39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F021CB8-8D0D-4EE9-C675-7D7DB1F298FD}"/>
              </a:ext>
            </a:extLst>
          </p:cNvPr>
          <p:cNvSpPr/>
          <p:nvPr/>
        </p:nvSpPr>
        <p:spPr bwMode="auto">
          <a:xfrm>
            <a:off x="2639616" y="4293096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75021A-57D8-9D5E-EB07-AE159EDC5580}"/>
              </a:ext>
            </a:extLst>
          </p:cNvPr>
          <p:cNvSpPr/>
          <p:nvPr/>
        </p:nvSpPr>
        <p:spPr bwMode="auto">
          <a:xfrm>
            <a:off x="2639616" y="2060848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0" name="Bild 7">
            <a:extLst>
              <a:ext uri="{FF2B5EF4-FFF2-40B4-BE49-F238E27FC236}">
                <a16:creationId xmlns:a16="http://schemas.microsoft.com/office/drawing/2014/main" id="{87669061-3D9B-B0F9-562F-30755CAD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3717032"/>
            <a:ext cx="2468880" cy="1925320"/>
          </a:xfrm>
          <a:prstGeom prst="rect">
            <a:avLst/>
          </a:prstGeom>
        </p:spPr>
      </p:pic>
      <p:pic>
        <p:nvPicPr>
          <p:cNvPr id="31" name="Bild 8">
            <a:extLst>
              <a:ext uri="{FF2B5EF4-FFF2-40B4-BE49-F238E27FC236}">
                <a16:creationId xmlns:a16="http://schemas.microsoft.com/office/drawing/2014/main" id="{612C0378-7315-4936-1A8B-954CA171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484784"/>
            <a:ext cx="2468880" cy="1925320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7B49B769-1182-28B9-6CCB-B6E4FA20F89A}"/>
              </a:ext>
            </a:extLst>
          </p:cNvPr>
          <p:cNvSpPr txBox="1"/>
          <p:nvPr/>
        </p:nvSpPr>
        <p:spPr>
          <a:xfrm>
            <a:off x="5807968" y="37803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bogie-bends</a:t>
            </a:r>
            <a:endParaRPr lang="de-DE" sz="1600" dirty="0"/>
          </a:p>
        </p:txBody>
      </p:sp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36605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82" name="Gruppieren 81"/>
          <p:cNvGrpSpPr/>
          <p:nvPr/>
        </p:nvGrpSpPr>
        <p:grpSpPr>
          <a:xfrm>
            <a:off x="7392144" y="2597150"/>
            <a:ext cx="1224608" cy="840110"/>
            <a:chOff x="7392144" y="2597150"/>
            <a:chExt cx="1224608" cy="840110"/>
          </a:xfrm>
        </p:grpSpPr>
        <p:sp>
          <p:nvSpPr>
            <p:cNvPr id="58" name="Stern mit 5 Zacken 57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9" name="Stern mit 5 Zacken 58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2" name="Plus 61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3" name="Plus 62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8" name="Minus 67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9" name="Minus 68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3FD81E3-D134-F498-0853-4BD8C6A8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37569"/>
              </p:ext>
            </p:extLst>
          </p:nvPr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B9ACBE82-D46A-B62B-5F3D-E44F630BE9CD}"/>
              </a:ext>
            </a:extLst>
          </p:cNvPr>
          <p:cNvSpPr/>
          <p:nvPr/>
        </p:nvSpPr>
        <p:spPr bwMode="auto">
          <a:xfrm>
            <a:off x="7846614" y="564693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Stern mit 5 Zacken 12">
            <a:extLst>
              <a:ext uri="{FF2B5EF4-FFF2-40B4-BE49-F238E27FC236}">
                <a16:creationId xmlns:a16="http://schemas.microsoft.com/office/drawing/2014/main" id="{72DE4057-7FA5-AC67-1D7B-54BD6066D8B3}"/>
              </a:ext>
            </a:extLst>
          </p:cNvPr>
          <p:cNvSpPr/>
          <p:nvPr/>
        </p:nvSpPr>
        <p:spPr bwMode="auto">
          <a:xfrm>
            <a:off x="7846614" y="517512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C9A84803-A588-056A-D091-27B81B86DC03}"/>
              </a:ext>
            </a:extLst>
          </p:cNvPr>
          <p:cNvSpPr/>
          <p:nvPr/>
        </p:nvSpPr>
        <p:spPr bwMode="auto">
          <a:xfrm>
            <a:off x="8340622" y="51751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FC2A9C0D-6865-9281-93AD-032125C1FC52}"/>
              </a:ext>
            </a:extLst>
          </p:cNvPr>
          <p:cNvSpPr/>
          <p:nvPr/>
        </p:nvSpPr>
        <p:spPr bwMode="auto">
          <a:xfrm>
            <a:off x="8350670" y="564693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8EAA6907-3F2D-6D32-802C-90487121FBD8}"/>
              </a:ext>
            </a:extLst>
          </p:cNvPr>
          <p:cNvSpPr/>
          <p:nvPr/>
        </p:nvSpPr>
        <p:spPr bwMode="auto">
          <a:xfrm>
            <a:off x="8844678" y="51986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id="{0F2512F1-947A-1EB5-B9F2-5BEBA6F72631}"/>
              </a:ext>
            </a:extLst>
          </p:cNvPr>
          <p:cNvSpPr/>
          <p:nvPr/>
        </p:nvSpPr>
        <p:spPr bwMode="auto">
          <a:xfrm>
            <a:off x="8854726" y="564693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3676CABD-4057-323C-F5CF-E4E3B4F6776A}"/>
              </a:ext>
            </a:extLst>
          </p:cNvPr>
          <p:cNvSpPr/>
          <p:nvPr/>
        </p:nvSpPr>
        <p:spPr bwMode="auto">
          <a:xfrm>
            <a:off x="7407799" y="517685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17AD522A-D523-855D-24FD-6C95E3E7ECEB}"/>
              </a:ext>
            </a:extLst>
          </p:cNvPr>
          <p:cNvSpPr/>
          <p:nvPr/>
        </p:nvSpPr>
        <p:spPr bwMode="auto">
          <a:xfrm>
            <a:off x="7407799" y="564861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9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3E19D6-46DD-D4CA-CD0E-64A9936A93EC}"/>
              </a:ext>
            </a:extLst>
          </p:cNvPr>
          <p:cNvSpPr/>
          <p:nvPr/>
        </p:nvSpPr>
        <p:spPr bwMode="auto">
          <a:xfrm>
            <a:off x="2423592" y="1842431"/>
            <a:ext cx="2448272" cy="1461762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5" name="Bild 4">
            <a:extLst>
              <a:ext uri="{FF2B5EF4-FFF2-40B4-BE49-F238E27FC236}">
                <a16:creationId xmlns:a16="http://schemas.microsoft.com/office/drawing/2014/main" id="{A74867FF-FAE6-A38A-F051-6F0E82D5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412776"/>
            <a:ext cx="2372360" cy="1818640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07A615D2-5AD3-B45C-0178-E11B44832CB0}"/>
              </a:ext>
            </a:extLst>
          </p:cNvPr>
          <p:cNvSpPr txBox="1"/>
          <p:nvPr/>
        </p:nvSpPr>
        <p:spPr>
          <a:xfrm>
            <a:off x="5807968" y="37803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bogie-bends</a:t>
            </a:r>
            <a:endParaRPr lang="de-DE" sz="1600" dirty="0"/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A1C763FF-6FE2-D476-DD5A-425E86587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52017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58D1F575-DFB0-FD28-C55A-12C0535EBEED}"/>
              </a:ext>
            </a:extLst>
          </p:cNvPr>
          <p:cNvGrpSpPr/>
          <p:nvPr/>
        </p:nvGrpSpPr>
        <p:grpSpPr>
          <a:xfrm>
            <a:off x="7392144" y="2597150"/>
            <a:ext cx="1224608" cy="840110"/>
            <a:chOff x="7392144" y="2597150"/>
            <a:chExt cx="1224608" cy="840110"/>
          </a:xfrm>
        </p:grpSpPr>
        <p:sp>
          <p:nvSpPr>
            <p:cNvPr id="87" name="Stern mit 5 Zacken 86">
              <a:extLst>
                <a:ext uri="{FF2B5EF4-FFF2-40B4-BE49-F238E27FC236}">
                  <a16:creationId xmlns:a16="http://schemas.microsoft.com/office/drawing/2014/main" id="{2AC259F2-1DE5-E3F1-9571-4961AB21951F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8" name="Stern mit 5 Zacken 87">
              <a:extLst>
                <a:ext uri="{FF2B5EF4-FFF2-40B4-BE49-F238E27FC236}">
                  <a16:creationId xmlns:a16="http://schemas.microsoft.com/office/drawing/2014/main" id="{46921748-3F09-0576-C6E4-4CD08689F68B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9" name="Plus 88">
              <a:extLst>
                <a:ext uri="{FF2B5EF4-FFF2-40B4-BE49-F238E27FC236}">
                  <a16:creationId xmlns:a16="http://schemas.microsoft.com/office/drawing/2014/main" id="{A7754F18-EDFC-13AA-9B58-E5EA3FCF845A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0" name="Plus 89">
              <a:extLst>
                <a:ext uri="{FF2B5EF4-FFF2-40B4-BE49-F238E27FC236}">
                  <a16:creationId xmlns:a16="http://schemas.microsoft.com/office/drawing/2014/main" id="{EDE6C678-472E-F39F-F119-118439D1476E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1" name="Minus 90">
              <a:extLst>
                <a:ext uri="{FF2B5EF4-FFF2-40B4-BE49-F238E27FC236}">
                  <a16:creationId xmlns:a16="http://schemas.microsoft.com/office/drawing/2014/main" id="{DDF3E86D-517B-9286-1E7C-11CFB56666AE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2" name="Minus 91">
              <a:extLst>
                <a:ext uri="{FF2B5EF4-FFF2-40B4-BE49-F238E27FC236}">
                  <a16:creationId xmlns:a16="http://schemas.microsoft.com/office/drawing/2014/main" id="{5D4B85CF-6302-F183-EE0B-90DBD48066F3}"/>
                </a:ext>
              </a:extLst>
            </p:cNvPr>
            <p:cNvSpPr/>
            <p:nvPr/>
          </p:nvSpPr>
          <p:spPr bwMode="auto">
            <a:xfrm>
              <a:off x="8400256" y="307900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93" name="Tabelle 92">
            <a:extLst>
              <a:ext uri="{FF2B5EF4-FFF2-40B4-BE49-F238E27FC236}">
                <a16:creationId xmlns:a16="http://schemas.microsoft.com/office/drawing/2014/main" id="{199653AA-6B57-8D5D-6843-475D1BEF0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09692"/>
              </p:ext>
            </p:extLst>
          </p:nvPr>
        </p:nvGraphicFramePr>
        <p:xfrm>
          <a:off x="7369381" y="3780328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94" name="Stern mit 5 Zacken 93">
            <a:extLst>
              <a:ext uri="{FF2B5EF4-FFF2-40B4-BE49-F238E27FC236}">
                <a16:creationId xmlns:a16="http://schemas.microsoft.com/office/drawing/2014/main" id="{787BFAF9-304E-F31E-8893-73A7A5495EE0}"/>
              </a:ext>
            </a:extLst>
          </p:cNvPr>
          <p:cNvSpPr/>
          <p:nvPr/>
        </p:nvSpPr>
        <p:spPr bwMode="auto">
          <a:xfrm>
            <a:off x="7846614" y="564693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5" name="Stern mit 5 Zacken 94">
            <a:extLst>
              <a:ext uri="{FF2B5EF4-FFF2-40B4-BE49-F238E27FC236}">
                <a16:creationId xmlns:a16="http://schemas.microsoft.com/office/drawing/2014/main" id="{65853321-ED4A-99E9-BFE3-5951FE7CE9BF}"/>
              </a:ext>
            </a:extLst>
          </p:cNvPr>
          <p:cNvSpPr/>
          <p:nvPr/>
        </p:nvSpPr>
        <p:spPr bwMode="auto">
          <a:xfrm>
            <a:off x="7846614" y="517512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6" name="Plus 95">
            <a:extLst>
              <a:ext uri="{FF2B5EF4-FFF2-40B4-BE49-F238E27FC236}">
                <a16:creationId xmlns:a16="http://schemas.microsoft.com/office/drawing/2014/main" id="{340C4224-5DFA-A827-8497-714DAD04D12A}"/>
              </a:ext>
            </a:extLst>
          </p:cNvPr>
          <p:cNvSpPr/>
          <p:nvPr/>
        </p:nvSpPr>
        <p:spPr bwMode="auto">
          <a:xfrm>
            <a:off x="8340622" y="517517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7" name="Plus 96">
            <a:extLst>
              <a:ext uri="{FF2B5EF4-FFF2-40B4-BE49-F238E27FC236}">
                <a16:creationId xmlns:a16="http://schemas.microsoft.com/office/drawing/2014/main" id="{47DDF75D-DDB1-19E5-2F17-43659C415BA6}"/>
              </a:ext>
            </a:extLst>
          </p:cNvPr>
          <p:cNvSpPr/>
          <p:nvPr/>
        </p:nvSpPr>
        <p:spPr bwMode="auto">
          <a:xfrm>
            <a:off x="8350670" y="564693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8" name="Minus 97">
            <a:extLst>
              <a:ext uri="{FF2B5EF4-FFF2-40B4-BE49-F238E27FC236}">
                <a16:creationId xmlns:a16="http://schemas.microsoft.com/office/drawing/2014/main" id="{78606EFB-340B-B32B-DF6E-0A54931B68E6}"/>
              </a:ext>
            </a:extLst>
          </p:cNvPr>
          <p:cNvSpPr/>
          <p:nvPr/>
        </p:nvSpPr>
        <p:spPr bwMode="auto">
          <a:xfrm>
            <a:off x="8844678" y="51986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9" name="Minus 98">
            <a:extLst>
              <a:ext uri="{FF2B5EF4-FFF2-40B4-BE49-F238E27FC236}">
                <a16:creationId xmlns:a16="http://schemas.microsoft.com/office/drawing/2014/main" id="{E7BDD896-1D37-2429-2296-6A56A43C4963}"/>
              </a:ext>
            </a:extLst>
          </p:cNvPr>
          <p:cNvSpPr/>
          <p:nvPr/>
        </p:nvSpPr>
        <p:spPr bwMode="auto">
          <a:xfrm>
            <a:off x="8854726" y="5646932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0" name="Plus 99">
            <a:extLst>
              <a:ext uri="{FF2B5EF4-FFF2-40B4-BE49-F238E27FC236}">
                <a16:creationId xmlns:a16="http://schemas.microsoft.com/office/drawing/2014/main" id="{549F4F00-D3C0-5B28-1F2A-17E318E7746B}"/>
              </a:ext>
            </a:extLst>
          </p:cNvPr>
          <p:cNvSpPr/>
          <p:nvPr/>
        </p:nvSpPr>
        <p:spPr bwMode="auto">
          <a:xfrm>
            <a:off x="7407799" y="5176852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1" name="Plus 100">
            <a:extLst>
              <a:ext uri="{FF2B5EF4-FFF2-40B4-BE49-F238E27FC236}">
                <a16:creationId xmlns:a16="http://schemas.microsoft.com/office/drawing/2014/main" id="{0CE3E777-EAC5-D0B6-9D09-7F0FC6FA0B95}"/>
              </a:ext>
            </a:extLst>
          </p:cNvPr>
          <p:cNvSpPr/>
          <p:nvPr/>
        </p:nvSpPr>
        <p:spPr bwMode="auto">
          <a:xfrm>
            <a:off x="7407799" y="564861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2" name="Stern mit 5 Zacken 101">
            <a:extLst>
              <a:ext uri="{FF2B5EF4-FFF2-40B4-BE49-F238E27FC236}">
                <a16:creationId xmlns:a16="http://schemas.microsoft.com/office/drawing/2014/main" id="{D3915450-F00A-2D24-A964-0C19D8D795DC}"/>
              </a:ext>
            </a:extLst>
          </p:cNvPr>
          <p:cNvSpPr/>
          <p:nvPr/>
        </p:nvSpPr>
        <p:spPr bwMode="auto">
          <a:xfrm>
            <a:off x="7392144" y="214285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3" name="Plus 102">
            <a:extLst>
              <a:ext uri="{FF2B5EF4-FFF2-40B4-BE49-F238E27FC236}">
                <a16:creationId xmlns:a16="http://schemas.microsoft.com/office/drawing/2014/main" id="{BE5804C0-1028-982A-8DDC-660B84DFA290}"/>
              </a:ext>
            </a:extLst>
          </p:cNvPr>
          <p:cNvSpPr/>
          <p:nvPr/>
        </p:nvSpPr>
        <p:spPr bwMode="auto">
          <a:xfrm>
            <a:off x="7896200" y="2142853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4" name="Minus 103">
            <a:extLst>
              <a:ext uri="{FF2B5EF4-FFF2-40B4-BE49-F238E27FC236}">
                <a16:creationId xmlns:a16="http://schemas.microsoft.com/office/drawing/2014/main" id="{B87206A0-BDBF-C3DD-50CB-0961E3AFE5B1}"/>
              </a:ext>
            </a:extLst>
          </p:cNvPr>
          <p:cNvSpPr/>
          <p:nvPr/>
        </p:nvSpPr>
        <p:spPr bwMode="auto">
          <a:xfrm>
            <a:off x="8400256" y="2152900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5" name="Stern mit 5 Zacken 104">
            <a:extLst>
              <a:ext uri="{FF2B5EF4-FFF2-40B4-BE49-F238E27FC236}">
                <a16:creationId xmlns:a16="http://schemas.microsoft.com/office/drawing/2014/main" id="{080ECA1F-DF3D-AEA8-4FF6-6295BE6FAB4B}"/>
              </a:ext>
            </a:extLst>
          </p:cNvPr>
          <p:cNvSpPr/>
          <p:nvPr/>
        </p:nvSpPr>
        <p:spPr bwMode="auto">
          <a:xfrm>
            <a:off x="7391471" y="169189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6" name="Plus 105">
            <a:extLst>
              <a:ext uri="{FF2B5EF4-FFF2-40B4-BE49-F238E27FC236}">
                <a16:creationId xmlns:a16="http://schemas.microsoft.com/office/drawing/2014/main" id="{87CAED47-1FBF-2061-D659-55FE2312C496}"/>
              </a:ext>
            </a:extLst>
          </p:cNvPr>
          <p:cNvSpPr/>
          <p:nvPr/>
        </p:nvSpPr>
        <p:spPr bwMode="auto">
          <a:xfrm>
            <a:off x="7895527" y="1691891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7" name="Minus 106">
            <a:extLst>
              <a:ext uri="{FF2B5EF4-FFF2-40B4-BE49-F238E27FC236}">
                <a16:creationId xmlns:a16="http://schemas.microsoft.com/office/drawing/2014/main" id="{6DDD0BD6-D84A-504D-10AF-B38FAE9FC3C6}"/>
              </a:ext>
            </a:extLst>
          </p:cNvPr>
          <p:cNvSpPr/>
          <p:nvPr/>
        </p:nvSpPr>
        <p:spPr bwMode="auto">
          <a:xfrm>
            <a:off x="8399583" y="1701938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8" name="Stern mit 5 Zacken 107">
            <a:extLst>
              <a:ext uri="{FF2B5EF4-FFF2-40B4-BE49-F238E27FC236}">
                <a16:creationId xmlns:a16="http://schemas.microsoft.com/office/drawing/2014/main" id="{63324F46-3A70-528E-D48A-AFA1B4CFFCC2}"/>
              </a:ext>
            </a:extLst>
          </p:cNvPr>
          <p:cNvSpPr/>
          <p:nvPr/>
        </p:nvSpPr>
        <p:spPr bwMode="auto">
          <a:xfrm>
            <a:off x="7852923" y="471197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9" name="Plus 108">
            <a:extLst>
              <a:ext uri="{FF2B5EF4-FFF2-40B4-BE49-F238E27FC236}">
                <a16:creationId xmlns:a16="http://schemas.microsoft.com/office/drawing/2014/main" id="{F70AD860-5AEA-B35E-3515-13588989D8A7}"/>
              </a:ext>
            </a:extLst>
          </p:cNvPr>
          <p:cNvSpPr/>
          <p:nvPr/>
        </p:nvSpPr>
        <p:spPr bwMode="auto">
          <a:xfrm>
            <a:off x="8346931" y="4712020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0" name="Minus 109">
            <a:extLst>
              <a:ext uri="{FF2B5EF4-FFF2-40B4-BE49-F238E27FC236}">
                <a16:creationId xmlns:a16="http://schemas.microsoft.com/office/drawing/2014/main" id="{CA1B53BD-5FD3-FE56-F47F-EC59E8B83CFF}"/>
              </a:ext>
            </a:extLst>
          </p:cNvPr>
          <p:cNvSpPr/>
          <p:nvPr/>
        </p:nvSpPr>
        <p:spPr bwMode="auto">
          <a:xfrm>
            <a:off x="8850987" y="4735448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1" name="Plus 110">
            <a:extLst>
              <a:ext uri="{FF2B5EF4-FFF2-40B4-BE49-F238E27FC236}">
                <a16:creationId xmlns:a16="http://schemas.microsoft.com/office/drawing/2014/main" id="{8E63F60A-C675-E2A4-8D9A-8453661D25C5}"/>
              </a:ext>
            </a:extLst>
          </p:cNvPr>
          <p:cNvSpPr/>
          <p:nvPr/>
        </p:nvSpPr>
        <p:spPr bwMode="auto">
          <a:xfrm>
            <a:off x="7414108" y="4713700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2" name="Stern mit 5 Zacken 111">
            <a:extLst>
              <a:ext uri="{FF2B5EF4-FFF2-40B4-BE49-F238E27FC236}">
                <a16:creationId xmlns:a16="http://schemas.microsoft.com/office/drawing/2014/main" id="{D9CE7B62-46DE-2C0F-F676-0CF4446FBF1B}"/>
              </a:ext>
            </a:extLst>
          </p:cNvPr>
          <p:cNvSpPr/>
          <p:nvPr/>
        </p:nvSpPr>
        <p:spPr bwMode="auto">
          <a:xfrm>
            <a:off x="7850930" y="427027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3" name="Plus 112">
            <a:extLst>
              <a:ext uri="{FF2B5EF4-FFF2-40B4-BE49-F238E27FC236}">
                <a16:creationId xmlns:a16="http://schemas.microsoft.com/office/drawing/2014/main" id="{B852F516-1E38-E5CB-ADB7-CCE5DBBA9641}"/>
              </a:ext>
            </a:extLst>
          </p:cNvPr>
          <p:cNvSpPr/>
          <p:nvPr/>
        </p:nvSpPr>
        <p:spPr bwMode="auto">
          <a:xfrm>
            <a:off x="8344938" y="4270320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4" name="Minus 113">
            <a:extLst>
              <a:ext uri="{FF2B5EF4-FFF2-40B4-BE49-F238E27FC236}">
                <a16:creationId xmlns:a16="http://schemas.microsoft.com/office/drawing/2014/main" id="{BCF04CD1-897C-880F-F84A-D8CF69BE26C6}"/>
              </a:ext>
            </a:extLst>
          </p:cNvPr>
          <p:cNvSpPr/>
          <p:nvPr/>
        </p:nvSpPr>
        <p:spPr bwMode="auto">
          <a:xfrm>
            <a:off x="8848994" y="4293748"/>
            <a:ext cx="216496" cy="321344"/>
          </a:xfrm>
          <a:prstGeom prst="mathMin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5" name="Plus 114">
            <a:extLst>
              <a:ext uri="{FF2B5EF4-FFF2-40B4-BE49-F238E27FC236}">
                <a16:creationId xmlns:a16="http://schemas.microsoft.com/office/drawing/2014/main" id="{C5165050-A62D-168E-5C54-0C236FDD9AB7}"/>
              </a:ext>
            </a:extLst>
          </p:cNvPr>
          <p:cNvSpPr/>
          <p:nvPr/>
        </p:nvSpPr>
        <p:spPr bwMode="auto">
          <a:xfrm>
            <a:off x="7412115" y="4272000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6">
            <a:extLst>
              <a:ext uri="{FF2B5EF4-FFF2-40B4-BE49-F238E27FC236}">
                <a16:creationId xmlns:a16="http://schemas.microsoft.com/office/drawing/2014/main" id="{FDF58560-4D18-3D3E-F69D-14306BD831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153" y="1140587"/>
            <a:ext cx="1638300" cy="1028700"/>
            <a:chOff x="1677" y="957"/>
            <a:chExt cx="1032" cy="648"/>
          </a:xfrm>
        </p:grpSpPr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90672218-0403-7660-9B52-035C59A7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002497D8-2C67-A865-91DA-26CAF9F8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2DD23DD5-F27B-390C-1CB5-4F6A559DE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>
                <a:latin typeface="Arial" charset="0"/>
              </a:endParaRPr>
            </a:p>
          </p:txBody>
        </p:sp>
        <p:sp>
          <p:nvSpPr>
            <p:cNvPr id="10" name="Rectangle 40">
              <a:extLst>
                <a:ext uri="{FF2B5EF4-FFF2-40B4-BE49-F238E27FC236}">
                  <a16:creationId xmlns:a16="http://schemas.microsoft.com/office/drawing/2014/main" id="{C1B6A494-3ECD-D3A9-9A54-B287A601A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" name="Rectangle 41">
              <a:extLst>
                <a:ext uri="{FF2B5EF4-FFF2-40B4-BE49-F238E27FC236}">
                  <a16:creationId xmlns:a16="http://schemas.microsoft.com/office/drawing/2014/main" id="{E8301324-FFCD-AD66-6664-3F622E17B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" name="Oval 42">
              <a:extLst>
                <a:ext uri="{FF2B5EF4-FFF2-40B4-BE49-F238E27FC236}">
                  <a16:creationId xmlns:a16="http://schemas.microsoft.com/office/drawing/2014/main" id="{07FF2B0F-344A-1FDD-4793-0471A7900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Oval 43">
              <a:extLst>
                <a:ext uri="{FF2B5EF4-FFF2-40B4-BE49-F238E27FC236}">
                  <a16:creationId xmlns:a16="http://schemas.microsoft.com/office/drawing/2014/main" id="{30CA3078-7DD1-7864-6B82-4859A9BD0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AC1AA8A2-61EF-7752-1B40-FCCB6BD2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C3820FEE-5A54-CE11-E534-ED03EF65D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" name="Oval 46">
              <a:extLst>
                <a:ext uri="{FF2B5EF4-FFF2-40B4-BE49-F238E27FC236}">
                  <a16:creationId xmlns:a16="http://schemas.microsoft.com/office/drawing/2014/main" id="{40E89DDC-F945-0849-A4F4-A010938E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28285490-CE0D-2656-5C55-B272C5BE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" name="Oval 48">
              <a:extLst>
                <a:ext uri="{FF2B5EF4-FFF2-40B4-BE49-F238E27FC236}">
                  <a16:creationId xmlns:a16="http://schemas.microsoft.com/office/drawing/2014/main" id="{DD6D5911-CC30-68C9-E37D-B89496300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BA4ED66F-D365-966D-CB18-BC5437C0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A16665C4-3F5D-9EDC-B767-5F42C6A2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8E59CE43-BBA5-925E-5A5B-53B67CAB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BCA71C02-6485-4DB8-C322-9466E56E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8F26EB51-DFAB-0431-544F-99D985D3F1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08720" y="1254886"/>
            <a:ext cx="1743075" cy="904875"/>
            <a:chOff x="522" y="1047"/>
            <a:chExt cx="1098" cy="57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90BC0C5-5A22-9800-0C56-639EC1CBE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20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5D92A7BB-0D66-69B0-66B7-B5FE7B1B0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0F69FDEC-9B8B-E744-E1C1-6669E6261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F81F177C-C2C0-32DD-5022-13B0A588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1861FEA1-2211-44AC-0984-5F11BCCF5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28CA160F-0D3A-D0B3-560F-728B3C52F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CB982680-BB74-A401-835D-77FFC3DCF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2">
              <a:extLst>
                <a:ext uri="{FF2B5EF4-FFF2-40B4-BE49-F238E27FC236}">
                  <a16:creationId xmlns:a16="http://schemas.microsoft.com/office/drawing/2014/main" id="{1A2D0A01-A4AE-5575-D5D1-772E61F8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1A7FA36-C90C-0ED6-442F-D3EAA6AA3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5C3BB2F-32FD-E770-7E9A-A24FADE27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42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12F4E58-28BD-CD52-5368-AE50F0DA8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119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DB7387C-B46C-0C60-6C2D-8769FA39B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121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27">
              <a:extLst>
                <a:ext uri="{FF2B5EF4-FFF2-40B4-BE49-F238E27FC236}">
                  <a16:creationId xmlns:a16="http://schemas.microsoft.com/office/drawing/2014/main" id="{572B4C49-E870-E742-A7DF-81DFD80F5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44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67DACCD-9408-2CFB-229C-2F9F0D3B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24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62772259-CE87-2992-C6A6-1AE53BD16272}"/>
              </a:ext>
            </a:extLst>
          </p:cNvPr>
          <p:cNvSpPr txBox="1"/>
          <p:nvPr/>
        </p:nvSpPr>
        <p:spPr>
          <a:xfrm>
            <a:off x="9859140" y="1457241"/>
            <a:ext cx="268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technogram of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stand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F67676-C6A6-D8A4-4AD9-7426BFEFDE31}"/>
              </a:ext>
            </a:extLst>
          </p:cNvPr>
          <p:cNvSpPr txBox="1"/>
          <p:nvPr/>
        </p:nvSpPr>
        <p:spPr>
          <a:xfrm>
            <a:off x="6493223" y="1468859"/>
            <a:ext cx="240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Fira Sans" panose="020B0503050000020004" pitchFamily="34" charset="0"/>
              </a:rPr>
              <a:t>ecogram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of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the</a:t>
            </a:r>
            <a:r>
              <a:rPr lang="de-DE" sz="1400" dirty="0">
                <a:latin typeface="Fira Sans" panose="020B0503050000020004" pitchFamily="34" charset="0"/>
              </a:rPr>
              <a:t> </a:t>
            </a:r>
            <a:r>
              <a:rPr lang="de-DE" sz="1400" dirty="0" err="1">
                <a:latin typeface="Fira Sans" panose="020B0503050000020004" pitchFamily="34" charset="0"/>
              </a:rPr>
              <a:t>method</a:t>
            </a:r>
            <a:endParaRPr lang="de-DE" sz="1400" dirty="0">
              <a:latin typeface="Fira Sans" panose="020B0503050000020004" pitchFamily="34" charset="0"/>
            </a:endParaRPr>
          </a:p>
        </p:txBody>
      </p:sp>
      <p:graphicFrame>
        <p:nvGraphicFramePr>
          <p:cNvPr id="104" name="Tabel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16698"/>
              </p:ext>
            </p:extLst>
          </p:nvPr>
        </p:nvGraphicFramePr>
        <p:xfrm>
          <a:off x="395154" y="230150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97" name="Gruppieren 96"/>
          <p:cNvGrpSpPr/>
          <p:nvPr/>
        </p:nvGrpSpPr>
        <p:grpSpPr>
          <a:xfrm>
            <a:off x="405762" y="3351189"/>
            <a:ext cx="949676" cy="651500"/>
            <a:chOff x="7392144" y="2597150"/>
            <a:chExt cx="1224608" cy="840110"/>
          </a:xfrm>
        </p:grpSpPr>
        <p:sp>
          <p:nvSpPr>
            <p:cNvPr id="98" name="Stern mit 5 Zacken 97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9" name="Stern mit 5 Zacken 98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0" name="Plus 99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1" name="Plus 100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2" name="Minus 101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3" name="Minus 102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105" name="Plus 104"/>
          <p:cNvSpPr/>
          <p:nvPr/>
        </p:nvSpPr>
        <p:spPr>
          <a:xfrm>
            <a:off x="2447365" y="2750329"/>
            <a:ext cx="868267" cy="868267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3" name="Tabel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4257"/>
              </p:ext>
            </p:extLst>
          </p:nvPr>
        </p:nvGraphicFramePr>
        <p:xfrm>
          <a:off x="3477217" y="230150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14" name="Gruppieren 113"/>
          <p:cNvGrpSpPr/>
          <p:nvPr/>
        </p:nvGrpSpPr>
        <p:grpSpPr>
          <a:xfrm>
            <a:off x="3479678" y="3334956"/>
            <a:ext cx="949676" cy="651500"/>
            <a:chOff x="7392144" y="2597150"/>
            <a:chExt cx="1224608" cy="840110"/>
          </a:xfrm>
        </p:grpSpPr>
        <p:sp>
          <p:nvSpPr>
            <p:cNvPr id="115" name="Stern mit 5 Zacken 114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6" name="Stern mit 5 Zacken 115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7" name="Plus 116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8" name="Plus 117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9" name="Minus 118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0" name="Minus 119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3479679" y="2662600"/>
            <a:ext cx="949676" cy="651500"/>
            <a:chOff x="7392144" y="2597150"/>
            <a:chExt cx="1224608" cy="840110"/>
          </a:xfrm>
        </p:grpSpPr>
        <p:sp>
          <p:nvSpPr>
            <p:cNvPr id="122" name="Stern mit 5 Zacken 121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3" name="Stern mit 5 Zacken 122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4" name="Plus 123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5" name="Plus 124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6" name="Minus 125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7" name="Minus 126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128" name="Gleich 127"/>
          <p:cNvSpPr/>
          <p:nvPr/>
        </p:nvSpPr>
        <p:spPr>
          <a:xfrm>
            <a:off x="5482180" y="2706249"/>
            <a:ext cx="851648" cy="851648"/>
          </a:xfrm>
          <a:prstGeom prst="mathEqual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29" name="Tabel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57550"/>
              </p:ext>
            </p:extLst>
          </p:nvPr>
        </p:nvGraphicFramePr>
        <p:xfrm>
          <a:off x="6595140" y="2301500"/>
          <a:ext cx="1732965" cy="17173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6593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6593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2217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383" marR="84383" marT="42191" marB="42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30" name="Gruppieren 129"/>
          <p:cNvGrpSpPr/>
          <p:nvPr/>
        </p:nvGrpSpPr>
        <p:grpSpPr>
          <a:xfrm>
            <a:off x="6605748" y="3351189"/>
            <a:ext cx="949676" cy="651500"/>
            <a:chOff x="7392144" y="2597150"/>
            <a:chExt cx="1224608" cy="840110"/>
          </a:xfrm>
        </p:grpSpPr>
        <p:sp>
          <p:nvSpPr>
            <p:cNvPr id="131" name="Stern mit 5 Zacken 130">
              <a:extLst>
                <a:ext uri="{FF2B5EF4-FFF2-40B4-BE49-F238E27FC236}">
                  <a16:creationId xmlns:a16="http://schemas.microsoft.com/office/drawing/2014/main" id="{28759DD5-DF31-02E2-C8D4-C66E7FE9F4E4}"/>
                </a:ext>
              </a:extLst>
            </p:cNvPr>
            <p:cNvSpPr/>
            <p:nvPr/>
          </p:nvSpPr>
          <p:spPr bwMode="auto">
            <a:xfrm>
              <a:off x="7392144" y="306896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2" name="Stern mit 5 Zacken 131">
              <a:extLst>
                <a:ext uri="{FF2B5EF4-FFF2-40B4-BE49-F238E27FC236}">
                  <a16:creationId xmlns:a16="http://schemas.microsoft.com/office/drawing/2014/main" id="{68A65B7D-B5EC-4CAB-7B4D-754CB6C5F977}"/>
                </a:ext>
              </a:extLst>
            </p:cNvPr>
            <p:cNvSpPr/>
            <p:nvPr/>
          </p:nvSpPr>
          <p:spPr bwMode="auto">
            <a:xfrm>
              <a:off x="7392144" y="2597150"/>
              <a:ext cx="431800" cy="368300"/>
            </a:xfrm>
            <a:prstGeom prst="star5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3" name="Plus 132">
              <a:extLst>
                <a:ext uri="{FF2B5EF4-FFF2-40B4-BE49-F238E27FC236}">
                  <a16:creationId xmlns:a16="http://schemas.microsoft.com/office/drawing/2014/main" id="{62FA9D0D-22DD-1CF9-3EE4-74C7C00E22D9}"/>
                </a:ext>
              </a:extLst>
            </p:cNvPr>
            <p:cNvSpPr/>
            <p:nvPr/>
          </p:nvSpPr>
          <p:spPr bwMode="auto">
            <a:xfrm>
              <a:off x="7896200" y="2597200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4" name="Plus 133">
              <a:extLst>
                <a:ext uri="{FF2B5EF4-FFF2-40B4-BE49-F238E27FC236}">
                  <a16:creationId xmlns:a16="http://schemas.microsoft.com/office/drawing/2014/main" id="{513DE0F7-1EC0-6F9F-878C-8F721DFE7FF1}"/>
                </a:ext>
              </a:extLst>
            </p:cNvPr>
            <p:cNvSpPr/>
            <p:nvPr/>
          </p:nvSpPr>
          <p:spPr bwMode="auto">
            <a:xfrm>
              <a:off x="7896200" y="3068961"/>
              <a:ext cx="392262" cy="368201"/>
            </a:xfrm>
            <a:prstGeom prst="mathPl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5" name="Minus 134">
              <a:extLst>
                <a:ext uri="{FF2B5EF4-FFF2-40B4-BE49-F238E27FC236}">
                  <a16:creationId xmlns:a16="http://schemas.microsoft.com/office/drawing/2014/main" id="{FD1E1F1C-7327-0F1D-0D75-70F7C073A8AB}"/>
                </a:ext>
              </a:extLst>
            </p:cNvPr>
            <p:cNvSpPr/>
            <p:nvPr/>
          </p:nvSpPr>
          <p:spPr bwMode="auto">
            <a:xfrm>
              <a:off x="8400256" y="2620628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6" name="Minus 135">
              <a:extLst>
                <a:ext uri="{FF2B5EF4-FFF2-40B4-BE49-F238E27FC236}">
                  <a16:creationId xmlns:a16="http://schemas.microsoft.com/office/drawing/2014/main" id="{723D55B5-8C71-ADD7-A5FC-095197CD0804}"/>
                </a:ext>
              </a:extLst>
            </p:cNvPr>
            <p:cNvSpPr/>
            <p:nvPr/>
          </p:nvSpPr>
          <p:spPr bwMode="auto">
            <a:xfrm>
              <a:off x="8400256" y="3068960"/>
              <a:ext cx="216496" cy="321344"/>
            </a:xfrm>
            <a:prstGeom prst="mathMinus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137" name="Pfeil nach links und rechts 136"/>
          <p:cNvSpPr/>
          <p:nvPr/>
        </p:nvSpPr>
        <p:spPr>
          <a:xfrm>
            <a:off x="8589417" y="2786548"/>
            <a:ext cx="1123646" cy="663147"/>
          </a:xfrm>
          <a:prstGeom prst="leftRightArrow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1" name="Tabel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2094"/>
              </p:ext>
            </p:extLst>
          </p:nvPr>
        </p:nvGraphicFramePr>
        <p:xfrm>
          <a:off x="9978305" y="2297220"/>
          <a:ext cx="1743600" cy="172159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48720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348720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73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344318"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700" dirty="0"/>
                    </a:p>
                  </a:txBody>
                  <a:tcPr marL="84901" marR="84901" marT="42450" marB="42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grpSp>
        <p:nvGrpSpPr>
          <p:cNvPr id="143" name="Gruppieren 142"/>
          <p:cNvGrpSpPr/>
          <p:nvPr/>
        </p:nvGrpSpPr>
        <p:grpSpPr>
          <a:xfrm>
            <a:off x="10318375" y="1882552"/>
            <a:ext cx="1059870" cy="1495809"/>
            <a:chOff x="9449223" y="1558607"/>
            <a:chExt cx="1355328" cy="1912793"/>
          </a:xfrm>
        </p:grpSpPr>
        <p:pic>
          <p:nvPicPr>
            <p:cNvPr id="138" name="Picture 4" descr="MCj04124640000[1]">
              <a:extLst>
                <a:ext uri="{FF2B5EF4-FFF2-40B4-BE49-F238E27FC236}">
                  <a16:creationId xmlns:a16="http://schemas.microsoft.com/office/drawing/2014/main" id="{EB596101-B4A0-6AE9-A356-3FC52C4A9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223" y="1558607"/>
              <a:ext cx="439737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5" descr="MCj03111200000[1]">
              <a:extLst>
                <a:ext uri="{FF2B5EF4-FFF2-40B4-BE49-F238E27FC236}">
                  <a16:creationId xmlns:a16="http://schemas.microsoft.com/office/drawing/2014/main" id="{0307C742-DFAD-F17D-F3F3-EC9F83934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738" y="1558607"/>
              <a:ext cx="404813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 Box 2">
              <a:extLst>
                <a:ext uri="{FF2B5EF4-FFF2-40B4-BE49-F238E27FC236}">
                  <a16:creationId xmlns:a16="http://schemas.microsoft.com/office/drawing/2014/main" id="{B8A58920-2933-D7B5-F3B9-2D128CCD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5934" y="1579245"/>
              <a:ext cx="5588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2pPr>
              <a:lvl3pPr marL="11430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3pPr>
              <a:lvl4pPr marL="16002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4pPr>
              <a:lvl5pPr marL="2057400" indent="-228600" eaLnBrk="0" hangingPunct="0"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bg2"/>
                  </a:solidFill>
                  <a:latin typeface="Microsoft Sans Serif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sz="1600" b="0" noProof="1">
                  <a:solidFill>
                    <a:srgbClr val="000000"/>
                  </a:solidFill>
                  <a:latin typeface="+mn-lt"/>
                </a:rPr>
                <a:t>Ø</a:t>
              </a:r>
              <a:endParaRPr lang="de-DE" sz="1600" b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2" name="Oval 56">
              <a:extLst>
                <a:ext uri="{FF2B5EF4-FFF2-40B4-BE49-F238E27FC236}">
                  <a16:creationId xmlns:a16="http://schemas.microsoft.com/office/drawing/2014/main" id="{F3726211-D97F-2CD2-3775-C066DBF3F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439" y="2895137"/>
              <a:ext cx="647700" cy="576263"/>
            </a:xfrm>
            <a:prstGeom prst="ellipse">
              <a:avLst/>
            </a:prstGeom>
            <a:noFill/>
            <a:ln w="50800">
              <a:solidFill>
                <a:srgbClr val="8EAB99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19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9E78E826-B105-A5F3-F2B2-53ABBAABCF2C}"/>
              </a:ext>
            </a:extLst>
          </p:cNvPr>
          <p:cNvSpPr/>
          <p:nvPr/>
        </p:nvSpPr>
        <p:spPr>
          <a:xfrm>
            <a:off x="2143125" y="2901120"/>
            <a:ext cx="287338" cy="287338"/>
          </a:xfrm>
          <a:prstGeom prst="ellips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chtungspfeil 2">
            <a:extLst>
              <a:ext uri="{FF2B5EF4-FFF2-40B4-BE49-F238E27FC236}">
                <a16:creationId xmlns:a16="http://schemas.microsoft.com/office/drawing/2014/main" id="{CA74469C-D66E-9F2E-8898-0C8CDC1E07C1}"/>
              </a:ext>
            </a:extLst>
          </p:cNvPr>
          <p:cNvSpPr/>
          <p:nvPr/>
        </p:nvSpPr>
        <p:spPr>
          <a:xfrm rot="5400000">
            <a:off x="1727994" y="2338352"/>
            <a:ext cx="1119188" cy="288925"/>
          </a:xfrm>
          <a:prstGeom prst="homePlate">
            <a:avLst/>
          </a:prstGeom>
          <a:gradFill flip="none" rotWithShape="1">
            <a:gsLst>
              <a:gs pos="0">
                <a:srgbClr val="395D61">
                  <a:shade val="30000"/>
                  <a:satMod val="115000"/>
                </a:srgbClr>
              </a:gs>
              <a:gs pos="50000">
                <a:srgbClr val="395D61">
                  <a:shade val="67500"/>
                  <a:satMod val="115000"/>
                </a:srgbClr>
              </a:gs>
              <a:gs pos="100000">
                <a:srgbClr val="395D6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05C8C01-1989-EFC9-4C16-5C70CA5AE931}"/>
              </a:ext>
            </a:extLst>
          </p:cNvPr>
          <p:cNvGraphicFramePr>
            <a:graphicFrameLocks noGrp="1"/>
          </p:cNvGraphicFramePr>
          <p:nvPr/>
        </p:nvGraphicFramePr>
        <p:xfrm>
          <a:off x="2579688" y="1877184"/>
          <a:ext cx="3959226" cy="342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83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68" marR="104068" marT="52040" marB="5204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DA33E6A2-BFF3-48D4-12AD-D1177BFE2D87}"/>
              </a:ext>
            </a:extLst>
          </p:cNvPr>
          <p:cNvSpPr/>
          <p:nvPr/>
        </p:nvSpPr>
        <p:spPr>
          <a:xfrm>
            <a:off x="6378575" y="5134734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chtungspfeil 5">
            <a:extLst>
              <a:ext uri="{FF2B5EF4-FFF2-40B4-BE49-F238E27FC236}">
                <a16:creationId xmlns:a16="http://schemas.microsoft.com/office/drawing/2014/main" id="{74DA46B2-B028-6C96-448A-008F96082191}"/>
              </a:ext>
            </a:extLst>
          </p:cNvPr>
          <p:cNvSpPr/>
          <p:nvPr/>
        </p:nvSpPr>
        <p:spPr>
          <a:xfrm>
            <a:off x="4557714" y="5133145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BA6977E-FF22-DB1F-35FC-650D07F6954B}"/>
              </a:ext>
            </a:extLst>
          </p:cNvPr>
          <p:cNvSpPr/>
          <p:nvPr/>
        </p:nvSpPr>
        <p:spPr>
          <a:xfrm>
            <a:off x="4410076" y="5134734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E189F790-8E59-0CDD-F637-FCD6309E8AC4}"/>
              </a:ext>
            </a:extLst>
          </p:cNvPr>
          <p:cNvSpPr/>
          <p:nvPr/>
        </p:nvSpPr>
        <p:spPr>
          <a:xfrm rot="5400000">
            <a:off x="3429794" y="4008401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6C1F6877-707C-86B7-2F92-E7566791C649}"/>
              </a:ext>
            </a:extLst>
          </p:cNvPr>
          <p:cNvSpPr/>
          <p:nvPr/>
        </p:nvSpPr>
        <p:spPr>
          <a:xfrm rot="5400000">
            <a:off x="3990182" y="4568789"/>
            <a:ext cx="11207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E6208B4C-11FE-2307-4D3E-6371B8543A46}"/>
              </a:ext>
            </a:extLst>
          </p:cNvPr>
          <p:cNvSpPr/>
          <p:nvPr/>
        </p:nvSpPr>
        <p:spPr>
          <a:xfrm>
            <a:off x="2581276" y="2891596"/>
            <a:ext cx="1971675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244CB36-7169-66C4-CAFB-A7E9EBBB6DA6}"/>
              </a:ext>
            </a:extLst>
          </p:cNvPr>
          <p:cNvSpPr/>
          <p:nvPr/>
        </p:nvSpPr>
        <p:spPr>
          <a:xfrm>
            <a:off x="2435225" y="2890009"/>
            <a:ext cx="287338" cy="287337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18B26B73-1A32-156F-A02B-52F9D520F264}"/>
              </a:ext>
            </a:extLst>
          </p:cNvPr>
          <p:cNvSpPr/>
          <p:nvPr/>
        </p:nvSpPr>
        <p:spPr>
          <a:xfrm rot="5400000">
            <a:off x="2020095" y="2327240"/>
            <a:ext cx="1119187" cy="288925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50">
            <a:extLst>
              <a:ext uri="{FF2B5EF4-FFF2-40B4-BE49-F238E27FC236}">
                <a16:creationId xmlns:a16="http://schemas.microsoft.com/office/drawing/2014/main" id="{2D810ED8-FB45-6020-8985-4189977F952F}"/>
              </a:ext>
            </a:extLst>
          </p:cNvPr>
          <p:cNvGrpSpPr/>
          <p:nvPr/>
        </p:nvGrpSpPr>
        <p:grpSpPr>
          <a:xfrm>
            <a:off x="2281219" y="1688081"/>
            <a:ext cx="384000" cy="384000"/>
            <a:chOff x="3621049" y="2562219"/>
            <a:chExt cx="288001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7670325-5247-2F5E-0CB2-BCAFBE5ADB78}"/>
                </a:ext>
              </a:extLst>
            </p:cNvPr>
            <p:cNvSpPr/>
            <p:nvPr/>
          </p:nvSpPr>
          <p:spPr bwMode="auto">
            <a:xfrm>
              <a:off x="3621049" y="2562219"/>
              <a:ext cx="288001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4189D69-A069-D25F-A34B-CCAA4517D28A}"/>
                </a:ext>
              </a:extLst>
            </p:cNvPr>
            <p:cNvSpPr/>
            <p:nvPr/>
          </p:nvSpPr>
          <p:spPr bwMode="auto">
            <a:xfrm>
              <a:off x="3655977" y="2597144"/>
              <a:ext cx="216001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6F81B157-F495-AD3C-DF74-C25FA81FE351}"/>
              </a:ext>
            </a:extLst>
          </p:cNvPr>
          <p:cNvSpPr>
            <a:spLocks/>
          </p:cNvSpPr>
          <p:nvPr/>
        </p:nvSpPr>
        <p:spPr bwMode="auto">
          <a:xfrm>
            <a:off x="2924175" y="1593021"/>
            <a:ext cx="439738" cy="549275"/>
          </a:xfrm>
          <a:custGeom>
            <a:avLst/>
            <a:gdLst>
              <a:gd name="T0" fmla="*/ 2147483647 w 116"/>
              <a:gd name="T1" fmla="*/ 2147483647 h 145"/>
              <a:gd name="T2" fmla="*/ 2147483647 w 116"/>
              <a:gd name="T3" fmla="*/ 2147483647 h 145"/>
              <a:gd name="T4" fmla="*/ 2147483647 w 116"/>
              <a:gd name="T5" fmla="*/ 2147483647 h 145"/>
              <a:gd name="T6" fmla="*/ 2147483647 w 116"/>
              <a:gd name="T7" fmla="*/ 0 h 145"/>
              <a:gd name="T8" fmla="*/ 0 w 116"/>
              <a:gd name="T9" fmla="*/ 2147483647 h 145"/>
              <a:gd name="T10" fmla="*/ 2147483647 w 116"/>
              <a:gd name="T11" fmla="*/ 2147483647 h 145"/>
              <a:gd name="T12" fmla="*/ 2147483647 w 116"/>
              <a:gd name="T13" fmla="*/ 2147483647 h 145"/>
              <a:gd name="T14" fmla="*/ 2147483647 w 116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" h="145">
                <a:moveTo>
                  <a:pt x="70" y="145"/>
                </a:moveTo>
                <a:lnTo>
                  <a:pt x="70" y="115"/>
                </a:lnTo>
                <a:lnTo>
                  <a:pt x="116" y="115"/>
                </a:lnTo>
                <a:lnTo>
                  <a:pt x="57" y="0"/>
                </a:lnTo>
                <a:lnTo>
                  <a:pt x="0" y="113"/>
                </a:lnTo>
                <a:lnTo>
                  <a:pt x="43" y="113"/>
                </a:lnTo>
                <a:lnTo>
                  <a:pt x="43" y="145"/>
                </a:lnTo>
                <a:lnTo>
                  <a:pt x="70" y="145"/>
                </a:lnTo>
                <a:close/>
              </a:path>
            </a:pathLst>
          </a:custGeom>
          <a:gradFill rotWithShape="1">
            <a:gsLst>
              <a:gs pos="0">
                <a:srgbClr val="1B3437"/>
              </a:gs>
              <a:gs pos="50000">
                <a:srgbClr val="2C4F53"/>
              </a:gs>
              <a:gs pos="100000">
                <a:srgbClr val="365F6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890BF9-E586-DE6E-5E60-A1C3F8B108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66864" y="2205796"/>
            <a:ext cx="904875" cy="333375"/>
            <a:chOff x="3162" y="1293"/>
            <a:chExt cx="570" cy="21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D1F9711-2D07-539F-9C22-B45F46DB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979776 h 21"/>
                <a:gd name="T2" fmla="*/ 1259712 w 29"/>
                <a:gd name="T3" fmla="*/ 979776 h 21"/>
                <a:gd name="T4" fmla="*/ 1353024 w 29"/>
                <a:gd name="T5" fmla="*/ 326592 h 21"/>
                <a:gd name="T6" fmla="*/ 1166400 w 29"/>
                <a:gd name="T7" fmla="*/ 0 h 21"/>
                <a:gd name="T8" fmla="*/ 93312 w 29"/>
                <a:gd name="T9" fmla="*/ 93312 h 21"/>
                <a:gd name="T10" fmla="*/ 0 w 29"/>
                <a:gd name="T11" fmla="*/ 97977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00EC677-9F87-019F-4C9A-4C2914CB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606528 h 13"/>
                <a:gd name="T2" fmla="*/ 839808 w 21"/>
                <a:gd name="T3" fmla="*/ 559872 h 13"/>
                <a:gd name="T4" fmla="*/ 93312 w 21"/>
                <a:gd name="T5" fmla="*/ 0 h 13"/>
                <a:gd name="T6" fmla="*/ 0 w 21"/>
                <a:gd name="T7" fmla="*/ 60652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87E47B9-4E32-8C7B-ED05-8BA5F52A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419904 w 9"/>
                <a:gd name="T1" fmla="*/ 653184 h 31"/>
                <a:gd name="T2" fmla="*/ 0 w 9"/>
                <a:gd name="T3" fmla="*/ 144633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AF57702-A54B-B681-B66D-30641E7E6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233280 w 5"/>
                <a:gd name="T1" fmla="*/ 51321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6D9B651-3AD0-6F83-6330-BE5FCCA3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192832 w 48"/>
                <a:gd name="T1" fmla="*/ 653184 h 14"/>
                <a:gd name="T2" fmla="*/ 0 w 48"/>
                <a:gd name="T3" fmla="*/ 326592 h 14"/>
                <a:gd name="T4" fmla="*/ 2239488 w 48"/>
                <a:gd name="T5" fmla="*/ 139968 h 14"/>
                <a:gd name="T6" fmla="*/ 2192832 w 48"/>
                <a:gd name="T7" fmla="*/ 6531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31">
            <a:extLst>
              <a:ext uri="{FF2B5EF4-FFF2-40B4-BE49-F238E27FC236}">
                <a16:creationId xmlns:a16="http://schemas.microsoft.com/office/drawing/2014/main" id="{B9C9487D-31D6-13E0-ACDF-93C50FD474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3926" y="4201284"/>
            <a:ext cx="1819275" cy="904875"/>
            <a:chOff x="1827" y="1047"/>
            <a:chExt cx="1146" cy="570"/>
          </a:xfrm>
        </p:grpSpPr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9B165DDF-6A79-BF19-5ABF-479E257EA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7C0FC9B5-019F-1023-537D-5293C3945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61B13E4D-1984-80EA-DAF4-3D5E28E0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Oval 35">
              <a:extLst>
                <a:ext uri="{FF2B5EF4-FFF2-40B4-BE49-F238E27FC236}">
                  <a16:creationId xmlns:a16="http://schemas.microsoft.com/office/drawing/2014/main" id="{BD691CC2-3D5E-6781-C194-F9DA32333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36">
              <a:extLst>
                <a:ext uri="{FF2B5EF4-FFF2-40B4-BE49-F238E27FC236}">
                  <a16:creationId xmlns:a16="http://schemas.microsoft.com/office/drawing/2014/main" id="{8B1D49D6-5D9D-67FE-76DF-B66D88EDD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EA15D996-E30B-5352-3EAA-E6391CFF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1586304 w 74"/>
                <a:gd name="T1" fmla="*/ 2706048 h 58"/>
                <a:gd name="T2" fmla="*/ 3452544 w 74"/>
                <a:gd name="T3" fmla="*/ 2332800 h 58"/>
                <a:gd name="T4" fmla="*/ 3359232 w 74"/>
                <a:gd name="T5" fmla="*/ 1539648 h 58"/>
                <a:gd name="T6" fmla="*/ 2286144 w 74"/>
                <a:gd name="T7" fmla="*/ 1399680 h 58"/>
                <a:gd name="T8" fmla="*/ 2146176 w 74"/>
                <a:gd name="T9" fmla="*/ 186624 h 58"/>
                <a:gd name="T10" fmla="*/ 2192832 w 74"/>
                <a:gd name="T11" fmla="*/ 0 h 58"/>
                <a:gd name="T12" fmla="*/ 933120 w 74"/>
                <a:gd name="T13" fmla="*/ 0 h 58"/>
                <a:gd name="T14" fmla="*/ 513216 w 74"/>
                <a:gd name="T15" fmla="*/ 1399680 h 58"/>
                <a:gd name="T16" fmla="*/ 0 w 74"/>
                <a:gd name="T17" fmla="*/ 1679616 h 58"/>
                <a:gd name="T18" fmla="*/ 0 w 74"/>
                <a:gd name="T19" fmla="*/ 2706048 h 58"/>
                <a:gd name="T20" fmla="*/ 793152 w 74"/>
                <a:gd name="T21" fmla="*/ 2706048 h 58"/>
                <a:gd name="T22" fmla="*/ 1586304 w 74"/>
                <a:gd name="T23" fmla="*/ 27060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38">
              <a:extLst>
                <a:ext uri="{FF2B5EF4-FFF2-40B4-BE49-F238E27FC236}">
                  <a16:creationId xmlns:a16="http://schemas.microsoft.com/office/drawing/2014/main" id="{42A47303-A40C-F695-FDEE-D1A0F5A87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39">
              <a:extLst>
                <a:ext uri="{FF2B5EF4-FFF2-40B4-BE49-F238E27FC236}">
                  <a16:creationId xmlns:a16="http://schemas.microsoft.com/office/drawing/2014/main" id="{FD4C690F-1CF2-1633-B63E-1BEFC1567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BEF607B5-C0BA-B9FB-B993-73C8B0EF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4339008 w 93"/>
                <a:gd name="T1" fmla="*/ 3172608 h 68"/>
                <a:gd name="T2" fmla="*/ 4339008 w 93"/>
                <a:gd name="T3" fmla="*/ 1073088 h 68"/>
                <a:gd name="T4" fmla="*/ 1726272 w 93"/>
                <a:gd name="T5" fmla="*/ 0 h 68"/>
                <a:gd name="T6" fmla="*/ 0 w 93"/>
                <a:gd name="T7" fmla="*/ 1166400 h 68"/>
                <a:gd name="T8" fmla="*/ 139968 w 93"/>
                <a:gd name="T9" fmla="*/ 1353024 h 68"/>
                <a:gd name="T10" fmla="*/ 1772928 w 93"/>
                <a:gd name="T11" fmla="*/ 279936 h 68"/>
                <a:gd name="T12" fmla="*/ 4105728 w 93"/>
                <a:gd name="T13" fmla="*/ 1353024 h 68"/>
                <a:gd name="T14" fmla="*/ 4105728 w 93"/>
                <a:gd name="T15" fmla="*/ 3172608 h 68"/>
                <a:gd name="T16" fmla="*/ 4339008 w 93"/>
                <a:gd name="T17" fmla="*/ 31726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23FA36C7-EFD0-7BB2-24EB-2197683D0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233280 w 15"/>
                <a:gd name="T1" fmla="*/ 0 h 15"/>
                <a:gd name="T2" fmla="*/ 0 w 15"/>
                <a:gd name="T3" fmla="*/ 699840 h 15"/>
                <a:gd name="T4" fmla="*/ 0 w 15"/>
                <a:gd name="T5" fmla="*/ 699840 h 15"/>
                <a:gd name="T6" fmla="*/ 606528 w 15"/>
                <a:gd name="T7" fmla="*/ 699840 h 15"/>
                <a:gd name="T8" fmla="*/ 699840 w 15"/>
                <a:gd name="T9" fmla="*/ 0 h 15"/>
                <a:gd name="T10" fmla="*/ 23328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Oval 42">
              <a:extLst>
                <a:ext uri="{FF2B5EF4-FFF2-40B4-BE49-F238E27FC236}">
                  <a16:creationId xmlns:a16="http://schemas.microsoft.com/office/drawing/2014/main" id="{A41B491E-11D5-DFC5-E956-496300125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Oval 43">
              <a:extLst>
                <a:ext uri="{FF2B5EF4-FFF2-40B4-BE49-F238E27FC236}">
                  <a16:creationId xmlns:a16="http://schemas.microsoft.com/office/drawing/2014/main" id="{5BB460D1-136E-24AF-5CEA-B3C84B29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67D0AF96-19A6-B7C2-106F-6CFDB9C40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279936 w 27"/>
                <a:gd name="T1" fmla="*/ 1073088 h 23"/>
                <a:gd name="T2" fmla="*/ 1026432 w 27"/>
                <a:gd name="T3" fmla="*/ 107308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63E78BE0-02B2-26B1-5B62-0FDB369D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259712 w 30"/>
                <a:gd name="T1" fmla="*/ 0 h 24"/>
                <a:gd name="T2" fmla="*/ 1399680 w 30"/>
                <a:gd name="T3" fmla="*/ 1119744 h 24"/>
                <a:gd name="T4" fmla="*/ 93312 w 30"/>
                <a:gd name="T5" fmla="*/ 1119744 h 24"/>
                <a:gd name="T6" fmla="*/ 326592 w 30"/>
                <a:gd name="T7" fmla="*/ 0 h 24"/>
                <a:gd name="T8" fmla="*/ 125971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4E51CE95-E163-5B57-5D64-8BE8697B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39968 w 4"/>
                <a:gd name="T1" fmla="*/ 0 h 4"/>
                <a:gd name="T2" fmla="*/ 139968 w 4"/>
                <a:gd name="T3" fmla="*/ 0 h 4"/>
                <a:gd name="T4" fmla="*/ 139968 w 4"/>
                <a:gd name="T5" fmla="*/ 93312 h 4"/>
                <a:gd name="T6" fmla="*/ 139968 w 4"/>
                <a:gd name="T7" fmla="*/ 139968 h 4"/>
                <a:gd name="T8" fmla="*/ 46656 w 4"/>
                <a:gd name="T9" fmla="*/ 139968 h 4"/>
                <a:gd name="T10" fmla="*/ 46656 w 4"/>
                <a:gd name="T11" fmla="*/ 139968 h 4"/>
                <a:gd name="T12" fmla="*/ 46656 w 4"/>
                <a:gd name="T13" fmla="*/ 46656 h 4"/>
                <a:gd name="T14" fmla="*/ 46656 w 4"/>
                <a:gd name="T15" fmla="*/ 0 h 4"/>
                <a:gd name="T16" fmla="*/ 13996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Freeform 301">
            <a:extLst>
              <a:ext uri="{FF2B5EF4-FFF2-40B4-BE49-F238E27FC236}">
                <a16:creationId xmlns:a16="http://schemas.microsoft.com/office/drawing/2014/main" id="{D5CECBD1-A93E-B0DF-8F9D-37DACEF57D2C}"/>
              </a:ext>
            </a:extLst>
          </p:cNvPr>
          <p:cNvSpPr>
            <a:spLocks/>
          </p:cNvSpPr>
          <p:nvPr/>
        </p:nvSpPr>
        <p:spPr bwMode="auto">
          <a:xfrm>
            <a:off x="4954589" y="4868034"/>
            <a:ext cx="54133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Freeform 301">
            <a:extLst>
              <a:ext uri="{FF2B5EF4-FFF2-40B4-BE49-F238E27FC236}">
                <a16:creationId xmlns:a16="http://schemas.microsoft.com/office/drawing/2014/main" id="{68C38D19-B968-4E6E-9037-759CD49A5FE6}"/>
              </a:ext>
            </a:extLst>
          </p:cNvPr>
          <p:cNvSpPr>
            <a:spLocks/>
          </p:cNvSpPr>
          <p:nvPr/>
        </p:nvSpPr>
        <p:spPr bwMode="auto">
          <a:xfrm>
            <a:off x="5861050" y="4864859"/>
            <a:ext cx="539750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9FE244E9-B00E-D14E-CB4E-D1AB48EEFC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68713" y="1959733"/>
            <a:ext cx="1638300" cy="1028700"/>
            <a:chOff x="1677" y="957"/>
            <a:chExt cx="1032" cy="648"/>
          </a:xfrm>
        </p:grpSpPr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C5998F1-B293-FE20-D3EF-97892999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93312 w 3"/>
                <a:gd name="T1" fmla="*/ 0 h 3"/>
                <a:gd name="T2" fmla="*/ 93312 w 3"/>
                <a:gd name="T3" fmla="*/ 0 h 3"/>
                <a:gd name="T4" fmla="*/ 139968 w 3"/>
                <a:gd name="T5" fmla="*/ 46656 h 3"/>
                <a:gd name="T6" fmla="*/ 139968 w 3"/>
                <a:gd name="T7" fmla="*/ 93312 h 3"/>
                <a:gd name="T8" fmla="*/ 93312 w 3"/>
                <a:gd name="T9" fmla="*/ 139968 h 3"/>
                <a:gd name="T10" fmla="*/ 93312 w 3"/>
                <a:gd name="T11" fmla="*/ 139968 h 3"/>
                <a:gd name="T12" fmla="*/ 0 w 3"/>
                <a:gd name="T13" fmla="*/ 93312 h 3"/>
                <a:gd name="T14" fmla="*/ 0 w 3"/>
                <a:gd name="T15" fmla="*/ 46656 h 3"/>
                <a:gd name="T16" fmla="*/ 933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C8772DD-D2A6-7785-E58B-3873E780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886464 w 35"/>
                <a:gd name="T1" fmla="*/ 93312 h 35"/>
                <a:gd name="T2" fmla="*/ 839808 w 35"/>
                <a:gd name="T3" fmla="*/ 0 h 35"/>
                <a:gd name="T4" fmla="*/ 1632960 w 35"/>
                <a:gd name="T5" fmla="*/ 0 h 35"/>
                <a:gd name="T6" fmla="*/ 1632960 w 35"/>
                <a:gd name="T7" fmla="*/ 1166400 h 35"/>
                <a:gd name="T8" fmla="*/ 1213056 w 35"/>
                <a:gd name="T9" fmla="*/ 1632960 h 35"/>
                <a:gd name="T10" fmla="*/ 279936 w 35"/>
                <a:gd name="T11" fmla="*/ 1632960 h 35"/>
                <a:gd name="T12" fmla="*/ 46656 w 35"/>
                <a:gd name="T13" fmla="*/ 1353024 h 35"/>
                <a:gd name="T14" fmla="*/ 886464 w 35"/>
                <a:gd name="T15" fmla="*/ 933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1D4D1D1-C72C-8177-C88D-A2E228E0E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699840 w 26"/>
                <a:gd name="T1" fmla="*/ 0 h 23"/>
                <a:gd name="T2" fmla="*/ 0 w 26"/>
                <a:gd name="T3" fmla="*/ 1073088 h 23"/>
                <a:gd name="T4" fmla="*/ 1213056 w 26"/>
                <a:gd name="T5" fmla="*/ 886464 h 23"/>
                <a:gd name="T6" fmla="*/ 1213056 w 26"/>
                <a:gd name="T7" fmla="*/ 0 h 23"/>
                <a:gd name="T8" fmla="*/ 69984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41A71AB1-72B1-E3A2-116B-A2007F854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D192A5EC-BA53-8B81-7630-AEC4E4988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80C6A044-622E-F147-8D27-D75B49C3A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FD5731BE-C8F9-CF52-2E37-DF5D46910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DA3EB19B-30BE-3C9F-D5EF-B2544B3F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EBD2F69C-23DC-F4D1-7598-BEEE51257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1388E281-3ADD-2FDA-59EE-29EA49CE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3410CA4-32F0-3B6A-8174-626DABA4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979776 h 31"/>
                <a:gd name="T2" fmla="*/ 0 w 68"/>
                <a:gd name="T3" fmla="*/ 1446336 h 31"/>
                <a:gd name="T4" fmla="*/ 2146176 w 68"/>
                <a:gd name="T5" fmla="*/ 1446336 h 31"/>
                <a:gd name="T6" fmla="*/ 3172608 w 68"/>
                <a:gd name="T7" fmla="*/ 1119744 h 31"/>
                <a:gd name="T8" fmla="*/ 3079296 w 68"/>
                <a:gd name="T9" fmla="*/ 279936 h 31"/>
                <a:gd name="T10" fmla="*/ 1912896 w 68"/>
                <a:gd name="T11" fmla="*/ 0 h 31"/>
                <a:gd name="T12" fmla="*/ 793152 w 68"/>
                <a:gd name="T13" fmla="*/ 0 h 31"/>
                <a:gd name="T14" fmla="*/ 419904 w 68"/>
                <a:gd name="T15" fmla="*/ 933120 h 31"/>
                <a:gd name="T16" fmla="*/ 0 w 68"/>
                <a:gd name="T17" fmla="*/ 9797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59372EE4-B16A-A898-8F7F-B3CEDD17E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756214E-76A1-6B96-E823-B6D23185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233280 h 24"/>
                <a:gd name="T2" fmla="*/ 139968 w 13"/>
                <a:gd name="T3" fmla="*/ 1119744 h 24"/>
                <a:gd name="T4" fmla="*/ 606528 w 13"/>
                <a:gd name="T5" fmla="*/ 1073088 h 24"/>
                <a:gd name="T6" fmla="*/ 233280 w 13"/>
                <a:gd name="T7" fmla="*/ 0 h 24"/>
                <a:gd name="T8" fmla="*/ 0 w 13"/>
                <a:gd name="T9" fmla="*/ 23328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0FAB0027-BF7E-C533-5155-565EA05B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886464 w 19"/>
                <a:gd name="T1" fmla="*/ 606528 h 13"/>
                <a:gd name="T2" fmla="*/ 653184 w 19"/>
                <a:gd name="T3" fmla="*/ 0 h 13"/>
                <a:gd name="T4" fmla="*/ 186624 w 19"/>
                <a:gd name="T5" fmla="*/ 46656 h 13"/>
                <a:gd name="T6" fmla="*/ 0 w 19"/>
                <a:gd name="T7" fmla="*/ 606528 h 13"/>
                <a:gd name="T8" fmla="*/ 886464 w 19"/>
                <a:gd name="T9" fmla="*/ 6065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9939BC1C-9432-9089-4C69-9B9AD3FE7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466560 w 10"/>
                <a:gd name="T3" fmla="*/ 0 h 7"/>
                <a:gd name="T4" fmla="*/ 419904 w 10"/>
                <a:gd name="T5" fmla="*/ 326592 h 7"/>
                <a:gd name="T6" fmla="*/ 0 w 10"/>
                <a:gd name="T7" fmla="*/ 32659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0E85A001-3BB8-96A7-4CE3-B053157B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2659392 w 57"/>
                <a:gd name="T1" fmla="*/ 2286144 h 61"/>
                <a:gd name="T2" fmla="*/ 279936 w 57"/>
                <a:gd name="T3" fmla="*/ 0 h 61"/>
                <a:gd name="T4" fmla="*/ 0 w 57"/>
                <a:gd name="T5" fmla="*/ 0 h 61"/>
                <a:gd name="T6" fmla="*/ 93312 w 57"/>
                <a:gd name="T7" fmla="*/ 2846016 h 61"/>
                <a:gd name="T8" fmla="*/ 279936 w 57"/>
                <a:gd name="T9" fmla="*/ 2846016 h 61"/>
                <a:gd name="T10" fmla="*/ 233280 w 57"/>
                <a:gd name="T11" fmla="*/ 466560 h 61"/>
                <a:gd name="T12" fmla="*/ 2426112 w 57"/>
                <a:gd name="T13" fmla="*/ 2519424 h 61"/>
                <a:gd name="T14" fmla="*/ 2659392 w 57"/>
                <a:gd name="T15" fmla="*/ 228614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Oval 162">
            <a:extLst>
              <a:ext uri="{FF2B5EF4-FFF2-40B4-BE49-F238E27FC236}">
                <a16:creationId xmlns:a16="http://schemas.microsoft.com/office/drawing/2014/main" id="{5906188A-9482-3BD1-C641-5B53007F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2702683"/>
            <a:ext cx="309562" cy="309562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59" name="Freeform 301">
            <a:extLst>
              <a:ext uri="{FF2B5EF4-FFF2-40B4-BE49-F238E27FC236}">
                <a16:creationId xmlns:a16="http://schemas.microsoft.com/office/drawing/2014/main" id="{72E46A9E-5325-A0E6-28D1-26B5D8AA180D}"/>
              </a:ext>
            </a:extLst>
          </p:cNvPr>
          <p:cNvSpPr>
            <a:spLocks/>
          </p:cNvSpPr>
          <p:nvPr/>
        </p:nvSpPr>
        <p:spPr bwMode="auto">
          <a:xfrm>
            <a:off x="3995739" y="2748721"/>
            <a:ext cx="522287" cy="263525"/>
          </a:xfrm>
          <a:custGeom>
            <a:avLst/>
            <a:gdLst>
              <a:gd name="T0" fmla="*/ 2147483647 w 60"/>
              <a:gd name="T1" fmla="*/ 0 h 29"/>
              <a:gd name="T2" fmla="*/ 2147483647 w 60"/>
              <a:gd name="T3" fmla="*/ 0 h 29"/>
              <a:gd name="T4" fmla="*/ 2147483647 w 60"/>
              <a:gd name="T5" fmla="*/ 2147483647 h 29"/>
              <a:gd name="T6" fmla="*/ 2147483647 w 60"/>
              <a:gd name="T7" fmla="*/ 2147483647 h 29"/>
              <a:gd name="T8" fmla="*/ 2147483647 w 60"/>
              <a:gd name="T9" fmla="*/ 2147483647 h 29"/>
              <a:gd name="T10" fmla="*/ 2147483647 w 60"/>
              <a:gd name="T11" fmla="*/ 2147483647 h 29"/>
              <a:gd name="T12" fmla="*/ 0 w 60"/>
              <a:gd name="T13" fmla="*/ 2147483647 h 29"/>
              <a:gd name="T14" fmla="*/ 0 w 60"/>
              <a:gd name="T15" fmla="*/ 2147483647 h 29"/>
              <a:gd name="T16" fmla="*/ 214748364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FFF5F05-6BAD-78C0-F510-6C88CB28B78D}"/>
              </a:ext>
            </a:extLst>
          </p:cNvPr>
          <p:cNvSpPr/>
          <p:nvPr/>
        </p:nvSpPr>
        <p:spPr>
          <a:xfrm>
            <a:off x="2420818" y="1642735"/>
            <a:ext cx="2492493" cy="38581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ED83865-5D9F-AEB4-6576-0137A7A0A96D}"/>
              </a:ext>
            </a:extLst>
          </p:cNvPr>
          <p:cNvSpPr/>
          <p:nvPr/>
        </p:nvSpPr>
        <p:spPr>
          <a:xfrm>
            <a:off x="1971657" y="1688722"/>
            <a:ext cx="579456" cy="1748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A29050A-DDDB-D187-0402-D3AD3F6F9AB5}"/>
              </a:ext>
            </a:extLst>
          </p:cNvPr>
          <p:cNvSpPr/>
          <p:nvPr/>
        </p:nvSpPr>
        <p:spPr>
          <a:xfrm>
            <a:off x="4553027" y="4815006"/>
            <a:ext cx="1998586" cy="868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9" name="Tabelle 98">
            <a:extLst>
              <a:ext uri="{FF2B5EF4-FFF2-40B4-BE49-F238E27FC236}">
                <a16:creationId xmlns:a16="http://schemas.microsoft.com/office/drawing/2014/main" id="{C777E8B7-0210-0286-26CF-014566D32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98036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100" name="Textfeld 99">
            <a:extLst>
              <a:ext uri="{FF2B5EF4-FFF2-40B4-BE49-F238E27FC236}">
                <a16:creationId xmlns:a16="http://schemas.microsoft.com/office/drawing/2014/main" id="{2AF6C408-5E82-E29A-3E64-EAFFA309228D}"/>
              </a:ext>
            </a:extLst>
          </p:cNvPr>
          <p:cNvSpPr txBox="1"/>
          <p:nvPr/>
        </p:nvSpPr>
        <p:spPr>
          <a:xfrm>
            <a:off x="7811896" y="2154935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7BA522E5-741F-5E6A-3EC9-5DAE334BD875}"/>
              </a:ext>
            </a:extLst>
          </p:cNvPr>
          <p:cNvSpPr txBox="1"/>
          <p:nvPr/>
        </p:nvSpPr>
        <p:spPr>
          <a:xfrm>
            <a:off x="8283743" y="2154935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7E285368-3CF0-C992-E013-F0FA354148E9}"/>
              </a:ext>
            </a:extLst>
          </p:cNvPr>
          <p:cNvSpPr txBox="1"/>
          <p:nvPr/>
        </p:nvSpPr>
        <p:spPr>
          <a:xfrm>
            <a:off x="8725871" y="2142296"/>
            <a:ext cx="4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8EAB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74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5D3D5AF-2AF5-0F32-0F2B-B0D7C3E88117}"/>
              </a:ext>
            </a:extLst>
          </p:cNvPr>
          <p:cNvSpPr/>
          <p:nvPr/>
        </p:nvSpPr>
        <p:spPr bwMode="auto">
          <a:xfrm>
            <a:off x="1190695" y="3573016"/>
            <a:ext cx="241719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3" name="Bild 39">
            <a:extLst>
              <a:ext uri="{FF2B5EF4-FFF2-40B4-BE49-F238E27FC236}">
                <a16:creationId xmlns:a16="http://schemas.microsoft.com/office/drawing/2014/main" id="{FD02F7E4-A21F-E58D-DF7F-907D7D3D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4" y="2996952"/>
            <a:ext cx="2489200" cy="19456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9FAFD53-E260-8E9D-69AC-03E01FF04BEC}"/>
              </a:ext>
            </a:extLst>
          </p:cNvPr>
          <p:cNvSpPr/>
          <p:nvPr/>
        </p:nvSpPr>
        <p:spPr bwMode="auto">
          <a:xfrm>
            <a:off x="1406719" y="1967238"/>
            <a:ext cx="2448272" cy="1461762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6" name="Bild 36">
            <a:extLst>
              <a:ext uri="{FF2B5EF4-FFF2-40B4-BE49-F238E27FC236}">
                <a16:creationId xmlns:a16="http://schemas.microsoft.com/office/drawing/2014/main" id="{0014191D-414D-4D66-9CC7-660926F6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58" y="1412776"/>
            <a:ext cx="2489200" cy="1945640"/>
          </a:xfrm>
          <a:prstGeom prst="rect">
            <a:avLst/>
          </a:prstGeom>
        </p:spPr>
      </p:pic>
      <p:sp>
        <p:nvSpPr>
          <p:cNvPr id="57" name="Rechteck 56">
            <a:extLst>
              <a:ext uri="{FF2B5EF4-FFF2-40B4-BE49-F238E27FC236}">
                <a16:creationId xmlns:a16="http://schemas.microsoft.com/office/drawing/2014/main" id="{6916DDCE-24BE-EC2D-7FAF-9BD9A49F07FD}"/>
              </a:ext>
            </a:extLst>
          </p:cNvPr>
          <p:cNvSpPr/>
          <p:nvPr/>
        </p:nvSpPr>
        <p:spPr bwMode="auto">
          <a:xfrm>
            <a:off x="4094344" y="4077073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58" name="Bild 40">
            <a:extLst>
              <a:ext uri="{FF2B5EF4-FFF2-40B4-BE49-F238E27FC236}">
                <a16:creationId xmlns:a16="http://schemas.microsoft.com/office/drawing/2014/main" id="{E5C8A8C8-FFF4-4089-D1D7-69F1ECDDE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28" y="3645025"/>
            <a:ext cx="2443480" cy="181864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5785BE08-6473-B607-A23D-CB90684AE473}"/>
              </a:ext>
            </a:extLst>
          </p:cNvPr>
          <p:cNvSpPr/>
          <p:nvPr/>
        </p:nvSpPr>
        <p:spPr bwMode="auto">
          <a:xfrm>
            <a:off x="4315160" y="2420889"/>
            <a:ext cx="2448272" cy="1440160"/>
          </a:xfrm>
          <a:prstGeom prst="rect">
            <a:avLst/>
          </a:prstGeom>
          <a:solidFill>
            <a:srgbClr val="ADADEB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60" name="Bild 38">
            <a:extLst>
              <a:ext uri="{FF2B5EF4-FFF2-40B4-BE49-F238E27FC236}">
                <a16:creationId xmlns:a16="http://schemas.microsoft.com/office/drawing/2014/main" id="{96C680BF-CCF0-A035-A776-281C219C7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152" y="1988841"/>
            <a:ext cx="2443480" cy="1818640"/>
          </a:xfrm>
          <a:prstGeom prst="rect">
            <a:avLst/>
          </a:prstGeom>
        </p:spPr>
      </p:pic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50BA4CC-4865-AE48-D31B-4E3988D9F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67716"/>
              </p:ext>
            </p:extLst>
          </p:nvPr>
        </p:nvGraphicFramePr>
        <p:xfrm>
          <a:off x="7369381" y="1211927"/>
          <a:ext cx="2283835" cy="225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6767">
                  <a:extLst>
                    <a:ext uri="{9D8B030D-6E8A-4147-A177-3AD203B41FA5}">
                      <a16:colId xmlns:a16="http://schemas.microsoft.com/office/drawing/2014/main" val="2488189425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1542504507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4037755208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794772469"/>
                    </a:ext>
                  </a:extLst>
                </a:gridCol>
                <a:gridCol w="456767">
                  <a:extLst>
                    <a:ext uri="{9D8B030D-6E8A-4147-A177-3AD203B41FA5}">
                      <a16:colId xmlns:a16="http://schemas.microsoft.com/office/drawing/2014/main" val="3061312748"/>
                    </a:ext>
                  </a:extLst>
                </a:gridCol>
              </a:tblGrid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1851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1704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382389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1562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111206" marR="111206" marT="55603" marB="55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7478"/>
                  </a:ext>
                </a:extLst>
              </a:tr>
            </a:tbl>
          </a:graphicData>
        </a:graphic>
      </p:graphicFrame>
      <p:sp>
        <p:nvSpPr>
          <p:cNvPr id="63" name="Stern mit 5 Zacken 62">
            <a:extLst>
              <a:ext uri="{FF2B5EF4-FFF2-40B4-BE49-F238E27FC236}">
                <a16:creationId xmlns:a16="http://schemas.microsoft.com/office/drawing/2014/main" id="{C687660A-E077-6020-44E2-A2B7D627D21D}"/>
              </a:ext>
            </a:extLst>
          </p:cNvPr>
          <p:cNvSpPr/>
          <p:nvPr/>
        </p:nvSpPr>
        <p:spPr bwMode="auto">
          <a:xfrm>
            <a:off x="7392144" y="306896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4" name="Stern mit 5 Zacken 63">
            <a:extLst>
              <a:ext uri="{FF2B5EF4-FFF2-40B4-BE49-F238E27FC236}">
                <a16:creationId xmlns:a16="http://schemas.microsoft.com/office/drawing/2014/main" id="{ED8B6A8D-7181-BBF2-B953-472E3FE20731}"/>
              </a:ext>
            </a:extLst>
          </p:cNvPr>
          <p:cNvSpPr/>
          <p:nvPr/>
        </p:nvSpPr>
        <p:spPr bwMode="auto">
          <a:xfrm>
            <a:off x="7392144" y="259715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5" name="Plus 64">
            <a:extLst>
              <a:ext uri="{FF2B5EF4-FFF2-40B4-BE49-F238E27FC236}">
                <a16:creationId xmlns:a16="http://schemas.microsoft.com/office/drawing/2014/main" id="{912439BB-0674-C184-ED58-58B25ED86ED4}"/>
              </a:ext>
            </a:extLst>
          </p:cNvPr>
          <p:cNvSpPr/>
          <p:nvPr/>
        </p:nvSpPr>
        <p:spPr bwMode="auto">
          <a:xfrm>
            <a:off x="9235217" y="2133985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9" name="Stern mit 5 Zacken 68">
            <a:extLst>
              <a:ext uri="{FF2B5EF4-FFF2-40B4-BE49-F238E27FC236}">
                <a16:creationId xmlns:a16="http://schemas.microsoft.com/office/drawing/2014/main" id="{CB6ADB6F-0A52-A064-B8AE-D294923DA8BA}"/>
              </a:ext>
            </a:extLst>
          </p:cNvPr>
          <p:cNvSpPr/>
          <p:nvPr/>
        </p:nvSpPr>
        <p:spPr bwMode="auto">
          <a:xfrm>
            <a:off x="7392144" y="214285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2" name="Stern mit 5 Zacken 71">
            <a:extLst>
              <a:ext uri="{FF2B5EF4-FFF2-40B4-BE49-F238E27FC236}">
                <a16:creationId xmlns:a16="http://schemas.microsoft.com/office/drawing/2014/main" id="{C85089D7-99A6-8D2F-F9FC-CBF20993D581}"/>
              </a:ext>
            </a:extLst>
          </p:cNvPr>
          <p:cNvSpPr/>
          <p:nvPr/>
        </p:nvSpPr>
        <p:spPr bwMode="auto">
          <a:xfrm>
            <a:off x="7391471" y="169189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5" name="Stern mit 5 Zacken 74">
            <a:extLst>
              <a:ext uri="{FF2B5EF4-FFF2-40B4-BE49-F238E27FC236}">
                <a16:creationId xmlns:a16="http://schemas.microsoft.com/office/drawing/2014/main" id="{AC3AFF50-BFF8-B288-5FD4-42123A926B37}"/>
              </a:ext>
            </a:extLst>
          </p:cNvPr>
          <p:cNvSpPr/>
          <p:nvPr/>
        </p:nvSpPr>
        <p:spPr bwMode="auto">
          <a:xfrm>
            <a:off x="7391471" y="123759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6" name="Stern mit 5 Zacken 75">
            <a:extLst>
              <a:ext uri="{FF2B5EF4-FFF2-40B4-BE49-F238E27FC236}">
                <a16:creationId xmlns:a16="http://schemas.microsoft.com/office/drawing/2014/main" id="{90AA9A25-784D-B0FD-42B5-C77018761931}"/>
              </a:ext>
            </a:extLst>
          </p:cNvPr>
          <p:cNvSpPr/>
          <p:nvPr/>
        </p:nvSpPr>
        <p:spPr bwMode="auto">
          <a:xfrm>
            <a:off x="7834218" y="306896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7" name="Stern mit 5 Zacken 76">
            <a:extLst>
              <a:ext uri="{FF2B5EF4-FFF2-40B4-BE49-F238E27FC236}">
                <a16:creationId xmlns:a16="http://schemas.microsoft.com/office/drawing/2014/main" id="{A578CEE6-35AE-DE60-6784-6E55C11A1D5A}"/>
              </a:ext>
            </a:extLst>
          </p:cNvPr>
          <p:cNvSpPr/>
          <p:nvPr/>
        </p:nvSpPr>
        <p:spPr bwMode="auto">
          <a:xfrm>
            <a:off x="7834218" y="259715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8" name="Stern mit 5 Zacken 77">
            <a:extLst>
              <a:ext uri="{FF2B5EF4-FFF2-40B4-BE49-F238E27FC236}">
                <a16:creationId xmlns:a16="http://schemas.microsoft.com/office/drawing/2014/main" id="{2F4D0619-844E-A129-F987-E86BD9E317EA}"/>
              </a:ext>
            </a:extLst>
          </p:cNvPr>
          <p:cNvSpPr/>
          <p:nvPr/>
        </p:nvSpPr>
        <p:spPr bwMode="auto">
          <a:xfrm>
            <a:off x="7834218" y="214285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9" name="Stern mit 5 Zacken 78">
            <a:extLst>
              <a:ext uri="{FF2B5EF4-FFF2-40B4-BE49-F238E27FC236}">
                <a16:creationId xmlns:a16="http://schemas.microsoft.com/office/drawing/2014/main" id="{C74A9307-3F31-AE27-69EF-A195AD829518}"/>
              </a:ext>
            </a:extLst>
          </p:cNvPr>
          <p:cNvSpPr/>
          <p:nvPr/>
        </p:nvSpPr>
        <p:spPr bwMode="auto">
          <a:xfrm>
            <a:off x="7833545" y="1691890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0" name="Stern mit 5 Zacken 79">
            <a:extLst>
              <a:ext uri="{FF2B5EF4-FFF2-40B4-BE49-F238E27FC236}">
                <a16:creationId xmlns:a16="http://schemas.microsoft.com/office/drawing/2014/main" id="{AC8ECEE9-E314-788D-0499-2C7517869F12}"/>
              </a:ext>
            </a:extLst>
          </p:cNvPr>
          <p:cNvSpPr/>
          <p:nvPr/>
        </p:nvSpPr>
        <p:spPr bwMode="auto">
          <a:xfrm>
            <a:off x="7833545" y="1237592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1" name="Stern mit 5 Zacken 80">
            <a:extLst>
              <a:ext uri="{FF2B5EF4-FFF2-40B4-BE49-F238E27FC236}">
                <a16:creationId xmlns:a16="http://schemas.microsoft.com/office/drawing/2014/main" id="{7953CCFC-9089-5C4F-7F63-9BACCA21ADAA}"/>
              </a:ext>
            </a:extLst>
          </p:cNvPr>
          <p:cNvSpPr/>
          <p:nvPr/>
        </p:nvSpPr>
        <p:spPr bwMode="auto">
          <a:xfrm>
            <a:off x="8301306" y="305999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2" name="Stern mit 5 Zacken 81">
            <a:extLst>
              <a:ext uri="{FF2B5EF4-FFF2-40B4-BE49-F238E27FC236}">
                <a16:creationId xmlns:a16="http://schemas.microsoft.com/office/drawing/2014/main" id="{25BD1A96-74C4-D10F-D0B6-9A08D41EB33C}"/>
              </a:ext>
            </a:extLst>
          </p:cNvPr>
          <p:cNvSpPr/>
          <p:nvPr/>
        </p:nvSpPr>
        <p:spPr bwMode="auto">
          <a:xfrm>
            <a:off x="8301306" y="258818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3" name="Stern mit 5 Zacken 82">
            <a:extLst>
              <a:ext uri="{FF2B5EF4-FFF2-40B4-BE49-F238E27FC236}">
                <a16:creationId xmlns:a16="http://schemas.microsoft.com/office/drawing/2014/main" id="{46A4205F-BEEA-FF27-E0CF-DD52E0A330AA}"/>
              </a:ext>
            </a:extLst>
          </p:cNvPr>
          <p:cNvSpPr/>
          <p:nvPr/>
        </p:nvSpPr>
        <p:spPr bwMode="auto">
          <a:xfrm>
            <a:off x="8301306" y="2133886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4" name="Stern mit 5 Zacken 83">
            <a:extLst>
              <a:ext uri="{FF2B5EF4-FFF2-40B4-BE49-F238E27FC236}">
                <a16:creationId xmlns:a16="http://schemas.microsoft.com/office/drawing/2014/main" id="{F7561175-508B-95BF-F2D3-C037064BE3AC}"/>
              </a:ext>
            </a:extLst>
          </p:cNvPr>
          <p:cNvSpPr/>
          <p:nvPr/>
        </p:nvSpPr>
        <p:spPr bwMode="auto">
          <a:xfrm>
            <a:off x="8300633" y="168292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5" name="Stern mit 5 Zacken 84">
            <a:extLst>
              <a:ext uri="{FF2B5EF4-FFF2-40B4-BE49-F238E27FC236}">
                <a16:creationId xmlns:a16="http://schemas.microsoft.com/office/drawing/2014/main" id="{7478323E-44C9-F373-9D4D-88863F402890}"/>
              </a:ext>
            </a:extLst>
          </p:cNvPr>
          <p:cNvSpPr/>
          <p:nvPr/>
        </p:nvSpPr>
        <p:spPr bwMode="auto">
          <a:xfrm>
            <a:off x="8300633" y="1228626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6" name="Stern mit 5 Zacken 85">
            <a:extLst>
              <a:ext uri="{FF2B5EF4-FFF2-40B4-BE49-F238E27FC236}">
                <a16:creationId xmlns:a16="http://schemas.microsoft.com/office/drawing/2014/main" id="{D5AF6CC1-0428-BEFF-47B6-9BB85622C3F4}"/>
              </a:ext>
            </a:extLst>
          </p:cNvPr>
          <p:cNvSpPr/>
          <p:nvPr/>
        </p:nvSpPr>
        <p:spPr bwMode="auto">
          <a:xfrm>
            <a:off x="8766289" y="305999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7" name="Stern mit 5 Zacken 86">
            <a:extLst>
              <a:ext uri="{FF2B5EF4-FFF2-40B4-BE49-F238E27FC236}">
                <a16:creationId xmlns:a16="http://schemas.microsoft.com/office/drawing/2014/main" id="{C96F5684-E8EF-C268-8072-671B1D778FFB}"/>
              </a:ext>
            </a:extLst>
          </p:cNvPr>
          <p:cNvSpPr/>
          <p:nvPr/>
        </p:nvSpPr>
        <p:spPr bwMode="auto">
          <a:xfrm>
            <a:off x="8766289" y="258818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8" name="Stern mit 5 Zacken 87">
            <a:extLst>
              <a:ext uri="{FF2B5EF4-FFF2-40B4-BE49-F238E27FC236}">
                <a16:creationId xmlns:a16="http://schemas.microsoft.com/office/drawing/2014/main" id="{18A53B0D-BBB9-06C9-C1A0-766B10E9E641}"/>
              </a:ext>
            </a:extLst>
          </p:cNvPr>
          <p:cNvSpPr/>
          <p:nvPr/>
        </p:nvSpPr>
        <p:spPr bwMode="auto">
          <a:xfrm>
            <a:off x="8766289" y="2133886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9" name="Stern mit 5 Zacken 88">
            <a:extLst>
              <a:ext uri="{FF2B5EF4-FFF2-40B4-BE49-F238E27FC236}">
                <a16:creationId xmlns:a16="http://schemas.microsoft.com/office/drawing/2014/main" id="{A5E5CDFA-DDF0-9A93-A582-61CB063CAC27}"/>
              </a:ext>
            </a:extLst>
          </p:cNvPr>
          <p:cNvSpPr/>
          <p:nvPr/>
        </p:nvSpPr>
        <p:spPr bwMode="auto">
          <a:xfrm>
            <a:off x="8765616" y="1682924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0" name="Stern mit 5 Zacken 89">
            <a:extLst>
              <a:ext uri="{FF2B5EF4-FFF2-40B4-BE49-F238E27FC236}">
                <a16:creationId xmlns:a16="http://schemas.microsoft.com/office/drawing/2014/main" id="{D7082301-47FB-F407-5683-C0267DCFD284}"/>
              </a:ext>
            </a:extLst>
          </p:cNvPr>
          <p:cNvSpPr/>
          <p:nvPr/>
        </p:nvSpPr>
        <p:spPr bwMode="auto">
          <a:xfrm>
            <a:off x="8765616" y="1228626"/>
            <a:ext cx="431800" cy="368300"/>
          </a:xfrm>
          <a:prstGeom prst="star5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1" name="Plus 90">
            <a:extLst>
              <a:ext uri="{FF2B5EF4-FFF2-40B4-BE49-F238E27FC236}">
                <a16:creationId xmlns:a16="http://schemas.microsoft.com/office/drawing/2014/main" id="{283DB83F-5C43-31C4-D05A-70F01C8D9117}"/>
              </a:ext>
            </a:extLst>
          </p:cNvPr>
          <p:cNvSpPr/>
          <p:nvPr/>
        </p:nvSpPr>
        <p:spPr bwMode="auto">
          <a:xfrm>
            <a:off x="9219051" y="1244329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2" name="Plus 91">
            <a:extLst>
              <a:ext uri="{FF2B5EF4-FFF2-40B4-BE49-F238E27FC236}">
                <a16:creationId xmlns:a16="http://schemas.microsoft.com/office/drawing/2014/main" id="{944752E1-08C9-D5F1-1995-2B9BD7ED2239}"/>
              </a:ext>
            </a:extLst>
          </p:cNvPr>
          <p:cNvSpPr/>
          <p:nvPr/>
        </p:nvSpPr>
        <p:spPr bwMode="auto">
          <a:xfrm>
            <a:off x="9224846" y="1680818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3" name="Plus 92">
            <a:extLst>
              <a:ext uri="{FF2B5EF4-FFF2-40B4-BE49-F238E27FC236}">
                <a16:creationId xmlns:a16="http://schemas.microsoft.com/office/drawing/2014/main" id="{26BF2657-6C99-2DEB-434C-6E36FB373E28}"/>
              </a:ext>
            </a:extLst>
          </p:cNvPr>
          <p:cNvSpPr/>
          <p:nvPr/>
        </p:nvSpPr>
        <p:spPr bwMode="auto">
          <a:xfrm>
            <a:off x="9246733" y="3017048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4" name="Plus 93">
            <a:extLst>
              <a:ext uri="{FF2B5EF4-FFF2-40B4-BE49-F238E27FC236}">
                <a16:creationId xmlns:a16="http://schemas.microsoft.com/office/drawing/2014/main" id="{BB2FE423-5FF4-47BD-A930-B00687226A66}"/>
              </a:ext>
            </a:extLst>
          </p:cNvPr>
          <p:cNvSpPr/>
          <p:nvPr/>
        </p:nvSpPr>
        <p:spPr bwMode="auto">
          <a:xfrm>
            <a:off x="9236362" y="2563881"/>
            <a:ext cx="392262" cy="368201"/>
          </a:xfrm>
          <a:prstGeom prst="mathPlus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Macintosh PowerPoint</Application>
  <PresentationFormat>Breitbild</PresentationFormat>
  <Paragraphs>50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Fira Sans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133</cp:revision>
  <cp:lastPrinted>2022-09-28T20:37:19Z</cp:lastPrinted>
  <dcterms:created xsi:type="dcterms:W3CDTF">2021-11-23T15:40:59Z</dcterms:created>
  <dcterms:modified xsi:type="dcterms:W3CDTF">2023-07-05T15:14:46Z</dcterms:modified>
</cp:coreProperties>
</file>