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345" r:id="rId3"/>
    <p:sldId id="339" r:id="rId4"/>
  </p:sldIdLst>
  <p:sldSz cx="12192000" cy="6858000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  <p14:sldId id="345"/>
            <p14:sldId id="3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37"/>
    <a:srgbClr val="8EA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66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0C8CD-F0D7-B34A-9468-AEFB4CE8A93D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BA347-C129-6546-862D-6FE86A2B28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66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048108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EBEEA-7122-8C46-8947-BCE2E0D2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24.11.23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24.11.23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PR1-B05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57BD425-ACAC-9583-D81A-6B0C0DEE55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28685E30-5D48-4742-B01D-421D2009D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5898"/>
            <a:ext cx="9144000" cy="1655762"/>
          </a:xfrm>
        </p:spPr>
        <p:txBody>
          <a:bodyPr>
            <a:normAutofit fontScale="32500" lnSpcReduction="20000"/>
          </a:bodyPr>
          <a:lstStyle/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PR1-B05 </a:t>
            </a:r>
            <a:r>
              <a:rPr lang="de-DE" sz="5400" b="1" dirty="0" err="1">
                <a:solidFill>
                  <a:schemeClr val="accent1"/>
                </a:solidFill>
              </a:rPr>
              <a:t>Figures</a:t>
            </a:r>
            <a:endParaRPr lang="de-DE" sz="5400" b="1" dirty="0">
              <a:solidFill>
                <a:schemeClr val="accent1"/>
              </a:solidFill>
            </a:endParaRP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and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Spinelli,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and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00FDEE-EE43-4305-5FFE-493ABC593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71C10A0-3995-84B5-C14F-2246548E9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/>
          <p:cNvSpPr/>
          <p:nvPr/>
        </p:nvSpPr>
        <p:spPr>
          <a:xfrm>
            <a:off x="4446952" y="3577850"/>
            <a:ext cx="1707155" cy="6898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/>
          <p:cNvSpPr/>
          <p:nvPr/>
        </p:nvSpPr>
        <p:spPr>
          <a:xfrm>
            <a:off x="4433094" y="4412241"/>
            <a:ext cx="1707155" cy="725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/>
          <p:cNvSpPr/>
          <p:nvPr/>
        </p:nvSpPr>
        <p:spPr>
          <a:xfrm>
            <a:off x="4430532" y="2735081"/>
            <a:ext cx="1707155" cy="6973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hteck 73"/>
          <p:cNvSpPr/>
          <p:nvPr/>
        </p:nvSpPr>
        <p:spPr>
          <a:xfrm rot="5400000">
            <a:off x="7228046" y="1450521"/>
            <a:ext cx="1429965" cy="1065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/>
          <p:cNvSpPr/>
          <p:nvPr/>
        </p:nvSpPr>
        <p:spPr>
          <a:xfrm rot="5400000">
            <a:off x="8496797" y="1407422"/>
            <a:ext cx="1343764" cy="1065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/>
          <p:cNvSpPr/>
          <p:nvPr/>
        </p:nvSpPr>
        <p:spPr>
          <a:xfrm rot="5400000">
            <a:off x="6046831" y="1407526"/>
            <a:ext cx="1343974" cy="1065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F59C7F3-5F49-462C-3B04-7266B8DEB275}"/>
              </a:ext>
            </a:extLst>
          </p:cNvPr>
          <p:cNvSpPr/>
          <p:nvPr/>
        </p:nvSpPr>
        <p:spPr>
          <a:xfrm>
            <a:off x="6096000" y="2611893"/>
            <a:ext cx="3749749" cy="2616847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3A3E1CE-8B9C-AC1A-EE76-576DC15E4F64}"/>
              </a:ext>
            </a:extLst>
          </p:cNvPr>
          <p:cNvSpPr txBox="1"/>
          <p:nvPr/>
        </p:nvSpPr>
        <p:spPr>
          <a:xfrm>
            <a:off x="4334468" y="2134174"/>
            <a:ext cx="164915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Fira Sans" panose="020B0503050000020004" pitchFamily="34" charset="0"/>
              </a:rPr>
              <a:t>degree</a:t>
            </a:r>
            <a:r>
              <a:rPr lang="de-DE" sz="1600" dirty="0">
                <a:latin typeface="Fira Sans" panose="020B0503050000020004" pitchFamily="34" charset="0"/>
              </a:rPr>
              <a:t> of </a:t>
            </a:r>
          </a:p>
          <a:p>
            <a:r>
              <a:rPr lang="de-DE" sz="1600" dirty="0" err="1">
                <a:latin typeface="Fira Sans" panose="020B0503050000020004" pitchFamily="34" charset="0"/>
              </a:rPr>
              <a:t>subprocess</a:t>
            </a:r>
            <a:r>
              <a:rPr lang="de-DE" sz="1600" dirty="0">
                <a:latin typeface="Fira Sans" panose="020B0503050000020004" pitchFamily="34" charset="0"/>
              </a:rPr>
              <a:t> 1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524EF60-DE83-9F6C-013D-82130936989D}"/>
              </a:ext>
            </a:extLst>
          </p:cNvPr>
          <p:cNvSpPr txBox="1"/>
          <p:nvPr/>
        </p:nvSpPr>
        <p:spPr>
          <a:xfrm rot="16200000">
            <a:off x="4992850" y="1800255"/>
            <a:ext cx="18188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>
                <a:latin typeface="Fira Sans" panose="020B0503050000020004" pitchFamily="34" charset="0"/>
              </a:rPr>
              <a:t>degree</a:t>
            </a:r>
            <a:r>
              <a:rPr lang="de-DE" sz="1600" dirty="0">
                <a:latin typeface="Fira Sans" panose="020B0503050000020004" pitchFamily="34" charset="0"/>
              </a:rPr>
              <a:t> of </a:t>
            </a:r>
          </a:p>
          <a:p>
            <a:pPr algn="r"/>
            <a:r>
              <a:rPr lang="de-DE" sz="1600" dirty="0" err="1">
                <a:latin typeface="Fira Sans" panose="020B0503050000020004" pitchFamily="34" charset="0"/>
              </a:rPr>
              <a:t>subprocess</a:t>
            </a:r>
            <a:r>
              <a:rPr lang="de-DE" sz="1600" dirty="0">
                <a:latin typeface="Fira Sans" panose="020B0503050000020004" pitchFamily="34" charset="0"/>
              </a:rPr>
              <a:t> 2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E27562C-2797-5FAC-47E0-B756BC747CFC}"/>
              </a:ext>
            </a:extLst>
          </p:cNvPr>
          <p:cNvSpPr txBox="1"/>
          <p:nvPr/>
        </p:nvSpPr>
        <p:spPr>
          <a:xfrm>
            <a:off x="2284517" y="777027"/>
            <a:ext cx="1250227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Fira Sans" panose="020B0503050000020004" pitchFamily="34" charset="0"/>
              </a:rPr>
              <a:t>degree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of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mechanization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of</a:t>
            </a:r>
            <a:r>
              <a:rPr lang="de-DE" sz="1600" dirty="0">
                <a:latin typeface="Fira Sans" panose="020B0503050000020004" pitchFamily="34" charset="0"/>
              </a:rPr>
              <a:t> a </a:t>
            </a:r>
            <a:r>
              <a:rPr lang="de-DE" sz="1600" dirty="0" err="1">
                <a:latin typeface="Fira Sans" panose="020B0503050000020004" pitchFamily="34" charset="0"/>
              </a:rPr>
              <a:t>two-step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method</a:t>
            </a:r>
            <a:endParaRPr lang="de-DE" sz="1600" dirty="0">
              <a:latin typeface="Fira Sans" panose="020B0503050000020004" pitchFamily="34" charset="0"/>
            </a:endParaRPr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909770F8-AB54-DC23-1A88-52A4AA25B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6466" y="2812854"/>
            <a:ext cx="209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12">
            <a:extLst>
              <a:ext uri="{FF2B5EF4-FFF2-40B4-BE49-F238E27FC236}">
                <a16:creationId xmlns:a16="http://schemas.microsoft.com/office/drawing/2014/main" id="{7C9CAFB0-C0C3-CF57-914A-6AB9972F1D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73514" y="3821362"/>
            <a:ext cx="461010" cy="169846"/>
            <a:chOff x="3162" y="1293"/>
            <a:chExt cx="570" cy="210"/>
          </a:xfrm>
        </p:grpSpPr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9DA0FD26-8215-8BF1-8DF2-92E18D47D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A904FFFF-BDCE-342B-BE86-F2D224E2B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C3B497B2-8FDC-73BF-1A38-FBF87A648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03F7F956-29EA-2520-73CE-1064DAB0E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1DC874D2-B92E-200F-BE46-D4D9CCB0A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36" name="Group 88">
            <a:extLst>
              <a:ext uri="{FF2B5EF4-FFF2-40B4-BE49-F238E27FC236}">
                <a16:creationId xmlns:a16="http://schemas.microsoft.com/office/drawing/2014/main" id="{C85AD1F3-B910-9EA0-D3D1-334533DF9E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57632" y="4557029"/>
            <a:ext cx="628650" cy="300038"/>
            <a:chOff x="2577" y="1047"/>
            <a:chExt cx="792" cy="378"/>
          </a:xfrm>
        </p:grpSpPr>
        <p:sp>
          <p:nvSpPr>
            <p:cNvPr id="37" name="Oval 89">
              <a:extLst>
                <a:ext uri="{FF2B5EF4-FFF2-40B4-BE49-F238E27FC236}">
                  <a16:creationId xmlns:a16="http://schemas.microsoft.com/office/drawing/2014/main" id="{E4E4DD62-EA93-51FD-FFC2-B0A6A485F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191"/>
              <a:ext cx="120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8" name="Rectangle 90">
              <a:extLst>
                <a:ext uri="{FF2B5EF4-FFF2-40B4-BE49-F238E27FC236}">
                  <a16:creationId xmlns:a16="http://schemas.microsoft.com/office/drawing/2014/main" id="{C203F04A-2842-CD20-7AB8-A2CEFCDB8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293"/>
              <a:ext cx="246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9" name="Freeform 91">
              <a:extLst>
                <a:ext uri="{FF2B5EF4-FFF2-40B4-BE49-F238E27FC236}">
                  <a16:creationId xmlns:a16="http://schemas.microsoft.com/office/drawing/2014/main" id="{1E52B083-F260-B300-2998-B221BEEA7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191"/>
              <a:ext cx="312" cy="180"/>
            </a:xfrm>
            <a:custGeom>
              <a:avLst/>
              <a:gdLst>
                <a:gd name="T0" fmla="*/ 0 w 52"/>
                <a:gd name="T1" fmla="*/ 0 h 30"/>
                <a:gd name="T2" fmla="*/ 0 w 52"/>
                <a:gd name="T3" fmla="*/ 180 h 30"/>
                <a:gd name="T4" fmla="*/ 234 w 52"/>
                <a:gd name="T5" fmla="*/ 180 h 30"/>
                <a:gd name="T6" fmla="*/ 312 w 52"/>
                <a:gd name="T7" fmla="*/ 132 h 30"/>
                <a:gd name="T8" fmla="*/ 312 w 52"/>
                <a:gd name="T9" fmla="*/ 42 h 30"/>
                <a:gd name="T10" fmla="*/ 78 w 52"/>
                <a:gd name="T11" fmla="*/ 0 h 30"/>
                <a:gd name="T12" fmla="*/ 0 w 5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0"/>
                <a:gd name="T23" fmla="*/ 52 w 5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0">
                  <a:moveTo>
                    <a:pt x="0" y="0"/>
                  </a:moveTo>
                  <a:lnTo>
                    <a:pt x="0" y="30"/>
                  </a:lnTo>
                  <a:lnTo>
                    <a:pt x="39" y="30"/>
                  </a:lnTo>
                  <a:lnTo>
                    <a:pt x="52" y="22"/>
                  </a:lnTo>
                  <a:lnTo>
                    <a:pt x="52" y="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0" name="Oval 92">
              <a:extLst>
                <a:ext uri="{FF2B5EF4-FFF2-40B4-BE49-F238E27FC236}">
                  <a16:creationId xmlns:a16="http://schemas.microsoft.com/office/drawing/2014/main" id="{882AFC1A-F4C9-1034-C249-55534B946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122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1" name="Oval 93">
              <a:extLst>
                <a:ext uri="{FF2B5EF4-FFF2-40B4-BE49-F238E27FC236}">
                  <a16:creationId xmlns:a16="http://schemas.microsoft.com/office/drawing/2014/main" id="{EAF36CFB-F9C6-9F35-557F-B1904D902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227"/>
              <a:ext cx="192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2" name="Freeform 94">
              <a:extLst>
                <a:ext uri="{FF2B5EF4-FFF2-40B4-BE49-F238E27FC236}">
                  <a16:creationId xmlns:a16="http://schemas.microsoft.com/office/drawing/2014/main" id="{27D8075D-37D2-1EB7-E37B-B43EB77DE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047"/>
              <a:ext cx="228" cy="216"/>
            </a:xfrm>
            <a:custGeom>
              <a:avLst/>
              <a:gdLst>
                <a:gd name="T0" fmla="*/ 6 w 38"/>
                <a:gd name="T1" fmla="*/ 24 h 36"/>
                <a:gd name="T2" fmla="*/ 6 w 38"/>
                <a:gd name="T3" fmla="*/ 144 h 36"/>
                <a:gd name="T4" fmla="*/ 66 w 38"/>
                <a:gd name="T5" fmla="*/ 216 h 36"/>
                <a:gd name="T6" fmla="*/ 168 w 38"/>
                <a:gd name="T7" fmla="*/ 216 h 36"/>
                <a:gd name="T8" fmla="*/ 228 w 38"/>
                <a:gd name="T9" fmla="*/ 150 h 36"/>
                <a:gd name="T10" fmla="*/ 156 w 38"/>
                <a:gd name="T11" fmla="*/ 0 h 36"/>
                <a:gd name="T12" fmla="*/ 0 w 38"/>
                <a:gd name="T13" fmla="*/ 0 h 36"/>
                <a:gd name="T14" fmla="*/ 6 w 38"/>
                <a:gd name="T15" fmla="*/ 2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6"/>
                <a:gd name="T26" fmla="*/ 38 w 3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6">
                  <a:moveTo>
                    <a:pt x="1" y="4"/>
                  </a:moveTo>
                  <a:lnTo>
                    <a:pt x="1" y="24"/>
                  </a:lnTo>
                  <a:lnTo>
                    <a:pt x="11" y="36"/>
                  </a:lnTo>
                  <a:lnTo>
                    <a:pt x="28" y="36"/>
                  </a:lnTo>
                  <a:lnTo>
                    <a:pt x="38" y="2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3" name="Freeform 95">
              <a:extLst>
                <a:ext uri="{FF2B5EF4-FFF2-40B4-BE49-F238E27FC236}">
                  <a16:creationId xmlns:a16="http://schemas.microsoft.com/office/drawing/2014/main" id="{AA4CFBAC-3223-AB34-0939-99ABEBC86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077"/>
              <a:ext cx="144" cy="114"/>
            </a:xfrm>
            <a:custGeom>
              <a:avLst/>
              <a:gdLst>
                <a:gd name="T0" fmla="*/ 0 w 24"/>
                <a:gd name="T1" fmla="*/ 0 h 19"/>
                <a:gd name="T2" fmla="*/ 6 w 24"/>
                <a:gd name="T3" fmla="*/ 114 h 19"/>
                <a:gd name="T4" fmla="*/ 144 w 24"/>
                <a:gd name="T5" fmla="*/ 114 h 19"/>
                <a:gd name="T6" fmla="*/ 102 w 24"/>
                <a:gd name="T7" fmla="*/ 0 h 19"/>
                <a:gd name="T8" fmla="*/ 0 w 24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9"/>
                <a:gd name="T17" fmla="*/ 24 w 2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9">
                  <a:moveTo>
                    <a:pt x="0" y="0"/>
                  </a:moveTo>
                  <a:lnTo>
                    <a:pt x="1" y="19"/>
                  </a:lnTo>
                  <a:lnTo>
                    <a:pt x="24" y="1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44" name="Line 96">
              <a:extLst>
                <a:ext uri="{FF2B5EF4-FFF2-40B4-BE49-F238E27FC236}">
                  <a16:creationId xmlns:a16="http://schemas.microsoft.com/office/drawing/2014/main" id="{473E413E-52A6-3B97-92CD-3B6912354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1047"/>
              <a:ext cx="264" cy="1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Line 97">
              <a:extLst>
                <a:ext uri="{FF2B5EF4-FFF2-40B4-BE49-F238E27FC236}">
                  <a16:creationId xmlns:a16="http://schemas.microsoft.com/office/drawing/2014/main" id="{DFF289B2-B0D7-DFD8-56AF-1A2A35C1C1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7" y="1347"/>
              <a:ext cx="78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99">
              <a:extLst>
                <a:ext uri="{FF2B5EF4-FFF2-40B4-BE49-F238E27FC236}">
                  <a16:creationId xmlns:a16="http://schemas.microsoft.com/office/drawing/2014/main" id="{01E789B4-8FFA-07D8-5594-D3F765F66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1149"/>
              <a:ext cx="1" cy="1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100">
              <a:extLst>
                <a:ext uri="{FF2B5EF4-FFF2-40B4-BE49-F238E27FC236}">
                  <a16:creationId xmlns:a16="http://schemas.microsoft.com/office/drawing/2014/main" id="{8DF838F8-501A-A531-84CB-A992051CF3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1" y="1191"/>
              <a:ext cx="10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101">
              <a:extLst>
                <a:ext uri="{FF2B5EF4-FFF2-40B4-BE49-F238E27FC236}">
                  <a16:creationId xmlns:a16="http://schemas.microsoft.com/office/drawing/2014/main" id="{E4DB617A-1369-97A3-3935-23D1B68F21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323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102">
              <a:extLst>
                <a:ext uri="{FF2B5EF4-FFF2-40B4-BE49-F238E27FC236}">
                  <a16:creationId xmlns:a16="http://schemas.microsoft.com/office/drawing/2014/main" id="{3FC991E5-FADF-750D-F646-B6B873229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239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50" name="Textfeld 49">
            <a:extLst>
              <a:ext uri="{FF2B5EF4-FFF2-40B4-BE49-F238E27FC236}">
                <a16:creationId xmlns:a16="http://schemas.microsoft.com/office/drawing/2014/main" id="{8854F87B-413B-55DC-2D6C-1C574DA1C486}"/>
              </a:ext>
            </a:extLst>
          </p:cNvPr>
          <p:cNvSpPr txBox="1"/>
          <p:nvPr/>
        </p:nvSpPr>
        <p:spPr>
          <a:xfrm>
            <a:off x="5044999" y="3492111"/>
            <a:ext cx="886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motor-manual </a:t>
            </a:r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work</a:t>
            </a:r>
            <a:endParaRPr lang="de-DE" sz="16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endParaRPr lang="de-DE" sz="2400" dirty="0">
              <a:latin typeface="Fira Sans" panose="020B0503050000020004" pitchFamily="34" charset="0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6B05C48B-F3C1-35A7-B9EB-528701756094}"/>
              </a:ext>
            </a:extLst>
          </p:cNvPr>
          <p:cNvSpPr txBox="1"/>
          <p:nvPr/>
        </p:nvSpPr>
        <p:spPr>
          <a:xfrm>
            <a:off x="5041335" y="2826306"/>
            <a:ext cx="895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manual</a:t>
            </a:r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work</a:t>
            </a:r>
            <a:endParaRPr lang="de-DE" sz="16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endParaRPr lang="de-DE" sz="2400" dirty="0">
              <a:latin typeface="Fira Sans" panose="020B0503050000020004" pitchFamily="34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6A268B03-4774-BD35-54E6-0EA649B8DD76}"/>
              </a:ext>
            </a:extLst>
          </p:cNvPr>
          <p:cNvSpPr txBox="1"/>
          <p:nvPr/>
        </p:nvSpPr>
        <p:spPr>
          <a:xfrm>
            <a:off x="5049764" y="4353416"/>
            <a:ext cx="881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mecha-nized</a:t>
            </a:r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work</a:t>
            </a:r>
            <a:endParaRPr lang="de-DE" sz="1600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endParaRPr lang="de-DE" sz="2400" dirty="0">
              <a:latin typeface="Fira Sans" panose="020B0503050000020004" pitchFamily="34" charset="0"/>
            </a:endParaRPr>
          </a:p>
        </p:txBody>
      </p:sp>
      <p:pic>
        <p:nvPicPr>
          <p:cNvPr id="53" name="Picture 5">
            <a:extLst>
              <a:ext uri="{FF2B5EF4-FFF2-40B4-BE49-F238E27FC236}">
                <a16:creationId xmlns:a16="http://schemas.microsoft.com/office/drawing/2014/main" id="{0432B3CB-F8FE-C1A8-B300-D7066B0A3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8241" y="1765517"/>
            <a:ext cx="209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Group 12">
            <a:extLst>
              <a:ext uri="{FF2B5EF4-FFF2-40B4-BE49-F238E27FC236}">
                <a16:creationId xmlns:a16="http://schemas.microsoft.com/office/drawing/2014/main" id="{FB62F217-3C9A-9F2A-40B2-6D9443015FE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54937" y="1893224"/>
            <a:ext cx="461010" cy="169846"/>
            <a:chOff x="3162" y="1293"/>
            <a:chExt cx="570" cy="210"/>
          </a:xfrm>
        </p:grpSpPr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203AB1E2-6281-5B5F-24F7-40F5E65C3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A67A90DE-03CC-BD52-F4F2-558594F1E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2D0C8080-38BE-F75A-8C28-0C9FAB694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79F19D55-FE73-2C12-C2BD-0CBFD3350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D2D80C6D-7242-A3C2-B8B9-03760B3FA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60" name="Group 88">
            <a:extLst>
              <a:ext uri="{FF2B5EF4-FFF2-40B4-BE49-F238E27FC236}">
                <a16:creationId xmlns:a16="http://schemas.microsoft.com/office/drawing/2014/main" id="{415E6B7A-E1A0-A95C-14B2-4D42077287C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30534" y="1840231"/>
            <a:ext cx="628650" cy="300038"/>
            <a:chOff x="2577" y="1047"/>
            <a:chExt cx="792" cy="378"/>
          </a:xfrm>
        </p:grpSpPr>
        <p:sp>
          <p:nvSpPr>
            <p:cNvPr id="61" name="Oval 89">
              <a:extLst>
                <a:ext uri="{FF2B5EF4-FFF2-40B4-BE49-F238E27FC236}">
                  <a16:creationId xmlns:a16="http://schemas.microsoft.com/office/drawing/2014/main" id="{55FE5A62-C2E4-E1FD-4594-14873BD27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191"/>
              <a:ext cx="120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2" name="Rectangle 90">
              <a:extLst>
                <a:ext uri="{FF2B5EF4-FFF2-40B4-BE49-F238E27FC236}">
                  <a16:creationId xmlns:a16="http://schemas.microsoft.com/office/drawing/2014/main" id="{B86F3AF4-888B-5684-F3F5-7EE8F7A0A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293"/>
              <a:ext cx="246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3" name="Freeform 91">
              <a:extLst>
                <a:ext uri="{FF2B5EF4-FFF2-40B4-BE49-F238E27FC236}">
                  <a16:creationId xmlns:a16="http://schemas.microsoft.com/office/drawing/2014/main" id="{55386937-982C-D02B-4CD7-42BF955A9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191"/>
              <a:ext cx="312" cy="180"/>
            </a:xfrm>
            <a:custGeom>
              <a:avLst/>
              <a:gdLst>
                <a:gd name="T0" fmla="*/ 0 w 52"/>
                <a:gd name="T1" fmla="*/ 0 h 30"/>
                <a:gd name="T2" fmla="*/ 0 w 52"/>
                <a:gd name="T3" fmla="*/ 180 h 30"/>
                <a:gd name="T4" fmla="*/ 234 w 52"/>
                <a:gd name="T5" fmla="*/ 180 h 30"/>
                <a:gd name="T6" fmla="*/ 312 w 52"/>
                <a:gd name="T7" fmla="*/ 132 h 30"/>
                <a:gd name="T8" fmla="*/ 312 w 52"/>
                <a:gd name="T9" fmla="*/ 42 h 30"/>
                <a:gd name="T10" fmla="*/ 78 w 52"/>
                <a:gd name="T11" fmla="*/ 0 h 30"/>
                <a:gd name="T12" fmla="*/ 0 w 5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0"/>
                <a:gd name="T23" fmla="*/ 52 w 5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0">
                  <a:moveTo>
                    <a:pt x="0" y="0"/>
                  </a:moveTo>
                  <a:lnTo>
                    <a:pt x="0" y="30"/>
                  </a:lnTo>
                  <a:lnTo>
                    <a:pt x="39" y="30"/>
                  </a:lnTo>
                  <a:lnTo>
                    <a:pt x="52" y="22"/>
                  </a:lnTo>
                  <a:lnTo>
                    <a:pt x="52" y="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4" name="Oval 92">
              <a:extLst>
                <a:ext uri="{FF2B5EF4-FFF2-40B4-BE49-F238E27FC236}">
                  <a16:creationId xmlns:a16="http://schemas.microsoft.com/office/drawing/2014/main" id="{DABDE1CF-6509-9DA1-AFEB-1970CA1D5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122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5" name="Oval 93">
              <a:extLst>
                <a:ext uri="{FF2B5EF4-FFF2-40B4-BE49-F238E27FC236}">
                  <a16:creationId xmlns:a16="http://schemas.microsoft.com/office/drawing/2014/main" id="{65B53948-E971-D9DF-9D68-BF9632B63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227"/>
              <a:ext cx="192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6" name="Freeform 94">
              <a:extLst>
                <a:ext uri="{FF2B5EF4-FFF2-40B4-BE49-F238E27FC236}">
                  <a16:creationId xmlns:a16="http://schemas.microsoft.com/office/drawing/2014/main" id="{7477EF58-13CD-0B49-54FD-B61176D22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047"/>
              <a:ext cx="228" cy="216"/>
            </a:xfrm>
            <a:custGeom>
              <a:avLst/>
              <a:gdLst>
                <a:gd name="T0" fmla="*/ 6 w 38"/>
                <a:gd name="T1" fmla="*/ 24 h 36"/>
                <a:gd name="T2" fmla="*/ 6 w 38"/>
                <a:gd name="T3" fmla="*/ 144 h 36"/>
                <a:gd name="T4" fmla="*/ 66 w 38"/>
                <a:gd name="T5" fmla="*/ 216 h 36"/>
                <a:gd name="T6" fmla="*/ 168 w 38"/>
                <a:gd name="T7" fmla="*/ 216 h 36"/>
                <a:gd name="T8" fmla="*/ 228 w 38"/>
                <a:gd name="T9" fmla="*/ 150 h 36"/>
                <a:gd name="T10" fmla="*/ 156 w 38"/>
                <a:gd name="T11" fmla="*/ 0 h 36"/>
                <a:gd name="T12" fmla="*/ 0 w 38"/>
                <a:gd name="T13" fmla="*/ 0 h 36"/>
                <a:gd name="T14" fmla="*/ 6 w 38"/>
                <a:gd name="T15" fmla="*/ 2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6"/>
                <a:gd name="T26" fmla="*/ 38 w 3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6">
                  <a:moveTo>
                    <a:pt x="1" y="4"/>
                  </a:moveTo>
                  <a:lnTo>
                    <a:pt x="1" y="24"/>
                  </a:lnTo>
                  <a:lnTo>
                    <a:pt x="11" y="36"/>
                  </a:lnTo>
                  <a:lnTo>
                    <a:pt x="28" y="36"/>
                  </a:lnTo>
                  <a:lnTo>
                    <a:pt x="38" y="2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7" name="Freeform 95">
              <a:extLst>
                <a:ext uri="{FF2B5EF4-FFF2-40B4-BE49-F238E27FC236}">
                  <a16:creationId xmlns:a16="http://schemas.microsoft.com/office/drawing/2014/main" id="{77391033-95E4-40DF-65B1-CCF66F0C0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077"/>
              <a:ext cx="144" cy="114"/>
            </a:xfrm>
            <a:custGeom>
              <a:avLst/>
              <a:gdLst>
                <a:gd name="T0" fmla="*/ 0 w 24"/>
                <a:gd name="T1" fmla="*/ 0 h 19"/>
                <a:gd name="T2" fmla="*/ 6 w 24"/>
                <a:gd name="T3" fmla="*/ 114 h 19"/>
                <a:gd name="T4" fmla="*/ 144 w 24"/>
                <a:gd name="T5" fmla="*/ 114 h 19"/>
                <a:gd name="T6" fmla="*/ 102 w 24"/>
                <a:gd name="T7" fmla="*/ 0 h 19"/>
                <a:gd name="T8" fmla="*/ 0 w 24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9"/>
                <a:gd name="T17" fmla="*/ 24 w 2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9">
                  <a:moveTo>
                    <a:pt x="0" y="0"/>
                  </a:moveTo>
                  <a:lnTo>
                    <a:pt x="1" y="19"/>
                  </a:lnTo>
                  <a:lnTo>
                    <a:pt x="24" y="1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8" name="Line 96">
              <a:extLst>
                <a:ext uri="{FF2B5EF4-FFF2-40B4-BE49-F238E27FC236}">
                  <a16:creationId xmlns:a16="http://schemas.microsoft.com/office/drawing/2014/main" id="{24251BBD-D57B-187F-56A6-362A3F79A4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1047"/>
              <a:ext cx="264" cy="1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97">
              <a:extLst>
                <a:ext uri="{FF2B5EF4-FFF2-40B4-BE49-F238E27FC236}">
                  <a16:creationId xmlns:a16="http://schemas.microsoft.com/office/drawing/2014/main" id="{DEFCEDFE-E73E-8351-3525-0927610880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7" y="1347"/>
              <a:ext cx="78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99">
              <a:extLst>
                <a:ext uri="{FF2B5EF4-FFF2-40B4-BE49-F238E27FC236}">
                  <a16:creationId xmlns:a16="http://schemas.microsoft.com/office/drawing/2014/main" id="{7D38D082-2CEB-7523-BB73-8C43DD820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1149"/>
              <a:ext cx="1" cy="1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100">
              <a:extLst>
                <a:ext uri="{FF2B5EF4-FFF2-40B4-BE49-F238E27FC236}">
                  <a16:creationId xmlns:a16="http://schemas.microsoft.com/office/drawing/2014/main" id="{6CD4B8A3-2B3E-A024-7330-1DCB70A973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1" y="1191"/>
              <a:ext cx="10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Line 101">
              <a:extLst>
                <a:ext uri="{FF2B5EF4-FFF2-40B4-BE49-F238E27FC236}">
                  <a16:creationId xmlns:a16="http://schemas.microsoft.com/office/drawing/2014/main" id="{1AAEA6D5-A574-C31C-DFD2-ED6B278878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323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102">
              <a:extLst>
                <a:ext uri="{FF2B5EF4-FFF2-40B4-BE49-F238E27FC236}">
                  <a16:creationId xmlns:a16="http://schemas.microsoft.com/office/drawing/2014/main" id="{F342B736-7BE8-E642-4D44-13FF81B2E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239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5D0CC9B1-98DE-926F-105B-78EB861C1F16}"/>
              </a:ext>
            </a:extLst>
          </p:cNvPr>
          <p:cNvSpPr/>
          <p:nvPr/>
        </p:nvSpPr>
        <p:spPr>
          <a:xfrm>
            <a:off x="6218434" y="2718950"/>
            <a:ext cx="1032973" cy="691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(fully) </a:t>
            </a:r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manual</a:t>
            </a:r>
            <a:endParaRPr lang="de-DE" sz="16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B21147C-8254-492C-99C9-ADB5587B2A25}"/>
              </a:ext>
            </a:extLst>
          </p:cNvPr>
          <p:cNvSpPr/>
          <p:nvPr/>
        </p:nvSpPr>
        <p:spPr>
          <a:xfrm>
            <a:off x="6218434" y="4431126"/>
            <a:ext cx="2267352" cy="691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partly</a:t>
            </a:r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mechanized</a:t>
            </a:r>
            <a:endParaRPr lang="de-DE" sz="16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4AB0D25-B159-1B5F-247A-9FD373CBDEA8}"/>
              </a:ext>
            </a:extLst>
          </p:cNvPr>
          <p:cNvSpPr/>
          <p:nvPr/>
        </p:nvSpPr>
        <p:spPr>
          <a:xfrm>
            <a:off x="8632243" y="2718949"/>
            <a:ext cx="1069025" cy="15463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partly</a:t>
            </a:r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mecha-nized</a:t>
            </a:r>
            <a:endParaRPr lang="de-DE" sz="16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E9B1ABC-1A8D-7F8E-2712-31CB1A465E21}"/>
              </a:ext>
            </a:extLst>
          </p:cNvPr>
          <p:cNvSpPr/>
          <p:nvPr/>
        </p:nvSpPr>
        <p:spPr>
          <a:xfrm>
            <a:off x="8632243" y="4421558"/>
            <a:ext cx="1069025" cy="691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(fully) </a:t>
            </a:r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mecha-nized</a:t>
            </a:r>
            <a:endParaRPr lang="de-DE" sz="16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132CCA5-788C-2CFE-DB8F-3B5133A38DE6}"/>
              </a:ext>
            </a:extLst>
          </p:cNvPr>
          <p:cNvSpPr/>
          <p:nvPr/>
        </p:nvSpPr>
        <p:spPr>
          <a:xfrm>
            <a:off x="7410439" y="2718949"/>
            <a:ext cx="1065178" cy="691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partly</a:t>
            </a:r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 motor-manual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15832A1-8226-A52E-FAE2-BB813CA1C27F}"/>
              </a:ext>
            </a:extLst>
          </p:cNvPr>
          <p:cNvSpPr/>
          <p:nvPr/>
        </p:nvSpPr>
        <p:spPr>
          <a:xfrm>
            <a:off x="6241073" y="3573432"/>
            <a:ext cx="1032973" cy="691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partly</a:t>
            </a:r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 motor-manual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3F4226D-0037-70FA-0781-CE52E941DD3B}"/>
              </a:ext>
            </a:extLst>
          </p:cNvPr>
          <p:cNvSpPr/>
          <p:nvPr/>
        </p:nvSpPr>
        <p:spPr>
          <a:xfrm>
            <a:off x="7420608" y="3570253"/>
            <a:ext cx="1065178" cy="691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(fully) motor-manual</a:t>
            </a:r>
          </a:p>
        </p:txBody>
      </p:sp>
    </p:spTree>
    <p:extLst>
      <p:ext uri="{BB962C8B-B14F-4D97-AF65-F5344CB8AC3E}">
        <p14:creationId xmlns:p14="http://schemas.microsoft.com/office/powerpoint/2010/main" val="1305777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hteck 127"/>
          <p:cNvSpPr/>
          <p:nvPr/>
        </p:nvSpPr>
        <p:spPr>
          <a:xfrm rot="5400000">
            <a:off x="7198637" y="780481"/>
            <a:ext cx="1339922" cy="1065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Rechteck 128"/>
          <p:cNvSpPr/>
          <p:nvPr/>
        </p:nvSpPr>
        <p:spPr>
          <a:xfrm rot="5400000">
            <a:off x="8422366" y="782403"/>
            <a:ext cx="1343764" cy="1065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6" name="Rechteck 125"/>
          <p:cNvSpPr/>
          <p:nvPr/>
        </p:nvSpPr>
        <p:spPr>
          <a:xfrm rot="5400000">
            <a:off x="5972400" y="782507"/>
            <a:ext cx="1343974" cy="10651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4" name="Rechteck 123"/>
          <p:cNvSpPr/>
          <p:nvPr/>
        </p:nvSpPr>
        <p:spPr>
          <a:xfrm>
            <a:off x="4322997" y="5349101"/>
            <a:ext cx="1707155" cy="724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Rechteck 121"/>
          <p:cNvSpPr/>
          <p:nvPr/>
        </p:nvSpPr>
        <p:spPr>
          <a:xfrm>
            <a:off x="4329953" y="2854898"/>
            <a:ext cx="1707155" cy="6898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Rechteck 122"/>
          <p:cNvSpPr/>
          <p:nvPr/>
        </p:nvSpPr>
        <p:spPr>
          <a:xfrm>
            <a:off x="4316095" y="3668023"/>
            <a:ext cx="1707155" cy="7255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1" name="Rechteck 120"/>
          <p:cNvSpPr/>
          <p:nvPr/>
        </p:nvSpPr>
        <p:spPr>
          <a:xfrm>
            <a:off x="4318300" y="4529137"/>
            <a:ext cx="1707155" cy="6868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313533" y="2033395"/>
            <a:ext cx="1707155" cy="6973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4962829-AD01-E735-2542-C17A6FCADF4E}"/>
              </a:ext>
            </a:extLst>
          </p:cNvPr>
          <p:cNvSpPr/>
          <p:nvPr/>
        </p:nvSpPr>
        <p:spPr>
          <a:xfrm>
            <a:off x="5999843" y="1937698"/>
            <a:ext cx="3792743" cy="4241438"/>
          </a:xfrm>
          <a:prstGeom prst="rect">
            <a:avLst/>
          </a:prstGeom>
          <a:solidFill>
            <a:srgbClr val="FF7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reihandform 2">
            <a:extLst>
              <a:ext uri="{FF2B5EF4-FFF2-40B4-BE49-F238E27FC236}">
                <a16:creationId xmlns:a16="http://schemas.microsoft.com/office/drawing/2014/main" id="{E6BA62D0-10D1-D256-8A14-D77C9961B31F}"/>
              </a:ext>
            </a:extLst>
          </p:cNvPr>
          <p:cNvSpPr/>
          <p:nvPr/>
        </p:nvSpPr>
        <p:spPr>
          <a:xfrm>
            <a:off x="6106048" y="2040869"/>
            <a:ext cx="3520790" cy="4036346"/>
          </a:xfrm>
          <a:custGeom>
            <a:avLst/>
            <a:gdLst>
              <a:gd name="connsiteX0" fmla="*/ 1693534 w 2396918"/>
              <a:gd name="connsiteY0" fmla="*/ 183767 h 3846778"/>
              <a:gd name="connsiteX1" fmla="*/ 2396918 w 2396918"/>
              <a:gd name="connsiteY1" fmla="*/ 189178 h 3846778"/>
              <a:gd name="connsiteX2" fmla="*/ 2391508 w 2396918"/>
              <a:gd name="connsiteY2" fmla="*/ 3381462 h 3846778"/>
              <a:gd name="connsiteX3" fmla="*/ 1547446 w 2396918"/>
              <a:gd name="connsiteY3" fmla="*/ 3376052 h 3846778"/>
              <a:gd name="connsiteX4" fmla="*/ 1547446 w 2396918"/>
              <a:gd name="connsiteY4" fmla="*/ 3846778 h 3846778"/>
              <a:gd name="connsiteX5" fmla="*/ 0 w 2396918"/>
              <a:gd name="connsiteY5" fmla="*/ 3846778 h 3846778"/>
              <a:gd name="connsiteX6" fmla="*/ 0 w 2396918"/>
              <a:gd name="connsiteY6" fmla="*/ 2678078 h 3846778"/>
              <a:gd name="connsiteX7" fmla="*/ 1688123 w 2396918"/>
              <a:gd name="connsiteY7" fmla="*/ 2683488 h 3846778"/>
              <a:gd name="connsiteX8" fmla="*/ 1693534 w 2396918"/>
              <a:gd name="connsiteY8" fmla="*/ 183767 h 3846778"/>
              <a:gd name="connsiteX0" fmla="*/ 1693534 w 2396918"/>
              <a:gd name="connsiteY0" fmla="*/ 193386 h 3856397"/>
              <a:gd name="connsiteX1" fmla="*/ 2396918 w 2396918"/>
              <a:gd name="connsiteY1" fmla="*/ 198797 h 3856397"/>
              <a:gd name="connsiteX2" fmla="*/ 2391508 w 2396918"/>
              <a:gd name="connsiteY2" fmla="*/ 3391081 h 3856397"/>
              <a:gd name="connsiteX3" fmla="*/ 1547446 w 2396918"/>
              <a:gd name="connsiteY3" fmla="*/ 3385671 h 3856397"/>
              <a:gd name="connsiteX4" fmla="*/ 1547446 w 2396918"/>
              <a:gd name="connsiteY4" fmla="*/ 3856397 h 3856397"/>
              <a:gd name="connsiteX5" fmla="*/ 0 w 2396918"/>
              <a:gd name="connsiteY5" fmla="*/ 3856397 h 3856397"/>
              <a:gd name="connsiteX6" fmla="*/ 0 w 2396918"/>
              <a:gd name="connsiteY6" fmla="*/ 2687697 h 3856397"/>
              <a:gd name="connsiteX7" fmla="*/ 1688123 w 2396918"/>
              <a:gd name="connsiteY7" fmla="*/ 2693107 h 3856397"/>
              <a:gd name="connsiteX8" fmla="*/ 1693534 w 2396918"/>
              <a:gd name="connsiteY8" fmla="*/ 193386 h 3856397"/>
              <a:gd name="connsiteX0" fmla="*/ 1693534 w 2396918"/>
              <a:gd name="connsiteY0" fmla="*/ 3601 h 3666612"/>
              <a:gd name="connsiteX1" fmla="*/ 2396918 w 2396918"/>
              <a:gd name="connsiteY1" fmla="*/ 9012 h 3666612"/>
              <a:gd name="connsiteX2" fmla="*/ 2391508 w 2396918"/>
              <a:gd name="connsiteY2" fmla="*/ 3201296 h 3666612"/>
              <a:gd name="connsiteX3" fmla="*/ 1547446 w 2396918"/>
              <a:gd name="connsiteY3" fmla="*/ 3195886 h 3666612"/>
              <a:gd name="connsiteX4" fmla="*/ 1547446 w 2396918"/>
              <a:gd name="connsiteY4" fmla="*/ 3666612 h 3666612"/>
              <a:gd name="connsiteX5" fmla="*/ 0 w 2396918"/>
              <a:gd name="connsiteY5" fmla="*/ 3666612 h 3666612"/>
              <a:gd name="connsiteX6" fmla="*/ 0 w 2396918"/>
              <a:gd name="connsiteY6" fmla="*/ 2497912 h 3666612"/>
              <a:gd name="connsiteX7" fmla="*/ 1688123 w 2396918"/>
              <a:gd name="connsiteY7" fmla="*/ 2503322 h 3666612"/>
              <a:gd name="connsiteX8" fmla="*/ 1693534 w 2396918"/>
              <a:gd name="connsiteY8" fmla="*/ 3601 h 3666612"/>
              <a:gd name="connsiteX0" fmla="*/ 1693534 w 2396918"/>
              <a:gd name="connsiteY0" fmla="*/ 3601 h 3666612"/>
              <a:gd name="connsiteX1" fmla="*/ 2396918 w 2396918"/>
              <a:gd name="connsiteY1" fmla="*/ 9012 h 3666612"/>
              <a:gd name="connsiteX2" fmla="*/ 2391508 w 2396918"/>
              <a:gd name="connsiteY2" fmla="*/ 3201296 h 3666612"/>
              <a:gd name="connsiteX3" fmla="*/ 1547446 w 2396918"/>
              <a:gd name="connsiteY3" fmla="*/ 3195886 h 3666612"/>
              <a:gd name="connsiteX4" fmla="*/ 1547446 w 2396918"/>
              <a:gd name="connsiteY4" fmla="*/ 3666612 h 3666612"/>
              <a:gd name="connsiteX5" fmla="*/ 0 w 2396918"/>
              <a:gd name="connsiteY5" fmla="*/ 3666612 h 3666612"/>
              <a:gd name="connsiteX6" fmla="*/ 0 w 2396918"/>
              <a:gd name="connsiteY6" fmla="*/ 2497912 h 3666612"/>
              <a:gd name="connsiteX7" fmla="*/ 1688123 w 2396918"/>
              <a:gd name="connsiteY7" fmla="*/ 2503322 h 3666612"/>
              <a:gd name="connsiteX8" fmla="*/ 1693534 w 2396918"/>
              <a:gd name="connsiteY8" fmla="*/ 3601 h 3666612"/>
              <a:gd name="connsiteX0" fmla="*/ 1693534 w 2396918"/>
              <a:gd name="connsiteY0" fmla="*/ 0 h 3663011"/>
              <a:gd name="connsiteX1" fmla="*/ 2396918 w 2396918"/>
              <a:gd name="connsiteY1" fmla="*/ 5411 h 3663011"/>
              <a:gd name="connsiteX2" fmla="*/ 2391508 w 2396918"/>
              <a:gd name="connsiteY2" fmla="*/ 3197695 h 3663011"/>
              <a:gd name="connsiteX3" fmla="*/ 1547446 w 2396918"/>
              <a:gd name="connsiteY3" fmla="*/ 3192285 h 3663011"/>
              <a:gd name="connsiteX4" fmla="*/ 1547446 w 2396918"/>
              <a:gd name="connsiteY4" fmla="*/ 3663011 h 3663011"/>
              <a:gd name="connsiteX5" fmla="*/ 0 w 2396918"/>
              <a:gd name="connsiteY5" fmla="*/ 3663011 h 3663011"/>
              <a:gd name="connsiteX6" fmla="*/ 0 w 2396918"/>
              <a:gd name="connsiteY6" fmla="*/ 2494311 h 3663011"/>
              <a:gd name="connsiteX7" fmla="*/ 1688123 w 2396918"/>
              <a:gd name="connsiteY7" fmla="*/ 2499721 h 3663011"/>
              <a:gd name="connsiteX8" fmla="*/ 1693534 w 2396918"/>
              <a:gd name="connsiteY8" fmla="*/ 0 h 3663011"/>
              <a:gd name="connsiteX0" fmla="*/ 1693534 w 2396918"/>
              <a:gd name="connsiteY0" fmla="*/ 0 h 4036346"/>
              <a:gd name="connsiteX1" fmla="*/ 2396918 w 2396918"/>
              <a:gd name="connsiteY1" fmla="*/ 5411 h 4036346"/>
              <a:gd name="connsiteX2" fmla="*/ 2391508 w 2396918"/>
              <a:gd name="connsiteY2" fmla="*/ 3197695 h 4036346"/>
              <a:gd name="connsiteX3" fmla="*/ 1547446 w 2396918"/>
              <a:gd name="connsiteY3" fmla="*/ 3192285 h 4036346"/>
              <a:gd name="connsiteX4" fmla="*/ 1547446 w 2396918"/>
              <a:gd name="connsiteY4" fmla="*/ 3663011 h 4036346"/>
              <a:gd name="connsiteX5" fmla="*/ 0 w 2396918"/>
              <a:gd name="connsiteY5" fmla="*/ 4036346 h 4036346"/>
              <a:gd name="connsiteX6" fmla="*/ 0 w 2396918"/>
              <a:gd name="connsiteY6" fmla="*/ 2494311 h 4036346"/>
              <a:gd name="connsiteX7" fmla="*/ 1688123 w 2396918"/>
              <a:gd name="connsiteY7" fmla="*/ 2499721 h 4036346"/>
              <a:gd name="connsiteX8" fmla="*/ 1693534 w 2396918"/>
              <a:gd name="connsiteY8" fmla="*/ 0 h 4036346"/>
              <a:gd name="connsiteX0" fmla="*/ 1693534 w 2396918"/>
              <a:gd name="connsiteY0" fmla="*/ 0 h 4036346"/>
              <a:gd name="connsiteX1" fmla="*/ 2396918 w 2396918"/>
              <a:gd name="connsiteY1" fmla="*/ 5411 h 4036346"/>
              <a:gd name="connsiteX2" fmla="*/ 2391508 w 2396918"/>
              <a:gd name="connsiteY2" fmla="*/ 3197695 h 4036346"/>
              <a:gd name="connsiteX3" fmla="*/ 1547446 w 2396918"/>
              <a:gd name="connsiteY3" fmla="*/ 3192285 h 4036346"/>
              <a:gd name="connsiteX4" fmla="*/ 1552857 w 2396918"/>
              <a:gd name="connsiteY4" fmla="*/ 4036346 h 4036346"/>
              <a:gd name="connsiteX5" fmla="*/ 0 w 2396918"/>
              <a:gd name="connsiteY5" fmla="*/ 4036346 h 4036346"/>
              <a:gd name="connsiteX6" fmla="*/ 0 w 2396918"/>
              <a:gd name="connsiteY6" fmla="*/ 2494311 h 4036346"/>
              <a:gd name="connsiteX7" fmla="*/ 1688123 w 2396918"/>
              <a:gd name="connsiteY7" fmla="*/ 2499721 h 4036346"/>
              <a:gd name="connsiteX8" fmla="*/ 1693534 w 2396918"/>
              <a:gd name="connsiteY8" fmla="*/ 0 h 403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6918" h="4036346">
                <a:moveTo>
                  <a:pt x="1693534" y="0"/>
                </a:moveTo>
                <a:lnTo>
                  <a:pt x="2396918" y="5411"/>
                </a:lnTo>
                <a:cubicBezTo>
                  <a:pt x="2395115" y="1069506"/>
                  <a:pt x="2393311" y="2133600"/>
                  <a:pt x="2391508" y="3197695"/>
                </a:cubicBezTo>
                <a:lnTo>
                  <a:pt x="1547446" y="3192285"/>
                </a:lnTo>
                <a:cubicBezTo>
                  <a:pt x="1549250" y="3473639"/>
                  <a:pt x="1551053" y="3754992"/>
                  <a:pt x="1552857" y="4036346"/>
                </a:cubicBezTo>
                <a:lnTo>
                  <a:pt x="0" y="4036346"/>
                </a:lnTo>
                <a:lnTo>
                  <a:pt x="0" y="2494311"/>
                </a:lnTo>
                <a:lnTo>
                  <a:pt x="1688123" y="2499721"/>
                </a:lnTo>
                <a:cubicBezTo>
                  <a:pt x="1689927" y="1670088"/>
                  <a:pt x="1690828" y="1249860"/>
                  <a:pt x="1693534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1">
              <a:solidFill>
                <a:schemeClr val="tx1"/>
              </a:solidFill>
            </a:endParaRPr>
          </a:p>
        </p:txBody>
      </p:sp>
      <p:sp>
        <p:nvSpPr>
          <p:cNvPr id="4" name="Freihandform 3">
            <a:extLst>
              <a:ext uri="{FF2B5EF4-FFF2-40B4-BE49-F238E27FC236}">
                <a16:creationId xmlns:a16="http://schemas.microsoft.com/office/drawing/2014/main" id="{CD69761B-CB4B-124C-C8FE-B2C4B6466A98}"/>
              </a:ext>
            </a:extLst>
          </p:cNvPr>
          <p:cNvSpPr/>
          <p:nvPr/>
        </p:nvSpPr>
        <p:spPr>
          <a:xfrm>
            <a:off x="6111796" y="2044405"/>
            <a:ext cx="2289391" cy="2355273"/>
          </a:xfrm>
          <a:custGeom>
            <a:avLst/>
            <a:gdLst>
              <a:gd name="connsiteX0" fmla="*/ 858981 w 1567542"/>
              <a:gd name="connsiteY0" fmla="*/ 0 h 2355273"/>
              <a:gd name="connsiteX1" fmla="*/ 1567542 w 1567542"/>
              <a:gd name="connsiteY1" fmla="*/ 0 h 2355273"/>
              <a:gd name="connsiteX2" fmla="*/ 1567542 w 1567542"/>
              <a:gd name="connsiteY2" fmla="*/ 1500250 h 2355273"/>
              <a:gd name="connsiteX3" fmla="*/ 704602 w 1567542"/>
              <a:gd name="connsiteY3" fmla="*/ 1504208 h 2355273"/>
              <a:gd name="connsiteX4" fmla="*/ 704602 w 1567542"/>
              <a:gd name="connsiteY4" fmla="*/ 2355273 h 2355273"/>
              <a:gd name="connsiteX5" fmla="*/ 0 w 1567542"/>
              <a:gd name="connsiteY5" fmla="*/ 2355273 h 2355273"/>
              <a:gd name="connsiteX6" fmla="*/ 3958 w 1567542"/>
              <a:gd name="connsiteY6" fmla="*/ 811481 h 2355273"/>
              <a:gd name="connsiteX7" fmla="*/ 862940 w 1567542"/>
              <a:gd name="connsiteY7" fmla="*/ 807522 h 2355273"/>
              <a:gd name="connsiteX8" fmla="*/ 858981 w 1567542"/>
              <a:gd name="connsiteY8" fmla="*/ 0 h 235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7542" h="2355273">
                <a:moveTo>
                  <a:pt x="858981" y="0"/>
                </a:moveTo>
                <a:lnTo>
                  <a:pt x="1567542" y="0"/>
                </a:lnTo>
                <a:lnTo>
                  <a:pt x="1567542" y="1500250"/>
                </a:lnTo>
                <a:lnTo>
                  <a:pt x="704602" y="1504208"/>
                </a:lnTo>
                <a:lnTo>
                  <a:pt x="704602" y="2355273"/>
                </a:lnTo>
                <a:lnTo>
                  <a:pt x="0" y="2355273"/>
                </a:lnTo>
                <a:cubicBezTo>
                  <a:pt x="1319" y="1840676"/>
                  <a:pt x="2639" y="1326078"/>
                  <a:pt x="3958" y="811481"/>
                </a:cubicBezTo>
                <a:lnTo>
                  <a:pt x="862940" y="807522"/>
                </a:lnTo>
                <a:cubicBezTo>
                  <a:pt x="864259" y="537029"/>
                  <a:pt x="865579" y="266535"/>
                  <a:pt x="858981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1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C338341-0C50-936D-2789-8B8FF315708F}"/>
              </a:ext>
            </a:extLst>
          </p:cNvPr>
          <p:cNvSpPr/>
          <p:nvPr/>
        </p:nvSpPr>
        <p:spPr>
          <a:xfrm>
            <a:off x="6126893" y="2043377"/>
            <a:ext cx="1023971" cy="691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(fully) </a:t>
            </a:r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manual</a:t>
            </a:r>
            <a:endParaRPr lang="de-DE" sz="16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68D613A-F840-64E6-EC97-E6D7A4B74A8E}"/>
              </a:ext>
            </a:extLst>
          </p:cNvPr>
          <p:cNvSpPr/>
          <p:nvPr/>
        </p:nvSpPr>
        <p:spPr>
          <a:xfrm>
            <a:off x="7336008" y="3668022"/>
            <a:ext cx="1065180" cy="7326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(fully) motor-manual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5F322E1-DF39-73E2-07A6-F2709C40703B}"/>
              </a:ext>
            </a:extLst>
          </p:cNvPr>
          <p:cNvSpPr txBox="1"/>
          <p:nvPr/>
        </p:nvSpPr>
        <p:spPr>
          <a:xfrm rot="16200000">
            <a:off x="4999335" y="1146881"/>
            <a:ext cx="159232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latin typeface="Fira Sans" panose="020B0503050000020004" pitchFamily="34" charset="0"/>
              </a:rPr>
              <a:t>additional</a:t>
            </a:r>
          </a:p>
          <a:p>
            <a:pPr algn="r"/>
            <a:r>
              <a:rPr lang="de-DE" sz="1600" dirty="0">
                <a:latin typeface="Fira Sans" panose="020B0503050000020004" pitchFamily="34" charset="0"/>
              </a:rPr>
              <a:t>sub-</a:t>
            </a:r>
            <a:r>
              <a:rPr lang="de-DE" sz="1600" dirty="0" err="1">
                <a:latin typeface="Fira Sans" panose="020B0503050000020004" pitchFamily="34" charset="0"/>
              </a:rPr>
              <a:t>process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2B6F297-DE72-B1B2-E830-AC912A8B294E}"/>
              </a:ext>
            </a:extLst>
          </p:cNvPr>
          <p:cNvSpPr txBox="1"/>
          <p:nvPr/>
        </p:nvSpPr>
        <p:spPr>
          <a:xfrm>
            <a:off x="4221092" y="1452203"/>
            <a:ext cx="181762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Fira Sans" panose="020B0503050000020004" pitchFamily="34" charset="0"/>
              </a:rPr>
              <a:t>in sub-pro-</a:t>
            </a:r>
          </a:p>
          <a:p>
            <a:r>
              <a:rPr lang="de-DE" sz="1600" dirty="0" err="1">
                <a:latin typeface="Fira Sans" panose="020B0503050000020004" pitchFamily="34" charset="0"/>
              </a:rPr>
              <a:t>cesses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mapped</a:t>
            </a:r>
            <a:endParaRPr lang="de-DE" sz="1600" dirty="0">
              <a:latin typeface="Fira Sans" panose="020B05030500000200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11EEA98-13D8-ED79-3459-C2C2CD651FCF}"/>
              </a:ext>
            </a:extLst>
          </p:cNvPr>
          <p:cNvSpPr/>
          <p:nvPr/>
        </p:nvSpPr>
        <p:spPr>
          <a:xfrm>
            <a:off x="8561658" y="5381319"/>
            <a:ext cx="1065180" cy="691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Fira Sans" panose="020B0503050000020004" pitchFamily="34" charset="0"/>
              </a:rPr>
              <a:t>(fully) </a:t>
            </a:r>
            <a:r>
              <a:rPr lang="de-DE" sz="1600" dirty="0" err="1">
                <a:solidFill>
                  <a:schemeClr val="tx1"/>
                </a:solidFill>
                <a:latin typeface="Fira Sans" panose="020B0503050000020004" pitchFamily="34" charset="0"/>
              </a:rPr>
              <a:t>mecha-nized</a:t>
            </a:r>
            <a:endParaRPr lang="de-DE" sz="16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9A5EEC1-8044-C893-2FBD-8BE512859E55}"/>
              </a:ext>
            </a:extLst>
          </p:cNvPr>
          <p:cNvSpPr txBox="1"/>
          <p:nvPr/>
        </p:nvSpPr>
        <p:spPr>
          <a:xfrm>
            <a:off x="6049630" y="2909284"/>
            <a:ext cx="1298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partly</a:t>
            </a:r>
            <a:r>
              <a:rPr lang="de-DE" sz="1600" dirty="0">
                <a:latin typeface="Fira Sans" panose="020B0503050000020004" pitchFamily="34" charset="0"/>
              </a:rPr>
              <a:t> motor-manual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B2FAA53-C54A-C441-3CE4-1DD718C8C6D1}"/>
              </a:ext>
            </a:extLst>
          </p:cNvPr>
          <p:cNvSpPr txBox="1"/>
          <p:nvPr/>
        </p:nvSpPr>
        <p:spPr>
          <a:xfrm>
            <a:off x="6354781" y="4775236"/>
            <a:ext cx="1866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Fira Sans" panose="020B0503050000020004" pitchFamily="34" charset="0"/>
              </a:rPr>
              <a:t>partly</a:t>
            </a:r>
            <a:r>
              <a:rPr lang="de-DE" sz="1600" dirty="0">
                <a:latin typeface="Fira Sans" panose="020B0503050000020004" pitchFamily="34" charset="0"/>
              </a:rPr>
              <a:t> </a:t>
            </a:r>
            <a:r>
              <a:rPr lang="de-DE" sz="1600" dirty="0" err="1">
                <a:latin typeface="Fira Sans" panose="020B0503050000020004" pitchFamily="34" charset="0"/>
              </a:rPr>
              <a:t>mechanized</a:t>
            </a:r>
            <a:endParaRPr lang="de-DE" sz="1600" dirty="0">
              <a:latin typeface="Fira Sans" panose="020B0503050000020004" pitchFamily="34" charset="0"/>
            </a:endParaRP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id="{0159FD4E-2811-F5B9-E065-A58FFF4B2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6591" y="1045606"/>
            <a:ext cx="209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12">
            <a:extLst>
              <a:ext uri="{FF2B5EF4-FFF2-40B4-BE49-F238E27FC236}">
                <a16:creationId xmlns:a16="http://schemas.microsoft.com/office/drawing/2014/main" id="{B440AB60-154F-9800-F8AC-1EAE917552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15958" y="1186701"/>
            <a:ext cx="461010" cy="169846"/>
            <a:chOff x="3162" y="1293"/>
            <a:chExt cx="570" cy="210"/>
          </a:xfrm>
        </p:grpSpPr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CE3C2F8F-06A7-1DBF-AB90-0F3313F0B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24846A5E-6945-AA8B-8F7F-C3554A566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B8657E9-367E-DA35-D58D-132BB5958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4DE798F5-F88D-015D-42B1-E48C36D2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390E053-0E73-15F0-B0CB-3F5D571BA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28" name="Group 88">
            <a:extLst>
              <a:ext uri="{FF2B5EF4-FFF2-40B4-BE49-F238E27FC236}">
                <a16:creationId xmlns:a16="http://schemas.microsoft.com/office/drawing/2014/main" id="{520E611E-B097-8AF0-2F87-F4EC4DF1B0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755020" y="1150215"/>
            <a:ext cx="628650" cy="300038"/>
            <a:chOff x="2577" y="1047"/>
            <a:chExt cx="792" cy="378"/>
          </a:xfrm>
        </p:grpSpPr>
        <p:sp>
          <p:nvSpPr>
            <p:cNvPr id="29" name="Oval 89">
              <a:extLst>
                <a:ext uri="{FF2B5EF4-FFF2-40B4-BE49-F238E27FC236}">
                  <a16:creationId xmlns:a16="http://schemas.microsoft.com/office/drawing/2014/main" id="{9705A984-0D1D-825A-F3EA-BCDC8DF03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191"/>
              <a:ext cx="120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0" name="Rectangle 90">
              <a:extLst>
                <a:ext uri="{FF2B5EF4-FFF2-40B4-BE49-F238E27FC236}">
                  <a16:creationId xmlns:a16="http://schemas.microsoft.com/office/drawing/2014/main" id="{B7A1A0A7-62FF-8667-0012-B28694084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293"/>
              <a:ext cx="246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1" name="Freeform 91">
              <a:extLst>
                <a:ext uri="{FF2B5EF4-FFF2-40B4-BE49-F238E27FC236}">
                  <a16:creationId xmlns:a16="http://schemas.microsoft.com/office/drawing/2014/main" id="{4AFA5F9A-B6C1-233F-9C84-AD0FB2640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191"/>
              <a:ext cx="312" cy="180"/>
            </a:xfrm>
            <a:custGeom>
              <a:avLst/>
              <a:gdLst>
                <a:gd name="T0" fmla="*/ 0 w 52"/>
                <a:gd name="T1" fmla="*/ 0 h 30"/>
                <a:gd name="T2" fmla="*/ 0 w 52"/>
                <a:gd name="T3" fmla="*/ 180 h 30"/>
                <a:gd name="T4" fmla="*/ 234 w 52"/>
                <a:gd name="T5" fmla="*/ 180 h 30"/>
                <a:gd name="T6" fmla="*/ 312 w 52"/>
                <a:gd name="T7" fmla="*/ 132 h 30"/>
                <a:gd name="T8" fmla="*/ 312 w 52"/>
                <a:gd name="T9" fmla="*/ 42 h 30"/>
                <a:gd name="T10" fmla="*/ 78 w 52"/>
                <a:gd name="T11" fmla="*/ 0 h 30"/>
                <a:gd name="T12" fmla="*/ 0 w 5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0"/>
                <a:gd name="T23" fmla="*/ 52 w 5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0">
                  <a:moveTo>
                    <a:pt x="0" y="0"/>
                  </a:moveTo>
                  <a:lnTo>
                    <a:pt x="0" y="30"/>
                  </a:lnTo>
                  <a:lnTo>
                    <a:pt x="39" y="30"/>
                  </a:lnTo>
                  <a:lnTo>
                    <a:pt x="52" y="22"/>
                  </a:lnTo>
                  <a:lnTo>
                    <a:pt x="52" y="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2" name="Oval 92">
              <a:extLst>
                <a:ext uri="{FF2B5EF4-FFF2-40B4-BE49-F238E27FC236}">
                  <a16:creationId xmlns:a16="http://schemas.microsoft.com/office/drawing/2014/main" id="{094F778C-5955-5320-8114-9044A2A15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122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3" name="Oval 93">
              <a:extLst>
                <a:ext uri="{FF2B5EF4-FFF2-40B4-BE49-F238E27FC236}">
                  <a16:creationId xmlns:a16="http://schemas.microsoft.com/office/drawing/2014/main" id="{5D204BF4-4852-45CA-5BFB-6DE426A00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227"/>
              <a:ext cx="192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4" name="Freeform 94">
              <a:extLst>
                <a:ext uri="{FF2B5EF4-FFF2-40B4-BE49-F238E27FC236}">
                  <a16:creationId xmlns:a16="http://schemas.microsoft.com/office/drawing/2014/main" id="{0C000C0D-857E-F7C0-888E-F7EABF87B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047"/>
              <a:ext cx="228" cy="216"/>
            </a:xfrm>
            <a:custGeom>
              <a:avLst/>
              <a:gdLst>
                <a:gd name="T0" fmla="*/ 6 w 38"/>
                <a:gd name="T1" fmla="*/ 24 h 36"/>
                <a:gd name="T2" fmla="*/ 6 w 38"/>
                <a:gd name="T3" fmla="*/ 144 h 36"/>
                <a:gd name="T4" fmla="*/ 66 w 38"/>
                <a:gd name="T5" fmla="*/ 216 h 36"/>
                <a:gd name="T6" fmla="*/ 168 w 38"/>
                <a:gd name="T7" fmla="*/ 216 h 36"/>
                <a:gd name="T8" fmla="*/ 228 w 38"/>
                <a:gd name="T9" fmla="*/ 150 h 36"/>
                <a:gd name="T10" fmla="*/ 156 w 38"/>
                <a:gd name="T11" fmla="*/ 0 h 36"/>
                <a:gd name="T12" fmla="*/ 0 w 38"/>
                <a:gd name="T13" fmla="*/ 0 h 36"/>
                <a:gd name="T14" fmla="*/ 6 w 38"/>
                <a:gd name="T15" fmla="*/ 2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6"/>
                <a:gd name="T26" fmla="*/ 38 w 3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6">
                  <a:moveTo>
                    <a:pt x="1" y="4"/>
                  </a:moveTo>
                  <a:lnTo>
                    <a:pt x="1" y="24"/>
                  </a:lnTo>
                  <a:lnTo>
                    <a:pt x="11" y="36"/>
                  </a:lnTo>
                  <a:lnTo>
                    <a:pt x="28" y="36"/>
                  </a:lnTo>
                  <a:lnTo>
                    <a:pt x="38" y="2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5" name="Freeform 95">
              <a:extLst>
                <a:ext uri="{FF2B5EF4-FFF2-40B4-BE49-F238E27FC236}">
                  <a16:creationId xmlns:a16="http://schemas.microsoft.com/office/drawing/2014/main" id="{211C1C31-029E-D20D-53AF-ADD7EA3F7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077"/>
              <a:ext cx="144" cy="114"/>
            </a:xfrm>
            <a:custGeom>
              <a:avLst/>
              <a:gdLst>
                <a:gd name="T0" fmla="*/ 0 w 24"/>
                <a:gd name="T1" fmla="*/ 0 h 19"/>
                <a:gd name="T2" fmla="*/ 6 w 24"/>
                <a:gd name="T3" fmla="*/ 114 h 19"/>
                <a:gd name="T4" fmla="*/ 144 w 24"/>
                <a:gd name="T5" fmla="*/ 114 h 19"/>
                <a:gd name="T6" fmla="*/ 102 w 24"/>
                <a:gd name="T7" fmla="*/ 0 h 19"/>
                <a:gd name="T8" fmla="*/ 0 w 24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9"/>
                <a:gd name="T17" fmla="*/ 24 w 2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9">
                  <a:moveTo>
                    <a:pt x="0" y="0"/>
                  </a:moveTo>
                  <a:lnTo>
                    <a:pt x="1" y="19"/>
                  </a:lnTo>
                  <a:lnTo>
                    <a:pt x="24" y="1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36" name="Line 96">
              <a:extLst>
                <a:ext uri="{FF2B5EF4-FFF2-40B4-BE49-F238E27FC236}">
                  <a16:creationId xmlns:a16="http://schemas.microsoft.com/office/drawing/2014/main" id="{CF5C8737-E2D8-4C59-5AA4-1563F6E5E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1047"/>
              <a:ext cx="264" cy="1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97">
              <a:extLst>
                <a:ext uri="{FF2B5EF4-FFF2-40B4-BE49-F238E27FC236}">
                  <a16:creationId xmlns:a16="http://schemas.microsoft.com/office/drawing/2014/main" id="{DAD65AA6-8960-8EDD-6AC8-70B6FBB22D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7" y="1347"/>
              <a:ext cx="78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99">
              <a:extLst>
                <a:ext uri="{FF2B5EF4-FFF2-40B4-BE49-F238E27FC236}">
                  <a16:creationId xmlns:a16="http://schemas.microsoft.com/office/drawing/2014/main" id="{9E71699F-327C-7B92-2A21-0419424B06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1149"/>
              <a:ext cx="1" cy="1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100">
              <a:extLst>
                <a:ext uri="{FF2B5EF4-FFF2-40B4-BE49-F238E27FC236}">
                  <a16:creationId xmlns:a16="http://schemas.microsoft.com/office/drawing/2014/main" id="{0C435412-1E31-1194-4122-D05D79E562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1" y="1191"/>
              <a:ext cx="10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101">
              <a:extLst>
                <a:ext uri="{FF2B5EF4-FFF2-40B4-BE49-F238E27FC236}">
                  <a16:creationId xmlns:a16="http://schemas.microsoft.com/office/drawing/2014/main" id="{435C65E7-DFC5-653E-4234-3CB1481D0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323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102">
              <a:extLst>
                <a:ext uri="{FF2B5EF4-FFF2-40B4-BE49-F238E27FC236}">
                  <a16:creationId xmlns:a16="http://schemas.microsoft.com/office/drawing/2014/main" id="{6E6145B7-7775-3137-1484-7E6A4B065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239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49" name="Group 88">
            <a:extLst>
              <a:ext uri="{FF2B5EF4-FFF2-40B4-BE49-F238E27FC236}">
                <a16:creationId xmlns:a16="http://schemas.microsoft.com/office/drawing/2014/main" id="{B215625E-B6D9-1CB9-6476-203616CDBF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05203" y="4698125"/>
            <a:ext cx="628650" cy="300038"/>
            <a:chOff x="2577" y="1047"/>
            <a:chExt cx="792" cy="378"/>
          </a:xfrm>
        </p:grpSpPr>
        <p:sp>
          <p:nvSpPr>
            <p:cNvPr id="50" name="Oval 89">
              <a:extLst>
                <a:ext uri="{FF2B5EF4-FFF2-40B4-BE49-F238E27FC236}">
                  <a16:creationId xmlns:a16="http://schemas.microsoft.com/office/drawing/2014/main" id="{CF9BAB5D-A471-A5B9-E808-23A18604A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191"/>
              <a:ext cx="120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1" name="Rectangle 90">
              <a:extLst>
                <a:ext uri="{FF2B5EF4-FFF2-40B4-BE49-F238E27FC236}">
                  <a16:creationId xmlns:a16="http://schemas.microsoft.com/office/drawing/2014/main" id="{6C81D3CB-0644-3B2F-467F-BDCBD85BA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293"/>
              <a:ext cx="246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2" name="Freeform 91">
              <a:extLst>
                <a:ext uri="{FF2B5EF4-FFF2-40B4-BE49-F238E27FC236}">
                  <a16:creationId xmlns:a16="http://schemas.microsoft.com/office/drawing/2014/main" id="{24D5C785-D086-74AA-7F2C-023974313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191"/>
              <a:ext cx="312" cy="180"/>
            </a:xfrm>
            <a:custGeom>
              <a:avLst/>
              <a:gdLst>
                <a:gd name="T0" fmla="*/ 0 w 52"/>
                <a:gd name="T1" fmla="*/ 0 h 30"/>
                <a:gd name="T2" fmla="*/ 0 w 52"/>
                <a:gd name="T3" fmla="*/ 180 h 30"/>
                <a:gd name="T4" fmla="*/ 234 w 52"/>
                <a:gd name="T5" fmla="*/ 180 h 30"/>
                <a:gd name="T6" fmla="*/ 312 w 52"/>
                <a:gd name="T7" fmla="*/ 132 h 30"/>
                <a:gd name="T8" fmla="*/ 312 w 52"/>
                <a:gd name="T9" fmla="*/ 42 h 30"/>
                <a:gd name="T10" fmla="*/ 78 w 52"/>
                <a:gd name="T11" fmla="*/ 0 h 30"/>
                <a:gd name="T12" fmla="*/ 0 w 5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0"/>
                <a:gd name="T23" fmla="*/ 52 w 5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0">
                  <a:moveTo>
                    <a:pt x="0" y="0"/>
                  </a:moveTo>
                  <a:lnTo>
                    <a:pt x="0" y="30"/>
                  </a:lnTo>
                  <a:lnTo>
                    <a:pt x="39" y="30"/>
                  </a:lnTo>
                  <a:lnTo>
                    <a:pt x="52" y="22"/>
                  </a:lnTo>
                  <a:lnTo>
                    <a:pt x="52" y="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3" name="Oval 92">
              <a:extLst>
                <a:ext uri="{FF2B5EF4-FFF2-40B4-BE49-F238E27FC236}">
                  <a16:creationId xmlns:a16="http://schemas.microsoft.com/office/drawing/2014/main" id="{DA0EFD04-3E06-6DA1-9BF6-607C1964A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122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4" name="Oval 93">
              <a:extLst>
                <a:ext uri="{FF2B5EF4-FFF2-40B4-BE49-F238E27FC236}">
                  <a16:creationId xmlns:a16="http://schemas.microsoft.com/office/drawing/2014/main" id="{6B2D7BB3-D631-3C25-67B0-586F8D622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227"/>
              <a:ext cx="192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5" name="Freeform 94">
              <a:extLst>
                <a:ext uri="{FF2B5EF4-FFF2-40B4-BE49-F238E27FC236}">
                  <a16:creationId xmlns:a16="http://schemas.microsoft.com/office/drawing/2014/main" id="{4FC92303-ED82-D327-1180-DE0310710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047"/>
              <a:ext cx="228" cy="216"/>
            </a:xfrm>
            <a:custGeom>
              <a:avLst/>
              <a:gdLst>
                <a:gd name="T0" fmla="*/ 6 w 38"/>
                <a:gd name="T1" fmla="*/ 24 h 36"/>
                <a:gd name="T2" fmla="*/ 6 w 38"/>
                <a:gd name="T3" fmla="*/ 144 h 36"/>
                <a:gd name="T4" fmla="*/ 66 w 38"/>
                <a:gd name="T5" fmla="*/ 216 h 36"/>
                <a:gd name="T6" fmla="*/ 168 w 38"/>
                <a:gd name="T7" fmla="*/ 216 h 36"/>
                <a:gd name="T8" fmla="*/ 228 w 38"/>
                <a:gd name="T9" fmla="*/ 150 h 36"/>
                <a:gd name="T10" fmla="*/ 156 w 38"/>
                <a:gd name="T11" fmla="*/ 0 h 36"/>
                <a:gd name="T12" fmla="*/ 0 w 38"/>
                <a:gd name="T13" fmla="*/ 0 h 36"/>
                <a:gd name="T14" fmla="*/ 6 w 38"/>
                <a:gd name="T15" fmla="*/ 2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6"/>
                <a:gd name="T26" fmla="*/ 38 w 3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6">
                  <a:moveTo>
                    <a:pt x="1" y="4"/>
                  </a:moveTo>
                  <a:lnTo>
                    <a:pt x="1" y="24"/>
                  </a:lnTo>
                  <a:lnTo>
                    <a:pt x="11" y="36"/>
                  </a:lnTo>
                  <a:lnTo>
                    <a:pt x="28" y="36"/>
                  </a:lnTo>
                  <a:lnTo>
                    <a:pt x="38" y="2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6" name="Freeform 95">
              <a:extLst>
                <a:ext uri="{FF2B5EF4-FFF2-40B4-BE49-F238E27FC236}">
                  <a16:creationId xmlns:a16="http://schemas.microsoft.com/office/drawing/2014/main" id="{FCB26E95-7520-0AE5-F4AE-DA800181B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077"/>
              <a:ext cx="144" cy="114"/>
            </a:xfrm>
            <a:custGeom>
              <a:avLst/>
              <a:gdLst>
                <a:gd name="T0" fmla="*/ 0 w 24"/>
                <a:gd name="T1" fmla="*/ 0 h 19"/>
                <a:gd name="T2" fmla="*/ 6 w 24"/>
                <a:gd name="T3" fmla="*/ 114 h 19"/>
                <a:gd name="T4" fmla="*/ 144 w 24"/>
                <a:gd name="T5" fmla="*/ 114 h 19"/>
                <a:gd name="T6" fmla="*/ 102 w 24"/>
                <a:gd name="T7" fmla="*/ 0 h 19"/>
                <a:gd name="T8" fmla="*/ 0 w 24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9"/>
                <a:gd name="T17" fmla="*/ 24 w 2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9">
                  <a:moveTo>
                    <a:pt x="0" y="0"/>
                  </a:moveTo>
                  <a:lnTo>
                    <a:pt x="1" y="19"/>
                  </a:lnTo>
                  <a:lnTo>
                    <a:pt x="24" y="1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57" name="Line 96">
              <a:extLst>
                <a:ext uri="{FF2B5EF4-FFF2-40B4-BE49-F238E27FC236}">
                  <a16:creationId xmlns:a16="http://schemas.microsoft.com/office/drawing/2014/main" id="{C8903FCB-3E46-B470-DD59-EB0311FC3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1047"/>
              <a:ext cx="264" cy="1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97">
              <a:extLst>
                <a:ext uri="{FF2B5EF4-FFF2-40B4-BE49-F238E27FC236}">
                  <a16:creationId xmlns:a16="http://schemas.microsoft.com/office/drawing/2014/main" id="{020B44BE-4DB7-EAA5-D53A-67E6E56D56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7" y="1347"/>
              <a:ext cx="78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Line 99">
              <a:extLst>
                <a:ext uri="{FF2B5EF4-FFF2-40B4-BE49-F238E27FC236}">
                  <a16:creationId xmlns:a16="http://schemas.microsoft.com/office/drawing/2014/main" id="{134F9571-8032-4A32-53C6-46D2DBFF7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1149"/>
              <a:ext cx="1" cy="1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Line 100">
              <a:extLst>
                <a:ext uri="{FF2B5EF4-FFF2-40B4-BE49-F238E27FC236}">
                  <a16:creationId xmlns:a16="http://schemas.microsoft.com/office/drawing/2014/main" id="{E654D969-8D5A-1208-DE15-3304036771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1" y="1191"/>
              <a:ext cx="10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101">
              <a:extLst>
                <a:ext uri="{FF2B5EF4-FFF2-40B4-BE49-F238E27FC236}">
                  <a16:creationId xmlns:a16="http://schemas.microsoft.com/office/drawing/2014/main" id="{587E8AAB-6705-9DE8-4E46-E2AF332E5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323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102">
              <a:extLst>
                <a:ext uri="{FF2B5EF4-FFF2-40B4-BE49-F238E27FC236}">
                  <a16:creationId xmlns:a16="http://schemas.microsoft.com/office/drawing/2014/main" id="{3FBB94F6-1941-3397-6928-4A89C1FB5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239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pic>
        <p:nvPicPr>
          <p:cNvPr id="63" name="Picture 5">
            <a:extLst>
              <a:ext uri="{FF2B5EF4-FFF2-40B4-BE49-F238E27FC236}">
                <a16:creationId xmlns:a16="http://schemas.microsoft.com/office/drawing/2014/main" id="{646BC23F-8979-52C0-413C-774E7B855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704" y="2163873"/>
            <a:ext cx="209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83EA2AFA-024F-712B-42CF-F6FCDA74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1425" y="2155892"/>
            <a:ext cx="209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F20EF787-06A4-0C98-FA5B-0CD8347EB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704" y="2948536"/>
            <a:ext cx="209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Group 12">
            <a:extLst>
              <a:ext uri="{FF2B5EF4-FFF2-40B4-BE49-F238E27FC236}">
                <a16:creationId xmlns:a16="http://schemas.microsoft.com/office/drawing/2014/main" id="{8DF2AA32-CE87-6C7E-44DF-D1A039CB4DD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47968" y="3093126"/>
            <a:ext cx="461010" cy="169846"/>
            <a:chOff x="3162" y="1293"/>
            <a:chExt cx="570" cy="210"/>
          </a:xfrm>
        </p:grpSpPr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DC54EE06-E807-A1F8-958E-C70E7D362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E70F144B-4D2D-2147-CC89-B5CFD04B2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957DE9BA-943C-E5CE-EA6F-713067E65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0BFD572D-6BB6-F859-0980-4F2B6956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5D8AD90B-E5E2-3C5F-E761-409A57734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72" name="Group 12">
            <a:extLst>
              <a:ext uri="{FF2B5EF4-FFF2-40B4-BE49-F238E27FC236}">
                <a16:creationId xmlns:a16="http://schemas.microsoft.com/office/drawing/2014/main" id="{6670433F-B97D-A6C5-984F-8E00C825F9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61974" y="3952554"/>
            <a:ext cx="461010" cy="169846"/>
            <a:chOff x="3162" y="1293"/>
            <a:chExt cx="570" cy="210"/>
          </a:xfrm>
        </p:grpSpPr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00930BBA-C9A2-655D-788E-F56A5C933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24A48D24-509A-41EA-5D02-86C38CADD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9A56FFF9-4F4F-389E-2962-B72109017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AC7D0EC2-D7A2-5F4B-F79E-0ECD9E197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B6047DC5-F471-5840-C088-A9E2E0461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78" name="Group 12">
            <a:extLst>
              <a:ext uri="{FF2B5EF4-FFF2-40B4-BE49-F238E27FC236}">
                <a16:creationId xmlns:a16="http://schemas.microsoft.com/office/drawing/2014/main" id="{2BF05A97-CC57-F006-82D7-FA039E2145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47960" y="3948641"/>
            <a:ext cx="461010" cy="169846"/>
            <a:chOff x="3162" y="1293"/>
            <a:chExt cx="570" cy="210"/>
          </a:xfrm>
        </p:grpSpPr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FFFA8E35-72C7-2570-63DA-E8F4217F3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0" name="Freeform 14">
              <a:extLst>
                <a:ext uri="{FF2B5EF4-FFF2-40B4-BE49-F238E27FC236}">
                  <a16:creationId xmlns:a16="http://schemas.microsoft.com/office/drawing/2014/main" id="{2461B20B-CB2B-5446-89A1-8E9890EC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33A4A14E-2510-515F-E981-9AC2D44E8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14BFCE44-CD78-1FBE-9CEE-E22BB530B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3" name="Freeform 17">
              <a:extLst>
                <a:ext uri="{FF2B5EF4-FFF2-40B4-BE49-F238E27FC236}">
                  <a16:creationId xmlns:a16="http://schemas.microsoft.com/office/drawing/2014/main" id="{2635FB21-4552-C5F2-D7BF-3DAB8244E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84" name="Group 12">
            <a:extLst>
              <a:ext uri="{FF2B5EF4-FFF2-40B4-BE49-F238E27FC236}">
                <a16:creationId xmlns:a16="http://schemas.microsoft.com/office/drawing/2014/main" id="{DD2883EF-D8BA-4DC4-0CD2-A17F95D3C60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85960" y="4797650"/>
            <a:ext cx="461010" cy="169846"/>
            <a:chOff x="3162" y="1293"/>
            <a:chExt cx="570" cy="210"/>
          </a:xfrm>
        </p:grpSpPr>
        <p:sp>
          <p:nvSpPr>
            <p:cNvPr id="85" name="Freeform 13">
              <a:extLst>
                <a:ext uri="{FF2B5EF4-FFF2-40B4-BE49-F238E27FC236}">
                  <a16:creationId xmlns:a16="http://schemas.microsoft.com/office/drawing/2014/main" id="{02798DFF-E20A-156C-8EF4-E64B803E8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77"/>
              <a:ext cx="174" cy="126"/>
            </a:xfrm>
            <a:custGeom>
              <a:avLst/>
              <a:gdLst>
                <a:gd name="T0" fmla="*/ 0 w 29"/>
                <a:gd name="T1" fmla="*/ 126 h 21"/>
                <a:gd name="T2" fmla="*/ 162 w 29"/>
                <a:gd name="T3" fmla="*/ 126 h 21"/>
                <a:gd name="T4" fmla="*/ 174 w 29"/>
                <a:gd name="T5" fmla="*/ 42 h 21"/>
                <a:gd name="T6" fmla="*/ 150 w 29"/>
                <a:gd name="T7" fmla="*/ 0 h 21"/>
                <a:gd name="T8" fmla="*/ 12 w 29"/>
                <a:gd name="T9" fmla="*/ 12 h 21"/>
                <a:gd name="T10" fmla="*/ 0 w 29"/>
                <a:gd name="T11" fmla="*/ 12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"/>
                <a:gd name="T20" fmla="*/ 29 w 29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">
                  <a:moveTo>
                    <a:pt x="0" y="21"/>
                  </a:moveTo>
                  <a:lnTo>
                    <a:pt x="27" y="21"/>
                  </a:lnTo>
                  <a:lnTo>
                    <a:pt x="29" y="7"/>
                  </a:lnTo>
                  <a:lnTo>
                    <a:pt x="25" y="0"/>
                  </a:lnTo>
                  <a:cubicBezTo>
                    <a:pt x="16" y="0"/>
                    <a:pt x="9" y="0"/>
                    <a:pt x="2" y="2"/>
                  </a:cubicBezTo>
                  <a:cubicBezTo>
                    <a:pt x="0" y="8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3AEDFBE6-8209-71B4-614B-567F82694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25"/>
              <a:ext cx="126" cy="78"/>
            </a:xfrm>
            <a:custGeom>
              <a:avLst/>
              <a:gdLst>
                <a:gd name="T0" fmla="*/ 0 w 21"/>
                <a:gd name="T1" fmla="*/ 78 h 13"/>
                <a:gd name="T2" fmla="*/ 108 w 21"/>
                <a:gd name="T3" fmla="*/ 72 h 13"/>
                <a:gd name="T4" fmla="*/ 12 w 21"/>
                <a:gd name="T5" fmla="*/ 0 h 13"/>
                <a:gd name="T6" fmla="*/ 0 w 21"/>
                <a:gd name="T7" fmla="*/ 78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13"/>
                <a:gd name="T14" fmla="*/ 21 w 2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13">
                  <a:moveTo>
                    <a:pt x="0" y="13"/>
                  </a:moveTo>
                  <a:lnTo>
                    <a:pt x="18" y="12"/>
                  </a:lnTo>
                  <a:cubicBezTo>
                    <a:pt x="21" y="5"/>
                    <a:pt x="13" y="3"/>
                    <a:pt x="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7" name="Freeform 15">
              <a:extLst>
                <a:ext uri="{FF2B5EF4-FFF2-40B4-BE49-F238E27FC236}">
                  <a16:creationId xmlns:a16="http://schemas.microsoft.com/office/drawing/2014/main" id="{AAC82009-BA8F-67AE-FA0D-BB3009B45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1293"/>
              <a:ext cx="54" cy="186"/>
            </a:xfrm>
            <a:custGeom>
              <a:avLst/>
              <a:gdLst>
                <a:gd name="T0" fmla="*/ 54 w 9"/>
                <a:gd name="T1" fmla="*/ 84 h 31"/>
                <a:gd name="T2" fmla="*/ 0 w 9"/>
                <a:gd name="T3" fmla="*/ 186 h 31"/>
                <a:gd name="T4" fmla="*/ 0 60000 65536"/>
                <a:gd name="T5" fmla="*/ 0 60000 65536"/>
                <a:gd name="T6" fmla="*/ 0 w 9"/>
                <a:gd name="T7" fmla="*/ 0 h 31"/>
                <a:gd name="T8" fmla="*/ 9 w 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31">
                  <a:moveTo>
                    <a:pt x="9" y="14"/>
                  </a:moveTo>
                  <a:cubicBezTo>
                    <a:pt x="4" y="5"/>
                    <a:pt x="2" y="0"/>
                    <a:pt x="0" y="31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8" name="Freeform 16">
              <a:extLst>
                <a:ext uri="{FF2B5EF4-FFF2-40B4-BE49-F238E27FC236}">
                  <a16:creationId xmlns:a16="http://schemas.microsoft.com/office/drawing/2014/main" id="{73218494-5850-D53F-13D8-7DA048B1B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1317"/>
              <a:ext cx="30" cy="66"/>
            </a:xfrm>
            <a:custGeom>
              <a:avLst/>
              <a:gdLst>
                <a:gd name="T0" fmla="*/ 30 w 5"/>
                <a:gd name="T1" fmla="*/ 66 h 11"/>
                <a:gd name="T2" fmla="*/ 0 w 5"/>
                <a:gd name="T3" fmla="*/ 0 h 11"/>
                <a:gd name="T4" fmla="*/ 0 60000 65536"/>
                <a:gd name="T5" fmla="*/ 0 60000 65536"/>
                <a:gd name="T6" fmla="*/ 0 w 5"/>
                <a:gd name="T7" fmla="*/ 0 h 11"/>
                <a:gd name="T8" fmla="*/ 5 w 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1">
                  <a:moveTo>
                    <a:pt x="5" y="11"/>
                  </a:moveTo>
                  <a:cubicBezTo>
                    <a:pt x="0" y="6"/>
                    <a:pt x="0" y="3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A0333958-066E-1DF5-170D-3E0939466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407"/>
              <a:ext cx="288" cy="84"/>
            </a:xfrm>
            <a:custGeom>
              <a:avLst/>
              <a:gdLst>
                <a:gd name="T0" fmla="*/ 282 w 48"/>
                <a:gd name="T1" fmla="*/ 84 h 14"/>
                <a:gd name="T2" fmla="*/ 0 w 48"/>
                <a:gd name="T3" fmla="*/ 42 h 14"/>
                <a:gd name="T4" fmla="*/ 288 w 48"/>
                <a:gd name="T5" fmla="*/ 18 h 14"/>
                <a:gd name="T6" fmla="*/ 282 w 48"/>
                <a:gd name="T7" fmla="*/ 8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14"/>
                <a:gd name="T14" fmla="*/ 48 w 4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14">
                  <a:moveTo>
                    <a:pt x="47" y="14"/>
                  </a:moveTo>
                  <a:cubicBezTo>
                    <a:pt x="15" y="14"/>
                    <a:pt x="0" y="14"/>
                    <a:pt x="0" y="7"/>
                  </a:cubicBezTo>
                  <a:cubicBezTo>
                    <a:pt x="0" y="0"/>
                    <a:pt x="16" y="2"/>
                    <a:pt x="48" y="3"/>
                  </a:cubicBezTo>
                  <a:lnTo>
                    <a:pt x="47" y="1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90" name="Group 88">
            <a:extLst>
              <a:ext uri="{FF2B5EF4-FFF2-40B4-BE49-F238E27FC236}">
                <a16:creationId xmlns:a16="http://schemas.microsoft.com/office/drawing/2014/main" id="{E1914687-18B1-83BF-AE39-CF11E4CCA0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99714" y="5565739"/>
            <a:ext cx="628650" cy="300038"/>
            <a:chOff x="2577" y="1047"/>
            <a:chExt cx="792" cy="378"/>
          </a:xfrm>
        </p:grpSpPr>
        <p:sp>
          <p:nvSpPr>
            <p:cNvPr id="91" name="Oval 89">
              <a:extLst>
                <a:ext uri="{FF2B5EF4-FFF2-40B4-BE49-F238E27FC236}">
                  <a16:creationId xmlns:a16="http://schemas.microsoft.com/office/drawing/2014/main" id="{A54AA13D-A5E8-E8A9-B9CE-410C71197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191"/>
              <a:ext cx="120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2" name="Rectangle 90">
              <a:extLst>
                <a:ext uri="{FF2B5EF4-FFF2-40B4-BE49-F238E27FC236}">
                  <a16:creationId xmlns:a16="http://schemas.microsoft.com/office/drawing/2014/main" id="{3E518B81-3789-E6C3-B4DC-BDFB4FE4F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293"/>
              <a:ext cx="246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4AC0614A-7166-F871-7243-1CD7A32A1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191"/>
              <a:ext cx="312" cy="180"/>
            </a:xfrm>
            <a:custGeom>
              <a:avLst/>
              <a:gdLst>
                <a:gd name="T0" fmla="*/ 0 w 52"/>
                <a:gd name="T1" fmla="*/ 0 h 30"/>
                <a:gd name="T2" fmla="*/ 0 w 52"/>
                <a:gd name="T3" fmla="*/ 180 h 30"/>
                <a:gd name="T4" fmla="*/ 234 w 52"/>
                <a:gd name="T5" fmla="*/ 180 h 30"/>
                <a:gd name="T6" fmla="*/ 312 w 52"/>
                <a:gd name="T7" fmla="*/ 132 h 30"/>
                <a:gd name="T8" fmla="*/ 312 w 52"/>
                <a:gd name="T9" fmla="*/ 42 h 30"/>
                <a:gd name="T10" fmla="*/ 78 w 52"/>
                <a:gd name="T11" fmla="*/ 0 h 30"/>
                <a:gd name="T12" fmla="*/ 0 w 5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0"/>
                <a:gd name="T23" fmla="*/ 52 w 5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0">
                  <a:moveTo>
                    <a:pt x="0" y="0"/>
                  </a:moveTo>
                  <a:lnTo>
                    <a:pt x="0" y="30"/>
                  </a:lnTo>
                  <a:lnTo>
                    <a:pt x="39" y="30"/>
                  </a:lnTo>
                  <a:lnTo>
                    <a:pt x="52" y="22"/>
                  </a:lnTo>
                  <a:lnTo>
                    <a:pt x="52" y="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4" name="Oval 92">
              <a:extLst>
                <a:ext uri="{FF2B5EF4-FFF2-40B4-BE49-F238E27FC236}">
                  <a16:creationId xmlns:a16="http://schemas.microsoft.com/office/drawing/2014/main" id="{6F6BF1E1-CE4F-308A-AFD7-85760E111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122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5" name="Oval 93">
              <a:extLst>
                <a:ext uri="{FF2B5EF4-FFF2-40B4-BE49-F238E27FC236}">
                  <a16:creationId xmlns:a16="http://schemas.microsoft.com/office/drawing/2014/main" id="{8754A143-88D2-9D56-3092-E60342A3D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227"/>
              <a:ext cx="192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E7BC8DF2-5F67-ACE1-5B1E-C2A1547EC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047"/>
              <a:ext cx="228" cy="216"/>
            </a:xfrm>
            <a:custGeom>
              <a:avLst/>
              <a:gdLst>
                <a:gd name="T0" fmla="*/ 6 w 38"/>
                <a:gd name="T1" fmla="*/ 24 h 36"/>
                <a:gd name="T2" fmla="*/ 6 w 38"/>
                <a:gd name="T3" fmla="*/ 144 h 36"/>
                <a:gd name="T4" fmla="*/ 66 w 38"/>
                <a:gd name="T5" fmla="*/ 216 h 36"/>
                <a:gd name="T6" fmla="*/ 168 w 38"/>
                <a:gd name="T7" fmla="*/ 216 h 36"/>
                <a:gd name="T8" fmla="*/ 228 w 38"/>
                <a:gd name="T9" fmla="*/ 150 h 36"/>
                <a:gd name="T10" fmla="*/ 156 w 38"/>
                <a:gd name="T11" fmla="*/ 0 h 36"/>
                <a:gd name="T12" fmla="*/ 0 w 38"/>
                <a:gd name="T13" fmla="*/ 0 h 36"/>
                <a:gd name="T14" fmla="*/ 6 w 38"/>
                <a:gd name="T15" fmla="*/ 2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6"/>
                <a:gd name="T26" fmla="*/ 38 w 3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6">
                  <a:moveTo>
                    <a:pt x="1" y="4"/>
                  </a:moveTo>
                  <a:lnTo>
                    <a:pt x="1" y="24"/>
                  </a:lnTo>
                  <a:lnTo>
                    <a:pt x="11" y="36"/>
                  </a:lnTo>
                  <a:lnTo>
                    <a:pt x="28" y="36"/>
                  </a:lnTo>
                  <a:lnTo>
                    <a:pt x="38" y="2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4095B535-D7B6-2491-527A-2808A2252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077"/>
              <a:ext cx="144" cy="114"/>
            </a:xfrm>
            <a:custGeom>
              <a:avLst/>
              <a:gdLst>
                <a:gd name="T0" fmla="*/ 0 w 24"/>
                <a:gd name="T1" fmla="*/ 0 h 19"/>
                <a:gd name="T2" fmla="*/ 6 w 24"/>
                <a:gd name="T3" fmla="*/ 114 h 19"/>
                <a:gd name="T4" fmla="*/ 144 w 24"/>
                <a:gd name="T5" fmla="*/ 114 h 19"/>
                <a:gd name="T6" fmla="*/ 102 w 24"/>
                <a:gd name="T7" fmla="*/ 0 h 19"/>
                <a:gd name="T8" fmla="*/ 0 w 24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9"/>
                <a:gd name="T17" fmla="*/ 24 w 2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9">
                  <a:moveTo>
                    <a:pt x="0" y="0"/>
                  </a:moveTo>
                  <a:lnTo>
                    <a:pt x="1" y="19"/>
                  </a:lnTo>
                  <a:lnTo>
                    <a:pt x="24" y="1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98" name="Line 96">
              <a:extLst>
                <a:ext uri="{FF2B5EF4-FFF2-40B4-BE49-F238E27FC236}">
                  <a16:creationId xmlns:a16="http://schemas.microsoft.com/office/drawing/2014/main" id="{CB6E329A-FDAC-FAB1-CF5E-C55AD42B8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1047"/>
              <a:ext cx="264" cy="1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Line 97">
              <a:extLst>
                <a:ext uri="{FF2B5EF4-FFF2-40B4-BE49-F238E27FC236}">
                  <a16:creationId xmlns:a16="http://schemas.microsoft.com/office/drawing/2014/main" id="{6F40A5AF-399F-7893-CAD7-B4D58F4EE2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7" y="1347"/>
              <a:ext cx="78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Line 99">
              <a:extLst>
                <a:ext uri="{FF2B5EF4-FFF2-40B4-BE49-F238E27FC236}">
                  <a16:creationId xmlns:a16="http://schemas.microsoft.com/office/drawing/2014/main" id="{E0F171CB-FFB2-15D8-A9A7-51528343E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1149"/>
              <a:ext cx="1" cy="1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Line 100">
              <a:extLst>
                <a:ext uri="{FF2B5EF4-FFF2-40B4-BE49-F238E27FC236}">
                  <a16:creationId xmlns:a16="http://schemas.microsoft.com/office/drawing/2014/main" id="{616C8A19-8BA4-408D-356E-333ECF87FE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1" y="1191"/>
              <a:ext cx="10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Line 101">
              <a:extLst>
                <a:ext uri="{FF2B5EF4-FFF2-40B4-BE49-F238E27FC236}">
                  <a16:creationId xmlns:a16="http://schemas.microsoft.com/office/drawing/2014/main" id="{C9E924B0-4999-4C7B-7438-024AE22AE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323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15B3720E-C8B9-2FBA-697A-B1E591744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239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  <p:grpSp>
        <p:nvGrpSpPr>
          <p:cNvPr id="104" name="Group 88">
            <a:extLst>
              <a:ext uri="{FF2B5EF4-FFF2-40B4-BE49-F238E27FC236}">
                <a16:creationId xmlns:a16="http://schemas.microsoft.com/office/drawing/2014/main" id="{755FD15B-8B3B-DDD6-B6DC-1DEC1054EF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17031" y="5564488"/>
            <a:ext cx="628650" cy="300038"/>
            <a:chOff x="2577" y="1047"/>
            <a:chExt cx="792" cy="378"/>
          </a:xfrm>
        </p:grpSpPr>
        <p:sp>
          <p:nvSpPr>
            <p:cNvPr id="105" name="Oval 89">
              <a:extLst>
                <a:ext uri="{FF2B5EF4-FFF2-40B4-BE49-F238E27FC236}">
                  <a16:creationId xmlns:a16="http://schemas.microsoft.com/office/drawing/2014/main" id="{DAF74258-15E3-C1B2-87FA-2B26646B6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191"/>
              <a:ext cx="120" cy="114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6" name="Rectangle 90">
              <a:extLst>
                <a:ext uri="{FF2B5EF4-FFF2-40B4-BE49-F238E27FC236}">
                  <a16:creationId xmlns:a16="http://schemas.microsoft.com/office/drawing/2014/main" id="{E4FBACDD-CBC7-207F-26AF-426FE1EA3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" y="1293"/>
              <a:ext cx="246" cy="78"/>
            </a:xfrm>
            <a:prstGeom prst="rect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7" name="Freeform 91">
              <a:extLst>
                <a:ext uri="{FF2B5EF4-FFF2-40B4-BE49-F238E27FC236}">
                  <a16:creationId xmlns:a16="http://schemas.microsoft.com/office/drawing/2014/main" id="{4D33A03A-900A-131B-7920-81F57F8E3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191"/>
              <a:ext cx="312" cy="180"/>
            </a:xfrm>
            <a:custGeom>
              <a:avLst/>
              <a:gdLst>
                <a:gd name="T0" fmla="*/ 0 w 52"/>
                <a:gd name="T1" fmla="*/ 0 h 30"/>
                <a:gd name="T2" fmla="*/ 0 w 52"/>
                <a:gd name="T3" fmla="*/ 180 h 30"/>
                <a:gd name="T4" fmla="*/ 234 w 52"/>
                <a:gd name="T5" fmla="*/ 180 h 30"/>
                <a:gd name="T6" fmla="*/ 312 w 52"/>
                <a:gd name="T7" fmla="*/ 132 h 30"/>
                <a:gd name="T8" fmla="*/ 312 w 52"/>
                <a:gd name="T9" fmla="*/ 42 h 30"/>
                <a:gd name="T10" fmla="*/ 78 w 52"/>
                <a:gd name="T11" fmla="*/ 0 h 30"/>
                <a:gd name="T12" fmla="*/ 0 w 52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0"/>
                <a:gd name="T23" fmla="*/ 52 w 52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0">
                  <a:moveTo>
                    <a:pt x="0" y="0"/>
                  </a:moveTo>
                  <a:lnTo>
                    <a:pt x="0" y="30"/>
                  </a:lnTo>
                  <a:lnTo>
                    <a:pt x="39" y="30"/>
                  </a:lnTo>
                  <a:lnTo>
                    <a:pt x="52" y="22"/>
                  </a:lnTo>
                  <a:lnTo>
                    <a:pt x="52" y="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8" name="Oval 92">
              <a:extLst>
                <a:ext uri="{FF2B5EF4-FFF2-40B4-BE49-F238E27FC236}">
                  <a16:creationId xmlns:a16="http://schemas.microsoft.com/office/drawing/2014/main" id="{A713E01D-D2C9-9E97-BE10-BDB8AB133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1" y="1227"/>
              <a:ext cx="198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09" name="Oval 93">
              <a:extLst>
                <a:ext uri="{FF2B5EF4-FFF2-40B4-BE49-F238E27FC236}">
                  <a16:creationId xmlns:a16="http://schemas.microsoft.com/office/drawing/2014/main" id="{79BE6A9A-E05E-B895-A678-91DBFB223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227"/>
              <a:ext cx="192" cy="198"/>
            </a:xfrm>
            <a:prstGeom prst="ellipse">
              <a:avLst/>
            </a:pr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0" name="Freeform 94">
              <a:extLst>
                <a:ext uri="{FF2B5EF4-FFF2-40B4-BE49-F238E27FC236}">
                  <a16:creationId xmlns:a16="http://schemas.microsoft.com/office/drawing/2014/main" id="{5C687398-E900-964D-5CCF-4CE28126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047"/>
              <a:ext cx="228" cy="216"/>
            </a:xfrm>
            <a:custGeom>
              <a:avLst/>
              <a:gdLst>
                <a:gd name="T0" fmla="*/ 6 w 38"/>
                <a:gd name="T1" fmla="*/ 24 h 36"/>
                <a:gd name="T2" fmla="*/ 6 w 38"/>
                <a:gd name="T3" fmla="*/ 144 h 36"/>
                <a:gd name="T4" fmla="*/ 66 w 38"/>
                <a:gd name="T5" fmla="*/ 216 h 36"/>
                <a:gd name="T6" fmla="*/ 168 w 38"/>
                <a:gd name="T7" fmla="*/ 216 h 36"/>
                <a:gd name="T8" fmla="*/ 228 w 38"/>
                <a:gd name="T9" fmla="*/ 150 h 36"/>
                <a:gd name="T10" fmla="*/ 156 w 38"/>
                <a:gd name="T11" fmla="*/ 0 h 36"/>
                <a:gd name="T12" fmla="*/ 0 w 38"/>
                <a:gd name="T13" fmla="*/ 0 h 36"/>
                <a:gd name="T14" fmla="*/ 6 w 38"/>
                <a:gd name="T15" fmla="*/ 2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6"/>
                <a:gd name="T26" fmla="*/ 38 w 38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6">
                  <a:moveTo>
                    <a:pt x="1" y="4"/>
                  </a:moveTo>
                  <a:lnTo>
                    <a:pt x="1" y="24"/>
                  </a:lnTo>
                  <a:lnTo>
                    <a:pt x="11" y="36"/>
                  </a:lnTo>
                  <a:lnTo>
                    <a:pt x="28" y="36"/>
                  </a:lnTo>
                  <a:lnTo>
                    <a:pt x="38" y="2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1" name="Freeform 95">
              <a:extLst>
                <a:ext uri="{FF2B5EF4-FFF2-40B4-BE49-F238E27FC236}">
                  <a16:creationId xmlns:a16="http://schemas.microsoft.com/office/drawing/2014/main" id="{95A27BB8-A3DE-61A9-4320-F15A7EE86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077"/>
              <a:ext cx="144" cy="114"/>
            </a:xfrm>
            <a:custGeom>
              <a:avLst/>
              <a:gdLst>
                <a:gd name="T0" fmla="*/ 0 w 24"/>
                <a:gd name="T1" fmla="*/ 0 h 19"/>
                <a:gd name="T2" fmla="*/ 6 w 24"/>
                <a:gd name="T3" fmla="*/ 114 h 19"/>
                <a:gd name="T4" fmla="*/ 144 w 24"/>
                <a:gd name="T5" fmla="*/ 114 h 19"/>
                <a:gd name="T6" fmla="*/ 102 w 24"/>
                <a:gd name="T7" fmla="*/ 0 h 19"/>
                <a:gd name="T8" fmla="*/ 0 w 24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9"/>
                <a:gd name="T17" fmla="*/ 24 w 2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9">
                  <a:moveTo>
                    <a:pt x="0" y="0"/>
                  </a:moveTo>
                  <a:lnTo>
                    <a:pt x="1" y="19"/>
                  </a:lnTo>
                  <a:lnTo>
                    <a:pt x="24" y="19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C"/>
            </a:solidFill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12" name="Line 96">
              <a:extLst>
                <a:ext uri="{FF2B5EF4-FFF2-40B4-BE49-F238E27FC236}">
                  <a16:creationId xmlns:a16="http://schemas.microsoft.com/office/drawing/2014/main" id="{ECD4FEBF-FCC4-DE8B-8868-F3AFB1A899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1047"/>
              <a:ext cx="264" cy="18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97">
              <a:extLst>
                <a:ext uri="{FF2B5EF4-FFF2-40B4-BE49-F238E27FC236}">
                  <a16:creationId xmlns:a16="http://schemas.microsoft.com/office/drawing/2014/main" id="{19BAA5AB-81C3-0A5B-B2BB-32B3F400C8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7" y="1347"/>
              <a:ext cx="78" cy="36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Line 99">
              <a:extLst>
                <a:ext uri="{FF2B5EF4-FFF2-40B4-BE49-F238E27FC236}">
                  <a16:creationId xmlns:a16="http://schemas.microsoft.com/office/drawing/2014/main" id="{A7650BBF-CA73-D1A9-1E27-F5A210215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5" y="1149"/>
              <a:ext cx="1" cy="198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Line 100">
              <a:extLst>
                <a:ext uri="{FF2B5EF4-FFF2-40B4-BE49-F238E27FC236}">
                  <a16:creationId xmlns:a16="http://schemas.microsoft.com/office/drawing/2014/main" id="{7C820E65-ADBC-4E43-26D3-D73EB37894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1" y="1191"/>
              <a:ext cx="10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01">
              <a:extLst>
                <a:ext uri="{FF2B5EF4-FFF2-40B4-BE49-F238E27FC236}">
                  <a16:creationId xmlns:a16="http://schemas.microsoft.com/office/drawing/2014/main" id="{DED732F5-DBC3-160D-028C-481B33BE2B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" y="1323"/>
              <a:ext cx="48" cy="1"/>
            </a:xfrm>
            <a:prstGeom prst="line">
              <a:avLst/>
            </a:pr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Freeform 102">
              <a:extLst>
                <a:ext uri="{FF2B5EF4-FFF2-40B4-BE49-F238E27FC236}">
                  <a16:creationId xmlns:a16="http://schemas.microsoft.com/office/drawing/2014/main" id="{6BDE2FDA-4D5C-834D-3845-6B3479A03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239"/>
              <a:ext cx="66" cy="108"/>
            </a:xfrm>
            <a:custGeom>
              <a:avLst/>
              <a:gdLst>
                <a:gd name="T0" fmla="*/ 60 w 11"/>
                <a:gd name="T1" fmla="*/ 0 h 18"/>
                <a:gd name="T2" fmla="*/ 66 w 11"/>
                <a:gd name="T3" fmla="*/ 102 h 18"/>
                <a:gd name="T4" fmla="*/ 0 60000 65536"/>
                <a:gd name="T5" fmla="*/ 0 60000 65536"/>
                <a:gd name="T6" fmla="*/ 0 w 11"/>
                <a:gd name="T7" fmla="*/ 0 h 18"/>
                <a:gd name="T8" fmla="*/ 11 w 11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18">
                  <a:moveTo>
                    <a:pt x="10" y="0"/>
                  </a:moveTo>
                  <a:cubicBezTo>
                    <a:pt x="0" y="15"/>
                    <a:pt x="7" y="18"/>
                    <a:pt x="11" y="17"/>
                  </a:cubicBezTo>
                </a:path>
              </a:pathLst>
            </a:custGeom>
            <a:noFill/>
            <a:ln w="19050">
              <a:solidFill>
                <a:srgbClr val="24211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4116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Macintosh PowerPoint</Application>
  <PresentationFormat>Breitbild</PresentationFormat>
  <Paragraphs>29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86</cp:revision>
  <cp:lastPrinted>2021-12-07T09:36:27Z</cp:lastPrinted>
  <dcterms:created xsi:type="dcterms:W3CDTF">2021-11-23T15:40:59Z</dcterms:created>
  <dcterms:modified xsi:type="dcterms:W3CDTF">2023-11-24T17:02:19Z</dcterms:modified>
</cp:coreProperties>
</file>