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34" r:id="rId3"/>
    <p:sldId id="336" r:id="rId4"/>
    <p:sldId id="338" r:id="rId5"/>
    <p:sldId id="339" r:id="rId6"/>
    <p:sldId id="340" r:id="rId7"/>
    <p:sldId id="341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34"/>
            <p14:sldId id="336"/>
            <p14:sldId id="338"/>
            <p14:sldId id="339"/>
            <p14:sldId id="340"/>
            <p14:sldId id="34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B8A5"/>
    <a:srgbClr val="355D62"/>
    <a:srgbClr val="FF7737"/>
    <a:srgbClr val="8EA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05.07.23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PR1-E05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PR1-E05-Figures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E4ACE88-AD5C-CA5F-823B-CBC262FC0B79}"/>
              </a:ext>
            </a:extLst>
          </p:cNvPr>
          <p:cNvSpPr/>
          <p:nvPr/>
        </p:nvSpPr>
        <p:spPr>
          <a:xfrm>
            <a:off x="3000054" y="2601622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98D3524-34C6-F0A5-8C80-AD88BAAC4046}"/>
              </a:ext>
            </a:extLst>
          </p:cNvPr>
          <p:cNvSpPr/>
          <p:nvPr/>
        </p:nvSpPr>
        <p:spPr>
          <a:xfrm>
            <a:off x="3573695" y="2601622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8C3774D-5E46-17D5-F5D2-092B944CE843}"/>
              </a:ext>
            </a:extLst>
          </p:cNvPr>
          <p:cNvSpPr/>
          <p:nvPr/>
        </p:nvSpPr>
        <p:spPr>
          <a:xfrm>
            <a:off x="4147336" y="2601622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A2A2BBE6-58F4-65B1-F744-3D94C484A6A7}"/>
              </a:ext>
            </a:extLst>
          </p:cNvPr>
          <p:cNvSpPr/>
          <p:nvPr/>
        </p:nvSpPr>
        <p:spPr>
          <a:xfrm>
            <a:off x="4720977" y="2601622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E4D4D70-2AE1-C5C7-F38F-1E3419320593}"/>
              </a:ext>
            </a:extLst>
          </p:cNvPr>
          <p:cNvSpPr/>
          <p:nvPr/>
        </p:nvSpPr>
        <p:spPr>
          <a:xfrm>
            <a:off x="5294618" y="2601622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23F0D52-098B-A092-04F5-605817F54563}"/>
              </a:ext>
            </a:extLst>
          </p:cNvPr>
          <p:cNvSpPr/>
          <p:nvPr/>
        </p:nvSpPr>
        <p:spPr>
          <a:xfrm>
            <a:off x="3000054" y="318724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39F9BA8-8558-B825-34C0-D06B66D1E6A7}"/>
              </a:ext>
            </a:extLst>
          </p:cNvPr>
          <p:cNvSpPr/>
          <p:nvPr/>
        </p:nvSpPr>
        <p:spPr>
          <a:xfrm>
            <a:off x="3573695" y="318724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AB13EE7-DE3A-F282-338B-044CDFC08956}"/>
              </a:ext>
            </a:extLst>
          </p:cNvPr>
          <p:cNvSpPr/>
          <p:nvPr/>
        </p:nvSpPr>
        <p:spPr>
          <a:xfrm>
            <a:off x="4147336" y="318724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68F5C1C-783F-E23B-BCD2-5FAC114CC61B}"/>
              </a:ext>
            </a:extLst>
          </p:cNvPr>
          <p:cNvSpPr/>
          <p:nvPr/>
        </p:nvSpPr>
        <p:spPr>
          <a:xfrm>
            <a:off x="4720977" y="318724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CAB6E11-275E-AE92-5FFD-4678F5A1AFC0}"/>
              </a:ext>
            </a:extLst>
          </p:cNvPr>
          <p:cNvSpPr/>
          <p:nvPr/>
        </p:nvSpPr>
        <p:spPr>
          <a:xfrm>
            <a:off x="5294618" y="318724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1066719-7B69-8D66-FC72-A45DED5F93E3}"/>
              </a:ext>
            </a:extLst>
          </p:cNvPr>
          <p:cNvSpPr/>
          <p:nvPr/>
        </p:nvSpPr>
        <p:spPr>
          <a:xfrm>
            <a:off x="3000054" y="2013426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E4A6B35-0B67-FCDE-A588-8376661ECCD0}"/>
              </a:ext>
            </a:extLst>
          </p:cNvPr>
          <p:cNvSpPr/>
          <p:nvPr/>
        </p:nvSpPr>
        <p:spPr>
          <a:xfrm>
            <a:off x="3573695" y="2013426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4B423DA-47CB-05E2-1266-24AE1C2FEBAE}"/>
              </a:ext>
            </a:extLst>
          </p:cNvPr>
          <p:cNvSpPr/>
          <p:nvPr/>
        </p:nvSpPr>
        <p:spPr>
          <a:xfrm>
            <a:off x="4147336" y="2013426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045E839-1FDA-9046-CF09-42EE25A67F4F}"/>
              </a:ext>
            </a:extLst>
          </p:cNvPr>
          <p:cNvSpPr/>
          <p:nvPr/>
        </p:nvSpPr>
        <p:spPr>
          <a:xfrm>
            <a:off x="4720977" y="2013426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544A23F-AD4B-A3DA-C845-501B0793962C}"/>
              </a:ext>
            </a:extLst>
          </p:cNvPr>
          <p:cNvSpPr/>
          <p:nvPr/>
        </p:nvSpPr>
        <p:spPr>
          <a:xfrm>
            <a:off x="5294618" y="2013426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C837D3A-134B-65D4-378F-6803577375E4}"/>
              </a:ext>
            </a:extLst>
          </p:cNvPr>
          <p:cNvSpPr/>
          <p:nvPr/>
        </p:nvSpPr>
        <p:spPr>
          <a:xfrm>
            <a:off x="3000054" y="142779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D53D3F11-C208-59C0-2263-23FDE5979E04}"/>
              </a:ext>
            </a:extLst>
          </p:cNvPr>
          <p:cNvSpPr/>
          <p:nvPr/>
        </p:nvSpPr>
        <p:spPr>
          <a:xfrm>
            <a:off x="3573695" y="142779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CD441DA7-DD09-9A36-7700-71FCFE5E1798}"/>
              </a:ext>
            </a:extLst>
          </p:cNvPr>
          <p:cNvSpPr/>
          <p:nvPr/>
        </p:nvSpPr>
        <p:spPr>
          <a:xfrm>
            <a:off x="4147336" y="142779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DB85910-0898-1B53-EF1A-13D69931F1EC}"/>
              </a:ext>
            </a:extLst>
          </p:cNvPr>
          <p:cNvSpPr/>
          <p:nvPr/>
        </p:nvSpPr>
        <p:spPr>
          <a:xfrm>
            <a:off x="4720977" y="142779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/>
                </a:solidFill>
                <a:latin typeface="Fira Sans" panose="020B0503050000020004" pitchFamily="34" charset="0"/>
              </a:rPr>
              <a:t>fmC</a:t>
            </a:r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82B1EBB9-04D2-70CB-9E71-C3473A23FF0C}"/>
              </a:ext>
            </a:extLst>
          </p:cNvPr>
          <p:cNvSpPr/>
          <p:nvPr/>
        </p:nvSpPr>
        <p:spPr>
          <a:xfrm>
            <a:off x="5294618" y="142779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/>
                </a:solidFill>
                <a:latin typeface="Fira Sans" panose="020B0503050000020004" pitchFamily="34" charset="0"/>
              </a:rPr>
              <a:t>fmC</a:t>
            </a:r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712997ED-7C89-A745-A7B6-F7E310964006}"/>
              </a:ext>
            </a:extLst>
          </p:cNvPr>
          <p:cNvSpPr/>
          <p:nvPr/>
        </p:nvSpPr>
        <p:spPr>
          <a:xfrm>
            <a:off x="3000054" y="839603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468925C6-17A6-9C31-D0B5-BA46E9D343D6}"/>
              </a:ext>
            </a:extLst>
          </p:cNvPr>
          <p:cNvSpPr/>
          <p:nvPr/>
        </p:nvSpPr>
        <p:spPr>
          <a:xfrm>
            <a:off x="3573695" y="839603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2F1C9026-E51C-D80C-2E33-ADE543BBB2FD}"/>
              </a:ext>
            </a:extLst>
          </p:cNvPr>
          <p:cNvSpPr/>
          <p:nvPr/>
        </p:nvSpPr>
        <p:spPr>
          <a:xfrm>
            <a:off x="4147336" y="839603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9EF28D0-CD35-1155-12C0-B49DEC718EE9}"/>
              </a:ext>
            </a:extLst>
          </p:cNvPr>
          <p:cNvSpPr/>
          <p:nvPr/>
        </p:nvSpPr>
        <p:spPr>
          <a:xfrm>
            <a:off x="4720977" y="839603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2B365842-6FE9-55E0-F8D1-8AFA998AE9E8}"/>
              </a:ext>
            </a:extLst>
          </p:cNvPr>
          <p:cNvSpPr/>
          <p:nvPr/>
        </p:nvSpPr>
        <p:spPr>
          <a:xfrm>
            <a:off x="5294618" y="839603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7AF7E6DE-C40A-E258-D68D-2AC8986ACBE4}"/>
              </a:ext>
            </a:extLst>
          </p:cNvPr>
          <p:cNvSpPr txBox="1"/>
          <p:nvPr/>
        </p:nvSpPr>
        <p:spPr>
          <a:xfrm rot="16200000">
            <a:off x="2191125" y="4014248"/>
            <a:ext cx="205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E1 </a:t>
            </a:r>
            <a:r>
              <a:rPr lang="de-DE" sz="1200" dirty="0" err="1">
                <a:latin typeface="Fira Sans" panose="020B0503050000020004" pitchFamily="34" charset="0"/>
              </a:rPr>
              <a:t>manual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339AAA91-7628-08D1-7A20-9E88E02F1E20}"/>
              </a:ext>
            </a:extLst>
          </p:cNvPr>
          <p:cNvSpPr txBox="1"/>
          <p:nvPr/>
        </p:nvSpPr>
        <p:spPr>
          <a:xfrm rot="16200000">
            <a:off x="2756166" y="3918802"/>
            <a:ext cx="2111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E2 motor-manual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F686543-F324-2DB6-431A-9673B72C2C20}"/>
              </a:ext>
            </a:extLst>
          </p:cNvPr>
          <p:cNvSpPr txBox="1"/>
          <p:nvPr/>
        </p:nvSpPr>
        <p:spPr>
          <a:xfrm>
            <a:off x="1620911" y="942741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S5 clean </a:t>
            </a:r>
            <a:r>
              <a:rPr lang="de-DE" sz="1200" dirty="0" err="1">
                <a:latin typeface="Fira Sans" panose="020B0503050000020004" pitchFamily="34" charset="0"/>
              </a:rPr>
              <a:t>roads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97378C6E-65A2-4F5F-22F3-1260C55B2BE7}"/>
              </a:ext>
            </a:extLst>
          </p:cNvPr>
          <p:cNvSpPr txBox="1"/>
          <p:nvPr/>
        </p:nvSpPr>
        <p:spPr>
          <a:xfrm>
            <a:off x="1620911" y="2711248"/>
            <a:ext cx="1461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S2 </a:t>
            </a:r>
            <a:r>
              <a:rPr lang="de-DE" sz="1200" dirty="0" err="1">
                <a:latin typeface="Fira Sans" panose="020B0503050000020004" pitchFamily="34" charset="0"/>
              </a:rPr>
              <a:t>processing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33EF7B11-9657-F2FB-3313-C282C7BDD4F1}"/>
              </a:ext>
            </a:extLst>
          </p:cNvPr>
          <p:cNvSpPr txBox="1"/>
          <p:nvPr/>
        </p:nvSpPr>
        <p:spPr>
          <a:xfrm>
            <a:off x="1620911" y="3305930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S1 </a:t>
            </a:r>
            <a:r>
              <a:rPr lang="de-DE" sz="1200" dirty="0" err="1">
                <a:latin typeface="Fira Sans" panose="020B0503050000020004" pitchFamily="34" charset="0"/>
              </a:rPr>
              <a:t>chipping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9E67D93D-CB76-817D-92FD-23E6A1A05671}"/>
              </a:ext>
            </a:extLst>
          </p:cNvPr>
          <p:cNvSpPr txBox="1"/>
          <p:nvPr/>
        </p:nvSpPr>
        <p:spPr>
          <a:xfrm>
            <a:off x="1620911" y="1430892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S4 </a:t>
            </a:r>
            <a:r>
              <a:rPr lang="de-DE" sz="1200" dirty="0" err="1">
                <a:latin typeface="Fira Sans" panose="020B0503050000020004" pitchFamily="34" charset="0"/>
              </a:rPr>
              <a:t>short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r>
              <a:rPr lang="de-DE" sz="1200" dirty="0">
                <a:latin typeface="Fira Sans" panose="020B0503050000020004" pitchFamily="34" charset="0"/>
              </a:rPr>
              <a:t>   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77DF6979-689B-8DF0-5ACB-06DE889880D5}"/>
              </a:ext>
            </a:extLst>
          </p:cNvPr>
          <p:cNvSpPr txBox="1"/>
          <p:nvPr/>
        </p:nvSpPr>
        <p:spPr>
          <a:xfrm>
            <a:off x="1620911" y="2025575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S3 </a:t>
            </a:r>
            <a:r>
              <a:rPr lang="de-DE" sz="1200" dirty="0" err="1">
                <a:latin typeface="Fira Sans" panose="020B0503050000020004" pitchFamily="34" charset="0"/>
              </a:rPr>
              <a:t>long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endParaRPr lang="de-DE" sz="1200" dirty="0">
              <a:latin typeface="Fira Sans" panose="020B0503050000020004" pitchFamily="34" charset="0"/>
            </a:endParaRP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A5262303-E2F0-26F1-C3DD-E702A303901E}"/>
              </a:ext>
            </a:extLst>
          </p:cNvPr>
          <p:cNvSpPr txBox="1"/>
          <p:nvPr/>
        </p:nvSpPr>
        <p:spPr>
          <a:xfrm rot="16200000">
            <a:off x="3308679" y="3937330"/>
            <a:ext cx="2111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E3 simple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C090F0EF-EC79-DFA7-9955-B23FBDD7545D}"/>
              </a:ext>
            </a:extLst>
          </p:cNvPr>
          <p:cNvSpPr txBox="1"/>
          <p:nvPr/>
        </p:nvSpPr>
        <p:spPr>
          <a:xfrm rot="16200000">
            <a:off x="3905127" y="3921917"/>
            <a:ext cx="214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E4 </a:t>
            </a:r>
            <a:r>
              <a:rPr lang="de-DE" sz="1200" dirty="0" err="1">
                <a:latin typeface="Fira Sans" panose="020B0503050000020004" pitchFamily="34" charset="0"/>
              </a:rPr>
              <a:t>advanced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7D75AF5B-D15A-8A4C-3950-5763DC874458}"/>
              </a:ext>
            </a:extLst>
          </p:cNvPr>
          <p:cNvSpPr txBox="1"/>
          <p:nvPr/>
        </p:nvSpPr>
        <p:spPr>
          <a:xfrm rot="16200000">
            <a:off x="4472617" y="4008103"/>
            <a:ext cx="2154684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E5 </a:t>
            </a:r>
            <a:r>
              <a:rPr lang="de-DE" sz="1200" dirty="0" err="1">
                <a:latin typeface="Fira Sans" panose="020B0503050000020004" pitchFamily="34" charset="0"/>
              </a:rPr>
              <a:t>automatic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pic>
        <p:nvPicPr>
          <p:cNvPr id="40" name="Grafik 3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0" t="9042" r="27280" b="17756"/>
          <a:stretch/>
        </p:blipFill>
        <p:spPr>
          <a:xfrm>
            <a:off x="6030303" y="774755"/>
            <a:ext cx="3934454" cy="298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15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>
            <a:extLst>
              <a:ext uri="{FF2B5EF4-FFF2-40B4-BE49-F238E27FC236}">
                <a16:creationId xmlns:a16="http://schemas.microsoft.com/office/drawing/2014/main" id="{2E4ACE88-AD5C-CA5F-823B-CBC262FC0B79}"/>
              </a:ext>
            </a:extLst>
          </p:cNvPr>
          <p:cNvSpPr/>
          <p:nvPr/>
        </p:nvSpPr>
        <p:spPr>
          <a:xfrm>
            <a:off x="3000054" y="2601622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C98D3524-34C6-F0A5-8C80-AD88BAAC4046}"/>
              </a:ext>
            </a:extLst>
          </p:cNvPr>
          <p:cNvSpPr/>
          <p:nvPr/>
        </p:nvSpPr>
        <p:spPr>
          <a:xfrm>
            <a:off x="3573695" y="2601622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18C3774D-5E46-17D5-F5D2-092B944CE843}"/>
              </a:ext>
            </a:extLst>
          </p:cNvPr>
          <p:cNvSpPr/>
          <p:nvPr/>
        </p:nvSpPr>
        <p:spPr>
          <a:xfrm>
            <a:off x="4147336" y="2601622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2A2BBE6-58F4-65B1-F744-3D94C484A6A7}"/>
              </a:ext>
            </a:extLst>
          </p:cNvPr>
          <p:cNvSpPr/>
          <p:nvPr/>
        </p:nvSpPr>
        <p:spPr>
          <a:xfrm>
            <a:off x="4720977" y="2601622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9E4D4D70-2AE1-C5C7-F38F-1E3419320593}"/>
              </a:ext>
            </a:extLst>
          </p:cNvPr>
          <p:cNvSpPr/>
          <p:nvPr/>
        </p:nvSpPr>
        <p:spPr>
          <a:xfrm>
            <a:off x="5294618" y="2601622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C23F0D52-098B-A092-04F5-605817F54563}"/>
              </a:ext>
            </a:extLst>
          </p:cNvPr>
          <p:cNvSpPr/>
          <p:nvPr/>
        </p:nvSpPr>
        <p:spPr>
          <a:xfrm>
            <a:off x="3000054" y="318724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A39F9BA8-8558-B825-34C0-D06B66D1E6A7}"/>
              </a:ext>
            </a:extLst>
          </p:cNvPr>
          <p:cNvSpPr/>
          <p:nvPr/>
        </p:nvSpPr>
        <p:spPr>
          <a:xfrm>
            <a:off x="3573695" y="318724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5AB13EE7-DE3A-F282-338B-044CDFC08956}"/>
              </a:ext>
            </a:extLst>
          </p:cNvPr>
          <p:cNvSpPr/>
          <p:nvPr/>
        </p:nvSpPr>
        <p:spPr>
          <a:xfrm>
            <a:off x="4147336" y="318724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168F5C1C-783F-E23B-BCD2-5FAC114CC61B}"/>
              </a:ext>
            </a:extLst>
          </p:cNvPr>
          <p:cNvSpPr/>
          <p:nvPr/>
        </p:nvSpPr>
        <p:spPr>
          <a:xfrm>
            <a:off x="4720977" y="318724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BCAB6E11-275E-AE92-5FFD-4678F5A1AFC0}"/>
              </a:ext>
            </a:extLst>
          </p:cNvPr>
          <p:cNvSpPr/>
          <p:nvPr/>
        </p:nvSpPr>
        <p:spPr>
          <a:xfrm>
            <a:off x="5294618" y="318724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01066719-7B69-8D66-FC72-A45DED5F93E3}"/>
              </a:ext>
            </a:extLst>
          </p:cNvPr>
          <p:cNvSpPr/>
          <p:nvPr/>
        </p:nvSpPr>
        <p:spPr>
          <a:xfrm>
            <a:off x="3000054" y="2013426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pm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T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6E4A6B35-0B67-FCDE-A588-8376661ECCD0}"/>
              </a:ext>
            </a:extLst>
          </p:cNvPr>
          <p:cNvSpPr/>
          <p:nvPr/>
        </p:nvSpPr>
        <p:spPr>
          <a:xfrm>
            <a:off x="3573695" y="2013426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tx1"/>
                </a:solidFill>
                <a:latin typeface="Fira Sans" panose="020B0503050000020004" pitchFamily="34" charset="0"/>
              </a:rPr>
              <a:t>pm</a:t>
            </a:r>
          </a:p>
          <a:p>
            <a:pPr algn="ctr"/>
            <a:r>
              <a:rPr lang="de-DE" sz="1600">
                <a:solidFill>
                  <a:schemeClr val="tx1"/>
                </a:solidFill>
                <a:latin typeface="Fira Sans" panose="020B0503050000020004" pitchFamily="34" charset="0"/>
              </a:rPr>
              <a:t>T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F4B423DA-47CB-05E2-1266-24AE1C2FEBAE}"/>
              </a:ext>
            </a:extLst>
          </p:cNvPr>
          <p:cNvSpPr/>
          <p:nvPr/>
        </p:nvSpPr>
        <p:spPr>
          <a:xfrm>
            <a:off x="4147336" y="2013426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tx1"/>
                </a:solidFill>
                <a:latin typeface="Fira Sans" panose="020B0503050000020004" pitchFamily="34" charset="0"/>
              </a:rPr>
              <a:t>pm</a:t>
            </a:r>
          </a:p>
          <a:p>
            <a:pPr algn="ctr"/>
            <a:r>
              <a:rPr lang="de-DE" sz="1600">
                <a:solidFill>
                  <a:schemeClr val="tx1"/>
                </a:solidFill>
                <a:latin typeface="Fira Sans" panose="020B0503050000020004" pitchFamily="34" charset="0"/>
              </a:rPr>
              <a:t>T</a:t>
            </a:r>
            <a:endParaRPr lang="de-DE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3045E839-1FDA-9046-CF09-42EE25A67F4F}"/>
              </a:ext>
            </a:extLst>
          </p:cNvPr>
          <p:cNvSpPr/>
          <p:nvPr/>
        </p:nvSpPr>
        <p:spPr>
          <a:xfrm>
            <a:off x="4720977" y="2013426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C544A23F-AD4B-A3DA-C845-501B0793962C}"/>
              </a:ext>
            </a:extLst>
          </p:cNvPr>
          <p:cNvSpPr/>
          <p:nvPr/>
        </p:nvSpPr>
        <p:spPr>
          <a:xfrm>
            <a:off x="5294618" y="2013426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6C837D3A-134B-65D4-378F-6803577375E4}"/>
              </a:ext>
            </a:extLst>
          </p:cNvPr>
          <p:cNvSpPr/>
          <p:nvPr/>
        </p:nvSpPr>
        <p:spPr>
          <a:xfrm>
            <a:off x="3000054" y="142779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D53D3F11-C208-59C0-2263-23FDE5979E04}"/>
              </a:ext>
            </a:extLst>
          </p:cNvPr>
          <p:cNvSpPr/>
          <p:nvPr/>
        </p:nvSpPr>
        <p:spPr>
          <a:xfrm>
            <a:off x="3573695" y="142779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CD441DA7-DD09-9A36-7700-71FCFE5E1798}"/>
              </a:ext>
            </a:extLst>
          </p:cNvPr>
          <p:cNvSpPr/>
          <p:nvPr/>
        </p:nvSpPr>
        <p:spPr>
          <a:xfrm>
            <a:off x="4147336" y="142779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ADB85910-0898-1B53-EF1A-13D69931F1EC}"/>
              </a:ext>
            </a:extLst>
          </p:cNvPr>
          <p:cNvSpPr/>
          <p:nvPr/>
        </p:nvSpPr>
        <p:spPr>
          <a:xfrm>
            <a:off x="4720977" y="142779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82B1EBB9-04D2-70CB-9E71-C3473A23FF0C}"/>
              </a:ext>
            </a:extLst>
          </p:cNvPr>
          <p:cNvSpPr/>
          <p:nvPr/>
        </p:nvSpPr>
        <p:spPr>
          <a:xfrm>
            <a:off x="5294618" y="1427799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712997ED-7C89-A745-A7B6-F7E310964006}"/>
              </a:ext>
            </a:extLst>
          </p:cNvPr>
          <p:cNvSpPr/>
          <p:nvPr/>
        </p:nvSpPr>
        <p:spPr>
          <a:xfrm>
            <a:off x="3000054" y="839603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468925C6-17A6-9C31-D0B5-BA46E9D343D6}"/>
              </a:ext>
            </a:extLst>
          </p:cNvPr>
          <p:cNvSpPr/>
          <p:nvPr/>
        </p:nvSpPr>
        <p:spPr>
          <a:xfrm>
            <a:off x="3573695" y="839603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2F1C9026-E51C-D80C-2E33-ADE543BBB2FD}"/>
              </a:ext>
            </a:extLst>
          </p:cNvPr>
          <p:cNvSpPr/>
          <p:nvPr/>
        </p:nvSpPr>
        <p:spPr>
          <a:xfrm>
            <a:off x="4147336" y="839603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D9EF28D0-CD35-1155-12C0-B49DEC718EE9}"/>
              </a:ext>
            </a:extLst>
          </p:cNvPr>
          <p:cNvSpPr/>
          <p:nvPr/>
        </p:nvSpPr>
        <p:spPr>
          <a:xfrm>
            <a:off x="4720977" y="839603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2B365842-6FE9-55E0-F8D1-8AFA998AE9E8}"/>
              </a:ext>
            </a:extLst>
          </p:cNvPr>
          <p:cNvSpPr/>
          <p:nvPr/>
        </p:nvSpPr>
        <p:spPr>
          <a:xfrm>
            <a:off x="5294618" y="839603"/>
            <a:ext cx="493159" cy="493160"/>
          </a:xfrm>
          <a:prstGeom prst="rect">
            <a:avLst/>
          </a:prstGeom>
          <a:solidFill>
            <a:schemeClr val="bg1"/>
          </a:solidFill>
          <a:ln w="508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7AF7E6DE-C40A-E258-D68D-2AC8986ACBE4}"/>
              </a:ext>
            </a:extLst>
          </p:cNvPr>
          <p:cNvSpPr txBox="1"/>
          <p:nvPr/>
        </p:nvSpPr>
        <p:spPr>
          <a:xfrm rot="16200000">
            <a:off x="2191125" y="4014248"/>
            <a:ext cx="205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E1 </a:t>
            </a:r>
            <a:r>
              <a:rPr lang="de-DE" sz="1200" dirty="0" err="1">
                <a:latin typeface="Fira Sans" panose="020B0503050000020004" pitchFamily="34" charset="0"/>
              </a:rPr>
              <a:t>manual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339AAA91-7628-08D1-7A20-9E88E02F1E20}"/>
              </a:ext>
            </a:extLst>
          </p:cNvPr>
          <p:cNvSpPr txBox="1"/>
          <p:nvPr/>
        </p:nvSpPr>
        <p:spPr>
          <a:xfrm rot="16200000">
            <a:off x="2756166" y="3918802"/>
            <a:ext cx="2111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E2 motor-manual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CF686543-F324-2DB6-431A-9673B72C2C20}"/>
              </a:ext>
            </a:extLst>
          </p:cNvPr>
          <p:cNvSpPr txBox="1"/>
          <p:nvPr/>
        </p:nvSpPr>
        <p:spPr>
          <a:xfrm>
            <a:off x="1620911" y="942741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S5 clean </a:t>
            </a:r>
            <a:r>
              <a:rPr lang="de-DE" sz="1200" dirty="0" err="1">
                <a:latin typeface="Fira Sans" panose="020B0503050000020004" pitchFamily="34" charset="0"/>
              </a:rPr>
              <a:t>roads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97378C6E-65A2-4F5F-22F3-1260C55B2BE7}"/>
              </a:ext>
            </a:extLst>
          </p:cNvPr>
          <p:cNvSpPr txBox="1"/>
          <p:nvPr/>
        </p:nvSpPr>
        <p:spPr>
          <a:xfrm>
            <a:off x="1620911" y="2711248"/>
            <a:ext cx="1461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S2 </a:t>
            </a:r>
            <a:r>
              <a:rPr lang="de-DE" sz="1200" dirty="0" err="1">
                <a:latin typeface="Fira Sans" panose="020B0503050000020004" pitchFamily="34" charset="0"/>
              </a:rPr>
              <a:t>processing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33EF7B11-9657-F2FB-3313-C282C7BDD4F1}"/>
              </a:ext>
            </a:extLst>
          </p:cNvPr>
          <p:cNvSpPr txBox="1"/>
          <p:nvPr/>
        </p:nvSpPr>
        <p:spPr>
          <a:xfrm>
            <a:off x="1620911" y="3305930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S1 </a:t>
            </a:r>
            <a:r>
              <a:rPr lang="de-DE" sz="1200" dirty="0" err="1">
                <a:latin typeface="Fira Sans" panose="020B0503050000020004" pitchFamily="34" charset="0"/>
              </a:rPr>
              <a:t>chipping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9E67D93D-CB76-817D-92FD-23E6A1A05671}"/>
              </a:ext>
            </a:extLst>
          </p:cNvPr>
          <p:cNvSpPr txBox="1"/>
          <p:nvPr/>
        </p:nvSpPr>
        <p:spPr>
          <a:xfrm>
            <a:off x="1620911" y="1430892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S4 </a:t>
            </a:r>
            <a:r>
              <a:rPr lang="de-DE" sz="1200" dirty="0" err="1">
                <a:latin typeface="Fira Sans" panose="020B0503050000020004" pitchFamily="34" charset="0"/>
              </a:rPr>
              <a:t>short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r>
              <a:rPr lang="de-DE" sz="1200" dirty="0">
                <a:latin typeface="Fira Sans" panose="020B0503050000020004" pitchFamily="34" charset="0"/>
              </a:rPr>
              <a:t>   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77DF6979-689B-8DF0-5ACB-06DE889880D5}"/>
              </a:ext>
            </a:extLst>
          </p:cNvPr>
          <p:cNvSpPr txBox="1"/>
          <p:nvPr/>
        </p:nvSpPr>
        <p:spPr>
          <a:xfrm>
            <a:off x="1620911" y="2025575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S3 </a:t>
            </a:r>
            <a:r>
              <a:rPr lang="de-DE" sz="1200" dirty="0" err="1">
                <a:latin typeface="Fira Sans" panose="020B0503050000020004" pitchFamily="34" charset="0"/>
              </a:rPr>
              <a:t>long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endParaRPr lang="de-DE" sz="1200" dirty="0">
              <a:latin typeface="Fira Sans" panose="020B0503050000020004" pitchFamily="34" charset="0"/>
            </a:endParaRP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A5262303-E2F0-26F1-C3DD-E702A303901E}"/>
              </a:ext>
            </a:extLst>
          </p:cNvPr>
          <p:cNvSpPr txBox="1"/>
          <p:nvPr/>
        </p:nvSpPr>
        <p:spPr>
          <a:xfrm rot="16200000">
            <a:off x="3308679" y="3937330"/>
            <a:ext cx="2111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E3 simple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C090F0EF-EC79-DFA7-9955-B23FBDD7545D}"/>
              </a:ext>
            </a:extLst>
          </p:cNvPr>
          <p:cNvSpPr txBox="1"/>
          <p:nvPr/>
        </p:nvSpPr>
        <p:spPr>
          <a:xfrm rot="16200000">
            <a:off x="3905127" y="3921917"/>
            <a:ext cx="214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E4 </a:t>
            </a:r>
            <a:r>
              <a:rPr lang="de-DE" sz="1200" dirty="0" err="1">
                <a:latin typeface="Fira Sans" panose="020B0503050000020004" pitchFamily="34" charset="0"/>
              </a:rPr>
              <a:t>advanced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D75AF5B-D15A-8A4C-3950-5763DC874458}"/>
              </a:ext>
            </a:extLst>
          </p:cNvPr>
          <p:cNvSpPr txBox="1"/>
          <p:nvPr/>
        </p:nvSpPr>
        <p:spPr>
          <a:xfrm rot="16200000">
            <a:off x="4472617" y="4008103"/>
            <a:ext cx="2154684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E5 </a:t>
            </a:r>
            <a:r>
              <a:rPr lang="de-DE" sz="1200" dirty="0" err="1">
                <a:latin typeface="Fira Sans" panose="020B0503050000020004" pitchFamily="34" charset="0"/>
              </a:rPr>
              <a:t>automatic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pic>
        <p:nvPicPr>
          <p:cNvPr id="73" name="Grafik 72"/>
          <p:cNvPicPr>
            <a:picLocks noChangeAspect="1"/>
          </p:cNvPicPr>
          <p:nvPr/>
        </p:nvPicPr>
        <p:blipFill rotWithShape="1">
          <a:blip r:embed="rId2"/>
          <a:srcRect l="32500" t="31184" r="35441" b="26550"/>
          <a:stretch/>
        </p:blipFill>
        <p:spPr>
          <a:xfrm>
            <a:off x="5916844" y="674261"/>
            <a:ext cx="4252576" cy="31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08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>
            <a:extLst>
              <a:ext uri="{FF2B5EF4-FFF2-40B4-BE49-F238E27FC236}">
                <a16:creationId xmlns:a16="http://schemas.microsoft.com/office/drawing/2014/main" id="{2E4ACE88-AD5C-CA5F-823B-CBC262FC0B79}"/>
              </a:ext>
            </a:extLst>
          </p:cNvPr>
          <p:cNvSpPr/>
          <p:nvPr/>
        </p:nvSpPr>
        <p:spPr>
          <a:xfrm>
            <a:off x="3000054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C98D3524-34C6-F0A5-8C80-AD88BAAC4046}"/>
              </a:ext>
            </a:extLst>
          </p:cNvPr>
          <p:cNvSpPr/>
          <p:nvPr/>
        </p:nvSpPr>
        <p:spPr>
          <a:xfrm>
            <a:off x="3573695" y="2601622"/>
            <a:ext cx="493159" cy="493160"/>
          </a:xfrm>
          <a:prstGeom prst="rect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18C3774D-5E46-17D5-F5D2-092B944CE843}"/>
              </a:ext>
            </a:extLst>
          </p:cNvPr>
          <p:cNvSpPr/>
          <p:nvPr/>
        </p:nvSpPr>
        <p:spPr>
          <a:xfrm>
            <a:off x="4147336" y="2601622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2A2BBE6-58F4-65B1-F744-3D94C484A6A7}"/>
              </a:ext>
            </a:extLst>
          </p:cNvPr>
          <p:cNvSpPr/>
          <p:nvPr/>
        </p:nvSpPr>
        <p:spPr>
          <a:xfrm>
            <a:off x="4720977" y="2601622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9E4D4D70-2AE1-C5C7-F38F-1E3419320593}"/>
              </a:ext>
            </a:extLst>
          </p:cNvPr>
          <p:cNvSpPr/>
          <p:nvPr/>
        </p:nvSpPr>
        <p:spPr>
          <a:xfrm>
            <a:off x="5294618" y="2601622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C23F0D52-098B-A092-04F5-605817F54563}"/>
              </a:ext>
            </a:extLst>
          </p:cNvPr>
          <p:cNvSpPr/>
          <p:nvPr/>
        </p:nvSpPr>
        <p:spPr>
          <a:xfrm>
            <a:off x="3000054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A39F9BA8-8558-B825-34C0-D06B66D1E6A7}"/>
              </a:ext>
            </a:extLst>
          </p:cNvPr>
          <p:cNvSpPr/>
          <p:nvPr/>
        </p:nvSpPr>
        <p:spPr>
          <a:xfrm>
            <a:off x="3573695" y="3187249"/>
            <a:ext cx="493159" cy="493160"/>
          </a:xfrm>
          <a:prstGeom prst="rect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5AB13EE7-DE3A-F282-338B-044CDFC08956}"/>
              </a:ext>
            </a:extLst>
          </p:cNvPr>
          <p:cNvSpPr/>
          <p:nvPr/>
        </p:nvSpPr>
        <p:spPr>
          <a:xfrm>
            <a:off x="4147336" y="318724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168F5C1C-783F-E23B-BCD2-5FAC114CC61B}"/>
              </a:ext>
            </a:extLst>
          </p:cNvPr>
          <p:cNvSpPr/>
          <p:nvPr/>
        </p:nvSpPr>
        <p:spPr>
          <a:xfrm>
            <a:off x="4720977" y="318724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BCAB6E11-275E-AE92-5FFD-4678F5A1AFC0}"/>
              </a:ext>
            </a:extLst>
          </p:cNvPr>
          <p:cNvSpPr/>
          <p:nvPr/>
        </p:nvSpPr>
        <p:spPr>
          <a:xfrm>
            <a:off x="5294618" y="318724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01066719-7B69-8D66-FC72-A45DED5F93E3}"/>
              </a:ext>
            </a:extLst>
          </p:cNvPr>
          <p:cNvSpPr/>
          <p:nvPr/>
        </p:nvSpPr>
        <p:spPr>
          <a:xfrm>
            <a:off x="3000054" y="2013426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6E4A6B35-0B67-FCDE-A588-8376661ECCD0}"/>
              </a:ext>
            </a:extLst>
          </p:cNvPr>
          <p:cNvSpPr/>
          <p:nvPr/>
        </p:nvSpPr>
        <p:spPr>
          <a:xfrm>
            <a:off x="3573695" y="2013426"/>
            <a:ext cx="493159" cy="493160"/>
          </a:xfrm>
          <a:prstGeom prst="rect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</a:p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F4B423DA-47CB-05E2-1266-24AE1C2FEBAE}"/>
              </a:ext>
            </a:extLst>
          </p:cNvPr>
          <p:cNvSpPr/>
          <p:nvPr/>
        </p:nvSpPr>
        <p:spPr>
          <a:xfrm>
            <a:off x="4147336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</a:p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3045E839-1FDA-9046-CF09-42EE25A67F4F}"/>
              </a:ext>
            </a:extLst>
          </p:cNvPr>
          <p:cNvSpPr/>
          <p:nvPr/>
        </p:nvSpPr>
        <p:spPr>
          <a:xfrm>
            <a:off x="4720977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C544A23F-AD4B-A3DA-C845-501B0793962C}"/>
              </a:ext>
            </a:extLst>
          </p:cNvPr>
          <p:cNvSpPr/>
          <p:nvPr/>
        </p:nvSpPr>
        <p:spPr>
          <a:xfrm>
            <a:off x="5294618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6C837D3A-134B-65D4-378F-6803577375E4}"/>
              </a:ext>
            </a:extLst>
          </p:cNvPr>
          <p:cNvSpPr/>
          <p:nvPr/>
        </p:nvSpPr>
        <p:spPr>
          <a:xfrm>
            <a:off x="3000054" y="142779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D53D3F11-C208-59C0-2263-23FDE5979E04}"/>
              </a:ext>
            </a:extLst>
          </p:cNvPr>
          <p:cNvSpPr/>
          <p:nvPr/>
        </p:nvSpPr>
        <p:spPr>
          <a:xfrm>
            <a:off x="3573695" y="1427799"/>
            <a:ext cx="493159" cy="493160"/>
          </a:xfrm>
          <a:prstGeom prst="rect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CD441DA7-DD09-9A36-7700-71FCFE5E1798}"/>
              </a:ext>
            </a:extLst>
          </p:cNvPr>
          <p:cNvSpPr/>
          <p:nvPr/>
        </p:nvSpPr>
        <p:spPr>
          <a:xfrm>
            <a:off x="4147336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ADB85910-0898-1B53-EF1A-13D69931F1EC}"/>
              </a:ext>
            </a:extLst>
          </p:cNvPr>
          <p:cNvSpPr/>
          <p:nvPr/>
        </p:nvSpPr>
        <p:spPr>
          <a:xfrm>
            <a:off x="4720977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fmC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82B1EBB9-04D2-70CB-9E71-C3473A23FF0C}"/>
              </a:ext>
            </a:extLst>
          </p:cNvPr>
          <p:cNvSpPr/>
          <p:nvPr/>
        </p:nvSpPr>
        <p:spPr>
          <a:xfrm>
            <a:off x="5294618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fmC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712997ED-7C89-A745-A7B6-F7E310964006}"/>
              </a:ext>
            </a:extLst>
          </p:cNvPr>
          <p:cNvSpPr/>
          <p:nvPr/>
        </p:nvSpPr>
        <p:spPr>
          <a:xfrm>
            <a:off x="3000054" y="839603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468925C6-17A6-9C31-D0B5-BA46E9D343D6}"/>
              </a:ext>
            </a:extLst>
          </p:cNvPr>
          <p:cNvSpPr/>
          <p:nvPr/>
        </p:nvSpPr>
        <p:spPr>
          <a:xfrm>
            <a:off x="3573695" y="839603"/>
            <a:ext cx="493159" cy="493160"/>
          </a:xfrm>
          <a:prstGeom prst="rect">
            <a:avLst/>
          </a:prstGeom>
          <a:solidFill>
            <a:srgbClr val="8EAB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2F1C9026-E51C-D80C-2E33-ADE543BBB2FD}"/>
              </a:ext>
            </a:extLst>
          </p:cNvPr>
          <p:cNvSpPr/>
          <p:nvPr/>
        </p:nvSpPr>
        <p:spPr>
          <a:xfrm>
            <a:off x="4147336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D9EF28D0-CD35-1155-12C0-B49DEC718EE9}"/>
              </a:ext>
            </a:extLst>
          </p:cNvPr>
          <p:cNvSpPr/>
          <p:nvPr/>
        </p:nvSpPr>
        <p:spPr>
          <a:xfrm>
            <a:off x="4720977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2B365842-6FE9-55E0-F8D1-8AFA998AE9E8}"/>
              </a:ext>
            </a:extLst>
          </p:cNvPr>
          <p:cNvSpPr/>
          <p:nvPr/>
        </p:nvSpPr>
        <p:spPr>
          <a:xfrm>
            <a:off x="5294618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7AF7E6DE-C40A-E258-D68D-2AC8986ACBE4}"/>
              </a:ext>
            </a:extLst>
          </p:cNvPr>
          <p:cNvSpPr txBox="1"/>
          <p:nvPr/>
        </p:nvSpPr>
        <p:spPr>
          <a:xfrm rot="16200000">
            <a:off x="2420252" y="4243374"/>
            <a:ext cx="1597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E1 </a:t>
            </a:r>
            <a:r>
              <a:rPr lang="de-DE" sz="1200" dirty="0" err="1">
                <a:latin typeface="Fira Sans" panose="020B0503050000020004" pitchFamily="34" charset="0"/>
              </a:rPr>
              <a:t>manual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339AAA91-7628-08D1-7A20-9E88E02F1E20}"/>
              </a:ext>
            </a:extLst>
          </p:cNvPr>
          <p:cNvSpPr txBox="1"/>
          <p:nvPr/>
        </p:nvSpPr>
        <p:spPr>
          <a:xfrm rot="16200000">
            <a:off x="3091306" y="4253941"/>
            <a:ext cx="1441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E2 motor-manual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CF686543-F324-2DB6-431A-9673B72C2C20}"/>
              </a:ext>
            </a:extLst>
          </p:cNvPr>
          <p:cNvSpPr txBox="1"/>
          <p:nvPr/>
        </p:nvSpPr>
        <p:spPr>
          <a:xfrm>
            <a:off x="1620911" y="942741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S5 clean </a:t>
            </a:r>
            <a:r>
              <a:rPr lang="de-DE" sz="1200" dirty="0" err="1">
                <a:latin typeface="Fira Sans" panose="020B0503050000020004" pitchFamily="34" charset="0"/>
              </a:rPr>
              <a:t>roads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97378C6E-65A2-4F5F-22F3-1260C55B2BE7}"/>
              </a:ext>
            </a:extLst>
          </p:cNvPr>
          <p:cNvSpPr txBox="1"/>
          <p:nvPr/>
        </p:nvSpPr>
        <p:spPr>
          <a:xfrm>
            <a:off x="1620911" y="2711248"/>
            <a:ext cx="1461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S2 </a:t>
            </a:r>
            <a:r>
              <a:rPr lang="de-DE" sz="1200" dirty="0" err="1">
                <a:latin typeface="Fira Sans" panose="020B0503050000020004" pitchFamily="34" charset="0"/>
              </a:rPr>
              <a:t>processing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33EF7B11-9657-F2FB-3313-C282C7BDD4F1}"/>
              </a:ext>
            </a:extLst>
          </p:cNvPr>
          <p:cNvSpPr txBox="1"/>
          <p:nvPr/>
        </p:nvSpPr>
        <p:spPr>
          <a:xfrm>
            <a:off x="1620911" y="3305930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S1 </a:t>
            </a:r>
            <a:r>
              <a:rPr lang="de-DE" sz="1200" dirty="0" err="1">
                <a:latin typeface="Fira Sans" panose="020B0503050000020004" pitchFamily="34" charset="0"/>
              </a:rPr>
              <a:t>chipping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9E67D93D-CB76-817D-92FD-23E6A1A05671}"/>
              </a:ext>
            </a:extLst>
          </p:cNvPr>
          <p:cNvSpPr txBox="1"/>
          <p:nvPr/>
        </p:nvSpPr>
        <p:spPr>
          <a:xfrm>
            <a:off x="1620911" y="1430892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S4 </a:t>
            </a:r>
            <a:r>
              <a:rPr lang="de-DE" sz="1200" dirty="0" err="1">
                <a:latin typeface="Fira Sans" panose="020B0503050000020004" pitchFamily="34" charset="0"/>
              </a:rPr>
              <a:t>short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r>
              <a:rPr lang="de-DE" sz="1200" dirty="0">
                <a:latin typeface="Fira Sans" panose="020B0503050000020004" pitchFamily="34" charset="0"/>
              </a:rPr>
              <a:t>   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77DF6979-689B-8DF0-5ACB-06DE889880D5}"/>
              </a:ext>
            </a:extLst>
          </p:cNvPr>
          <p:cNvSpPr txBox="1"/>
          <p:nvPr/>
        </p:nvSpPr>
        <p:spPr>
          <a:xfrm>
            <a:off x="1620911" y="2025575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S3 </a:t>
            </a:r>
            <a:r>
              <a:rPr lang="de-DE" sz="1200" dirty="0" err="1">
                <a:latin typeface="Fira Sans" panose="020B0503050000020004" pitchFamily="34" charset="0"/>
              </a:rPr>
              <a:t>long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endParaRPr lang="de-DE" sz="1200" dirty="0">
              <a:latin typeface="Fira Sans" panose="020B0503050000020004" pitchFamily="34" charset="0"/>
            </a:endParaRP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A5262303-E2F0-26F1-C3DD-E702A303901E}"/>
              </a:ext>
            </a:extLst>
          </p:cNvPr>
          <p:cNvSpPr txBox="1"/>
          <p:nvPr/>
        </p:nvSpPr>
        <p:spPr>
          <a:xfrm rot="16200000">
            <a:off x="3634554" y="4263204"/>
            <a:ext cx="1459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E3 simple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C090F0EF-EC79-DFA7-9955-B23FBDD7545D}"/>
              </a:ext>
            </a:extLst>
          </p:cNvPr>
          <p:cNvSpPr txBox="1"/>
          <p:nvPr/>
        </p:nvSpPr>
        <p:spPr>
          <a:xfrm rot="16200000">
            <a:off x="4155814" y="4172602"/>
            <a:ext cx="1641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E4 </a:t>
            </a:r>
            <a:r>
              <a:rPr lang="de-DE" sz="1200" dirty="0" err="1">
                <a:latin typeface="Fira Sans" panose="020B0503050000020004" pitchFamily="34" charset="0"/>
              </a:rPr>
              <a:t>advanced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D75AF5B-D15A-8A4C-3950-5763DC874458}"/>
              </a:ext>
            </a:extLst>
          </p:cNvPr>
          <p:cNvSpPr txBox="1"/>
          <p:nvPr/>
        </p:nvSpPr>
        <p:spPr>
          <a:xfrm rot="16200000">
            <a:off x="4758072" y="4313676"/>
            <a:ext cx="15435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E5 </a:t>
            </a:r>
            <a:r>
              <a:rPr lang="de-DE" sz="1200" dirty="0" err="1">
                <a:latin typeface="Fira Sans" panose="020B0503050000020004" pitchFamily="34" charset="0"/>
              </a:rPr>
              <a:t>automatic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870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>
            <a:extLst>
              <a:ext uri="{FF2B5EF4-FFF2-40B4-BE49-F238E27FC236}">
                <a16:creationId xmlns:a16="http://schemas.microsoft.com/office/drawing/2014/main" id="{2E4ACE88-AD5C-CA5F-823B-CBC262FC0B79}"/>
              </a:ext>
            </a:extLst>
          </p:cNvPr>
          <p:cNvSpPr/>
          <p:nvPr/>
        </p:nvSpPr>
        <p:spPr>
          <a:xfrm>
            <a:off x="3000054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C98D3524-34C6-F0A5-8C80-AD88BAAC4046}"/>
              </a:ext>
            </a:extLst>
          </p:cNvPr>
          <p:cNvSpPr/>
          <p:nvPr/>
        </p:nvSpPr>
        <p:spPr>
          <a:xfrm>
            <a:off x="3573695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18C3774D-5E46-17D5-F5D2-092B944CE843}"/>
              </a:ext>
            </a:extLst>
          </p:cNvPr>
          <p:cNvSpPr/>
          <p:nvPr/>
        </p:nvSpPr>
        <p:spPr>
          <a:xfrm>
            <a:off x="4147336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2A2BBE6-58F4-65B1-F744-3D94C484A6A7}"/>
              </a:ext>
            </a:extLst>
          </p:cNvPr>
          <p:cNvSpPr/>
          <p:nvPr/>
        </p:nvSpPr>
        <p:spPr>
          <a:xfrm>
            <a:off x="4720977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9E4D4D70-2AE1-C5C7-F38F-1E3419320593}"/>
              </a:ext>
            </a:extLst>
          </p:cNvPr>
          <p:cNvSpPr/>
          <p:nvPr/>
        </p:nvSpPr>
        <p:spPr>
          <a:xfrm>
            <a:off x="5294618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C23F0D52-098B-A092-04F5-605817F54563}"/>
              </a:ext>
            </a:extLst>
          </p:cNvPr>
          <p:cNvSpPr/>
          <p:nvPr/>
        </p:nvSpPr>
        <p:spPr>
          <a:xfrm>
            <a:off x="3000054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A39F9BA8-8558-B825-34C0-D06B66D1E6A7}"/>
              </a:ext>
            </a:extLst>
          </p:cNvPr>
          <p:cNvSpPr/>
          <p:nvPr/>
        </p:nvSpPr>
        <p:spPr>
          <a:xfrm>
            <a:off x="3573695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5AB13EE7-DE3A-F282-338B-044CDFC08956}"/>
              </a:ext>
            </a:extLst>
          </p:cNvPr>
          <p:cNvSpPr/>
          <p:nvPr/>
        </p:nvSpPr>
        <p:spPr>
          <a:xfrm>
            <a:off x="4147336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168F5C1C-783F-E23B-BCD2-5FAC114CC61B}"/>
              </a:ext>
            </a:extLst>
          </p:cNvPr>
          <p:cNvSpPr/>
          <p:nvPr/>
        </p:nvSpPr>
        <p:spPr>
          <a:xfrm>
            <a:off x="4720977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BCAB6E11-275E-AE92-5FFD-4678F5A1AFC0}"/>
              </a:ext>
            </a:extLst>
          </p:cNvPr>
          <p:cNvSpPr/>
          <p:nvPr/>
        </p:nvSpPr>
        <p:spPr>
          <a:xfrm>
            <a:off x="5294618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01066719-7B69-8D66-FC72-A45DED5F93E3}"/>
              </a:ext>
            </a:extLst>
          </p:cNvPr>
          <p:cNvSpPr/>
          <p:nvPr/>
        </p:nvSpPr>
        <p:spPr>
          <a:xfrm>
            <a:off x="3000054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6E4A6B35-0B67-FCDE-A588-8376661ECCD0}"/>
              </a:ext>
            </a:extLst>
          </p:cNvPr>
          <p:cNvSpPr/>
          <p:nvPr/>
        </p:nvSpPr>
        <p:spPr>
          <a:xfrm>
            <a:off x="3573695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</a:p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F4B423DA-47CB-05E2-1266-24AE1C2FEBAE}"/>
              </a:ext>
            </a:extLst>
          </p:cNvPr>
          <p:cNvSpPr/>
          <p:nvPr/>
        </p:nvSpPr>
        <p:spPr>
          <a:xfrm>
            <a:off x="4147336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</a:p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3045E839-1FDA-9046-CF09-42EE25A67F4F}"/>
              </a:ext>
            </a:extLst>
          </p:cNvPr>
          <p:cNvSpPr/>
          <p:nvPr/>
        </p:nvSpPr>
        <p:spPr>
          <a:xfrm>
            <a:off x="4720977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C544A23F-AD4B-A3DA-C845-501B0793962C}"/>
              </a:ext>
            </a:extLst>
          </p:cNvPr>
          <p:cNvSpPr/>
          <p:nvPr/>
        </p:nvSpPr>
        <p:spPr>
          <a:xfrm>
            <a:off x="5294618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6C837D3A-134B-65D4-378F-6803577375E4}"/>
              </a:ext>
            </a:extLst>
          </p:cNvPr>
          <p:cNvSpPr/>
          <p:nvPr/>
        </p:nvSpPr>
        <p:spPr>
          <a:xfrm>
            <a:off x="3000054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D53D3F11-C208-59C0-2263-23FDE5979E04}"/>
              </a:ext>
            </a:extLst>
          </p:cNvPr>
          <p:cNvSpPr/>
          <p:nvPr/>
        </p:nvSpPr>
        <p:spPr>
          <a:xfrm>
            <a:off x="3573695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CD441DA7-DD09-9A36-7700-71FCFE5E1798}"/>
              </a:ext>
            </a:extLst>
          </p:cNvPr>
          <p:cNvSpPr/>
          <p:nvPr/>
        </p:nvSpPr>
        <p:spPr>
          <a:xfrm>
            <a:off x="4147336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ADB85910-0898-1B53-EF1A-13D69931F1EC}"/>
              </a:ext>
            </a:extLst>
          </p:cNvPr>
          <p:cNvSpPr/>
          <p:nvPr/>
        </p:nvSpPr>
        <p:spPr>
          <a:xfrm>
            <a:off x="4720977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fm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C</a:t>
            </a: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82B1EBB9-04D2-70CB-9E71-C3473A23FF0C}"/>
              </a:ext>
            </a:extLst>
          </p:cNvPr>
          <p:cNvSpPr/>
          <p:nvPr/>
        </p:nvSpPr>
        <p:spPr>
          <a:xfrm>
            <a:off x="5294618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fm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C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712997ED-7C89-A745-A7B6-F7E310964006}"/>
              </a:ext>
            </a:extLst>
          </p:cNvPr>
          <p:cNvSpPr/>
          <p:nvPr/>
        </p:nvSpPr>
        <p:spPr>
          <a:xfrm>
            <a:off x="3000054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468925C6-17A6-9C31-D0B5-BA46E9D343D6}"/>
              </a:ext>
            </a:extLst>
          </p:cNvPr>
          <p:cNvSpPr/>
          <p:nvPr/>
        </p:nvSpPr>
        <p:spPr>
          <a:xfrm>
            <a:off x="3573695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2F1C9026-E51C-D80C-2E33-ADE543BBB2FD}"/>
              </a:ext>
            </a:extLst>
          </p:cNvPr>
          <p:cNvSpPr/>
          <p:nvPr/>
        </p:nvSpPr>
        <p:spPr>
          <a:xfrm>
            <a:off x="4147336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D9EF28D0-CD35-1155-12C0-B49DEC718EE9}"/>
              </a:ext>
            </a:extLst>
          </p:cNvPr>
          <p:cNvSpPr/>
          <p:nvPr/>
        </p:nvSpPr>
        <p:spPr>
          <a:xfrm>
            <a:off x="4720977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2B365842-6FE9-55E0-F8D1-8AFA998AE9E8}"/>
              </a:ext>
            </a:extLst>
          </p:cNvPr>
          <p:cNvSpPr/>
          <p:nvPr/>
        </p:nvSpPr>
        <p:spPr>
          <a:xfrm>
            <a:off x="5294618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7AF7E6DE-C40A-E258-D68D-2AC8986ACBE4}"/>
              </a:ext>
            </a:extLst>
          </p:cNvPr>
          <p:cNvSpPr txBox="1"/>
          <p:nvPr/>
        </p:nvSpPr>
        <p:spPr>
          <a:xfrm rot="16200000">
            <a:off x="2191125" y="4014248"/>
            <a:ext cx="205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E1 </a:t>
            </a:r>
            <a:r>
              <a:rPr lang="de-DE" sz="1200" dirty="0" err="1">
                <a:latin typeface="Fira Sans" panose="020B0503050000020004" pitchFamily="34" charset="0"/>
              </a:rPr>
              <a:t>manual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339AAA91-7628-08D1-7A20-9E88E02F1E20}"/>
              </a:ext>
            </a:extLst>
          </p:cNvPr>
          <p:cNvSpPr txBox="1"/>
          <p:nvPr/>
        </p:nvSpPr>
        <p:spPr>
          <a:xfrm rot="16200000">
            <a:off x="2756166" y="3918802"/>
            <a:ext cx="2111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E2 motor-manual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CF686543-F324-2DB6-431A-9673B72C2C20}"/>
              </a:ext>
            </a:extLst>
          </p:cNvPr>
          <p:cNvSpPr txBox="1"/>
          <p:nvPr/>
        </p:nvSpPr>
        <p:spPr>
          <a:xfrm>
            <a:off x="1620911" y="942741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S5 clean </a:t>
            </a:r>
            <a:r>
              <a:rPr lang="de-DE" sz="1200" dirty="0" err="1">
                <a:latin typeface="Fira Sans" panose="020B0503050000020004" pitchFamily="34" charset="0"/>
              </a:rPr>
              <a:t>roads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97378C6E-65A2-4F5F-22F3-1260C55B2BE7}"/>
              </a:ext>
            </a:extLst>
          </p:cNvPr>
          <p:cNvSpPr txBox="1"/>
          <p:nvPr/>
        </p:nvSpPr>
        <p:spPr>
          <a:xfrm>
            <a:off x="1620911" y="2711248"/>
            <a:ext cx="1461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S2 </a:t>
            </a:r>
            <a:r>
              <a:rPr lang="de-DE" sz="1200" dirty="0" err="1">
                <a:latin typeface="Fira Sans" panose="020B0503050000020004" pitchFamily="34" charset="0"/>
              </a:rPr>
              <a:t>processing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33EF7B11-9657-F2FB-3313-C282C7BDD4F1}"/>
              </a:ext>
            </a:extLst>
          </p:cNvPr>
          <p:cNvSpPr txBox="1"/>
          <p:nvPr/>
        </p:nvSpPr>
        <p:spPr>
          <a:xfrm>
            <a:off x="1620911" y="3305930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S1 </a:t>
            </a:r>
            <a:r>
              <a:rPr lang="de-DE" sz="1200" dirty="0" err="1">
                <a:latin typeface="Fira Sans" panose="020B0503050000020004" pitchFamily="34" charset="0"/>
              </a:rPr>
              <a:t>chipping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9E67D93D-CB76-817D-92FD-23E6A1A05671}"/>
              </a:ext>
            </a:extLst>
          </p:cNvPr>
          <p:cNvSpPr txBox="1"/>
          <p:nvPr/>
        </p:nvSpPr>
        <p:spPr>
          <a:xfrm>
            <a:off x="1620911" y="1430892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S4 </a:t>
            </a:r>
            <a:r>
              <a:rPr lang="de-DE" sz="1200" dirty="0" err="1">
                <a:latin typeface="Fira Sans" panose="020B0503050000020004" pitchFamily="34" charset="0"/>
              </a:rPr>
              <a:t>short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r>
              <a:rPr lang="de-DE" sz="1200" dirty="0">
                <a:latin typeface="Fira Sans" panose="020B0503050000020004" pitchFamily="34" charset="0"/>
              </a:rPr>
              <a:t>   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77DF6979-689B-8DF0-5ACB-06DE889880D5}"/>
              </a:ext>
            </a:extLst>
          </p:cNvPr>
          <p:cNvSpPr txBox="1"/>
          <p:nvPr/>
        </p:nvSpPr>
        <p:spPr>
          <a:xfrm>
            <a:off x="1620911" y="2025575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S3 </a:t>
            </a:r>
            <a:r>
              <a:rPr lang="de-DE" sz="1200" dirty="0" err="1">
                <a:latin typeface="Fira Sans" panose="020B0503050000020004" pitchFamily="34" charset="0"/>
              </a:rPr>
              <a:t>long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endParaRPr lang="de-DE" sz="1200" dirty="0">
              <a:latin typeface="Fira Sans" panose="020B0503050000020004" pitchFamily="34" charset="0"/>
            </a:endParaRP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A5262303-E2F0-26F1-C3DD-E702A303901E}"/>
              </a:ext>
            </a:extLst>
          </p:cNvPr>
          <p:cNvSpPr txBox="1"/>
          <p:nvPr/>
        </p:nvSpPr>
        <p:spPr>
          <a:xfrm rot="16200000">
            <a:off x="3308679" y="3937330"/>
            <a:ext cx="2111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E3 simple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C090F0EF-EC79-DFA7-9955-B23FBDD7545D}"/>
              </a:ext>
            </a:extLst>
          </p:cNvPr>
          <p:cNvSpPr txBox="1"/>
          <p:nvPr/>
        </p:nvSpPr>
        <p:spPr>
          <a:xfrm rot="16200000">
            <a:off x="3905127" y="3921917"/>
            <a:ext cx="214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E4 </a:t>
            </a:r>
            <a:r>
              <a:rPr lang="de-DE" sz="1200" dirty="0" err="1">
                <a:latin typeface="Fira Sans" panose="020B0503050000020004" pitchFamily="34" charset="0"/>
              </a:rPr>
              <a:t>advanced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D75AF5B-D15A-8A4C-3950-5763DC874458}"/>
              </a:ext>
            </a:extLst>
          </p:cNvPr>
          <p:cNvSpPr txBox="1"/>
          <p:nvPr/>
        </p:nvSpPr>
        <p:spPr>
          <a:xfrm rot="16200000">
            <a:off x="4472617" y="4008103"/>
            <a:ext cx="2154684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E5 </a:t>
            </a:r>
            <a:r>
              <a:rPr lang="de-DE" sz="1200" dirty="0" err="1">
                <a:latin typeface="Fira Sans" panose="020B0503050000020004" pitchFamily="34" charset="0"/>
              </a:rPr>
              <a:t>automatic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410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>
            <a:extLst>
              <a:ext uri="{FF2B5EF4-FFF2-40B4-BE49-F238E27FC236}">
                <a16:creationId xmlns:a16="http://schemas.microsoft.com/office/drawing/2014/main" id="{2E4ACE88-AD5C-CA5F-823B-CBC262FC0B79}"/>
              </a:ext>
            </a:extLst>
          </p:cNvPr>
          <p:cNvSpPr/>
          <p:nvPr/>
        </p:nvSpPr>
        <p:spPr>
          <a:xfrm>
            <a:off x="3000054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C98D3524-34C6-F0A5-8C80-AD88BAAC4046}"/>
              </a:ext>
            </a:extLst>
          </p:cNvPr>
          <p:cNvSpPr/>
          <p:nvPr/>
        </p:nvSpPr>
        <p:spPr>
          <a:xfrm>
            <a:off x="3573695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18C3774D-5E46-17D5-F5D2-092B944CE843}"/>
              </a:ext>
            </a:extLst>
          </p:cNvPr>
          <p:cNvSpPr/>
          <p:nvPr/>
        </p:nvSpPr>
        <p:spPr>
          <a:xfrm>
            <a:off x="4147336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2A2BBE6-58F4-65B1-F744-3D94C484A6A7}"/>
              </a:ext>
            </a:extLst>
          </p:cNvPr>
          <p:cNvSpPr/>
          <p:nvPr/>
        </p:nvSpPr>
        <p:spPr>
          <a:xfrm>
            <a:off x="4720977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9E4D4D70-2AE1-C5C7-F38F-1E3419320593}"/>
              </a:ext>
            </a:extLst>
          </p:cNvPr>
          <p:cNvSpPr/>
          <p:nvPr/>
        </p:nvSpPr>
        <p:spPr>
          <a:xfrm>
            <a:off x="5294618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C23F0D52-098B-A092-04F5-605817F54563}"/>
              </a:ext>
            </a:extLst>
          </p:cNvPr>
          <p:cNvSpPr/>
          <p:nvPr/>
        </p:nvSpPr>
        <p:spPr>
          <a:xfrm>
            <a:off x="3000054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A39F9BA8-8558-B825-34C0-D06B66D1E6A7}"/>
              </a:ext>
            </a:extLst>
          </p:cNvPr>
          <p:cNvSpPr/>
          <p:nvPr/>
        </p:nvSpPr>
        <p:spPr>
          <a:xfrm>
            <a:off x="3573695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5AB13EE7-DE3A-F282-338B-044CDFC08956}"/>
              </a:ext>
            </a:extLst>
          </p:cNvPr>
          <p:cNvSpPr/>
          <p:nvPr/>
        </p:nvSpPr>
        <p:spPr>
          <a:xfrm>
            <a:off x="4147336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168F5C1C-783F-E23B-BCD2-5FAC114CC61B}"/>
              </a:ext>
            </a:extLst>
          </p:cNvPr>
          <p:cNvSpPr/>
          <p:nvPr/>
        </p:nvSpPr>
        <p:spPr>
          <a:xfrm>
            <a:off x="4720977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BCAB6E11-275E-AE92-5FFD-4678F5A1AFC0}"/>
              </a:ext>
            </a:extLst>
          </p:cNvPr>
          <p:cNvSpPr/>
          <p:nvPr/>
        </p:nvSpPr>
        <p:spPr>
          <a:xfrm>
            <a:off x="5294618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01066719-7B69-8D66-FC72-A45DED5F93E3}"/>
              </a:ext>
            </a:extLst>
          </p:cNvPr>
          <p:cNvSpPr/>
          <p:nvPr/>
        </p:nvSpPr>
        <p:spPr>
          <a:xfrm>
            <a:off x="3000054" y="2013426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6E4A6B35-0B67-FCDE-A588-8376661ECCD0}"/>
              </a:ext>
            </a:extLst>
          </p:cNvPr>
          <p:cNvSpPr/>
          <p:nvPr/>
        </p:nvSpPr>
        <p:spPr>
          <a:xfrm>
            <a:off x="3573695" y="2013426"/>
            <a:ext cx="493159" cy="493160"/>
          </a:xfrm>
          <a:prstGeom prst="rect">
            <a:avLst/>
          </a:prstGeom>
          <a:solidFill>
            <a:srgbClr val="9AB8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</a:p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F4B423DA-47CB-05E2-1266-24AE1C2FEBAE}"/>
              </a:ext>
            </a:extLst>
          </p:cNvPr>
          <p:cNvSpPr/>
          <p:nvPr/>
        </p:nvSpPr>
        <p:spPr>
          <a:xfrm>
            <a:off x="4147336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</a:p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3045E839-1FDA-9046-CF09-42EE25A67F4F}"/>
              </a:ext>
            </a:extLst>
          </p:cNvPr>
          <p:cNvSpPr/>
          <p:nvPr/>
        </p:nvSpPr>
        <p:spPr>
          <a:xfrm>
            <a:off x="4720977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C544A23F-AD4B-A3DA-C845-501B0793962C}"/>
              </a:ext>
            </a:extLst>
          </p:cNvPr>
          <p:cNvSpPr/>
          <p:nvPr/>
        </p:nvSpPr>
        <p:spPr>
          <a:xfrm>
            <a:off x="5294618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6C837D3A-134B-65D4-378F-6803577375E4}"/>
              </a:ext>
            </a:extLst>
          </p:cNvPr>
          <p:cNvSpPr/>
          <p:nvPr/>
        </p:nvSpPr>
        <p:spPr>
          <a:xfrm>
            <a:off x="3000054" y="142779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D53D3F11-C208-59C0-2263-23FDE5979E04}"/>
              </a:ext>
            </a:extLst>
          </p:cNvPr>
          <p:cNvSpPr/>
          <p:nvPr/>
        </p:nvSpPr>
        <p:spPr>
          <a:xfrm>
            <a:off x="3573695" y="1427799"/>
            <a:ext cx="493159" cy="493160"/>
          </a:xfrm>
          <a:prstGeom prst="rect">
            <a:avLst/>
          </a:prstGeom>
          <a:solidFill>
            <a:srgbClr val="9AB8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CD441DA7-DD09-9A36-7700-71FCFE5E1798}"/>
              </a:ext>
            </a:extLst>
          </p:cNvPr>
          <p:cNvSpPr/>
          <p:nvPr/>
        </p:nvSpPr>
        <p:spPr>
          <a:xfrm>
            <a:off x="4147336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ADB85910-0898-1B53-EF1A-13D69931F1EC}"/>
              </a:ext>
            </a:extLst>
          </p:cNvPr>
          <p:cNvSpPr/>
          <p:nvPr/>
        </p:nvSpPr>
        <p:spPr>
          <a:xfrm>
            <a:off x="4720977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fm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C</a:t>
            </a: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82B1EBB9-04D2-70CB-9E71-C3473A23FF0C}"/>
              </a:ext>
            </a:extLst>
          </p:cNvPr>
          <p:cNvSpPr/>
          <p:nvPr/>
        </p:nvSpPr>
        <p:spPr>
          <a:xfrm>
            <a:off x="5294618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fm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C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712997ED-7C89-A745-A7B6-F7E310964006}"/>
              </a:ext>
            </a:extLst>
          </p:cNvPr>
          <p:cNvSpPr/>
          <p:nvPr/>
        </p:nvSpPr>
        <p:spPr>
          <a:xfrm>
            <a:off x="3000054" y="839603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468925C6-17A6-9C31-D0B5-BA46E9D343D6}"/>
              </a:ext>
            </a:extLst>
          </p:cNvPr>
          <p:cNvSpPr/>
          <p:nvPr/>
        </p:nvSpPr>
        <p:spPr>
          <a:xfrm>
            <a:off x="3573695" y="839603"/>
            <a:ext cx="493159" cy="493160"/>
          </a:xfrm>
          <a:prstGeom prst="rect">
            <a:avLst/>
          </a:prstGeom>
          <a:solidFill>
            <a:srgbClr val="9AB8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2F1C9026-E51C-D80C-2E33-ADE543BBB2FD}"/>
              </a:ext>
            </a:extLst>
          </p:cNvPr>
          <p:cNvSpPr/>
          <p:nvPr/>
        </p:nvSpPr>
        <p:spPr>
          <a:xfrm>
            <a:off x="4147336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D9EF28D0-CD35-1155-12C0-B49DEC718EE9}"/>
              </a:ext>
            </a:extLst>
          </p:cNvPr>
          <p:cNvSpPr/>
          <p:nvPr/>
        </p:nvSpPr>
        <p:spPr>
          <a:xfrm>
            <a:off x="4720977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2B365842-6FE9-55E0-F8D1-8AFA998AE9E8}"/>
              </a:ext>
            </a:extLst>
          </p:cNvPr>
          <p:cNvSpPr/>
          <p:nvPr/>
        </p:nvSpPr>
        <p:spPr>
          <a:xfrm>
            <a:off x="5294618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7AF7E6DE-C40A-E258-D68D-2AC8986ACBE4}"/>
              </a:ext>
            </a:extLst>
          </p:cNvPr>
          <p:cNvSpPr txBox="1"/>
          <p:nvPr/>
        </p:nvSpPr>
        <p:spPr>
          <a:xfrm rot="16200000">
            <a:off x="2191125" y="4014248"/>
            <a:ext cx="205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E1 </a:t>
            </a:r>
            <a:r>
              <a:rPr lang="de-DE" sz="1200" dirty="0" err="1">
                <a:latin typeface="Fira Sans" panose="020B0503050000020004" pitchFamily="34" charset="0"/>
              </a:rPr>
              <a:t>manual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339AAA91-7628-08D1-7A20-9E88E02F1E20}"/>
              </a:ext>
            </a:extLst>
          </p:cNvPr>
          <p:cNvSpPr txBox="1"/>
          <p:nvPr/>
        </p:nvSpPr>
        <p:spPr>
          <a:xfrm rot="16200000">
            <a:off x="2756166" y="3918802"/>
            <a:ext cx="2111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E2 motor-manual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CF686543-F324-2DB6-431A-9673B72C2C20}"/>
              </a:ext>
            </a:extLst>
          </p:cNvPr>
          <p:cNvSpPr txBox="1"/>
          <p:nvPr/>
        </p:nvSpPr>
        <p:spPr>
          <a:xfrm>
            <a:off x="1620911" y="942741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S5 clean </a:t>
            </a:r>
            <a:r>
              <a:rPr lang="de-DE" sz="1200" dirty="0" err="1">
                <a:latin typeface="Fira Sans" panose="020B0503050000020004" pitchFamily="34" charset="0"/>
              </a:rPr>
              <a:t>roads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97378C6E-65A2-4F5F-22F3-1260C55B2BE7}"/>
              </a:ext>
            </a:extLst>
          </p:cNvPr>
          <p:cNvSpPr txBox="1"/>
          <p:nvPr/>
        </p:nvSpPr>
        <p:spPr>
          <a:xfrm>
            <a:off x="1620911" y="2711248"/>
            <a:ext cx="1461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S2 </a:t>
            </a:r>
            <a:r>
              <a:rPr lang="de-DE" sz="1200" dirty="0" err="1">
                <a:latin typeface="Fira Sans" panose="020B0503050000020004" pitchFamily="34" charset="0"/>
              </a:rPr>
              <a:t>processing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33EF7B11-9657-F2FB-3313-C282C7BDD4F1}"/>
              </a:ext>
            </a:extLst>
          </p:cNvPr>
          <p:cNvSpPr txBox="1"/>
          <p:nvPr/>
        </p:nvSpPr>
        <p:spPr>
          <a:xfrm>
            <a:off x="1620911" y="3305930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S1 </a:t>
            </a:r>
            <a:r>
              <a:rPr lang="de-DE" sz="1200" dirty="0" err="1">
                <a:latin typeface="Fira Sans" panose="020B0503050000020004" pitchFamily="34" charset="0"/>
              </a:rPr>
              <a:t>chipping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9E67D93D-CB76-817D-92FD-23E6A1A05671}"/>
              </a:ext>
            </a:extLst>
          </p:cNvPr>
          <p:cNvSpPr txBox="1"/>
          <p:nvPr/>
        </p:nvSpPr>
        <p:spPr>
          <a:xfrm>
            <a:off x="1620911" y="1430892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S4 </a:t>
            </a:r>
            <a:r>
              <a:rPr lang="de-DE" sz="1200" dirty="0" err="1">
                <a:latin typeface="Fira Sans" panose="020B0503050000020004" pitchFamily="34" charset="0"/>
              </a:rPr>
              <a:t>short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r>
              <a:rPr lang="de-DE" sz="1200" dirty="0">
                <a:latin typeface="Fira Sans" panose="020B0503050000020004" pitchFamily="34" charset="0"/>
              </a:rPr>
              <a:t>   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77DF6979-689B-8DF0-5ACB-06DE889880D5}"/>
              </a:ext>
            </a:extLst>
          </p:cNvPr>
          <p:cNvSpPr txBox="1"/>
          <p:nvPr/>
        </p:nvSpPr>
        <p:spPr>
          <a:xfrm>
            <a:off x="1620911" y="2025575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S3 </a:t>
            </a:r>
            <a:r>
              <a:rPr lang="de-DE" sz="1200" dirty="0" err="1">
                <a:latin typeface="Fira Sans" panose="020B0503050000020004" pitchFamily="34" charset="0"/>
              </a:rPr>
              <a:t>long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endParaRPr lang="de-DE" sz="1200" dirty="0">
              <a:latin typeface="Fira Sans" panose="020B0503050000020004" pitchFamily="34" charset="0"/>
            </a:endParaRP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A5262303-E2F0-26F1-C3DD-E702A303901E}"/>
              </a:ext>
            </a:extLst>
          </p:cNvPr>
          <p:cNvSpPr txBox="1"/>
          <p:nvPr/>
        </p:nvSpPr>
        <p:spPr>
          <a:xfrm rot="16200000">
            <a:off x="3308679" y="3937330"/>
            <a:ext cx="2111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E3 simple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C090F0EF-EC79-DFA7-9955-B23FBDD7545D}"/>
              </a:ext>
            </a:extLst>
          </p:cNvPr>
          <p:cNvSpPr txBox="1"/>
          <p:nvPr/>
        </p:nvSpPr>
        <p:spPr>
          <a:xfrm rot="16200000">
            <a:off x="3905127" y="3921917"/>
            <a:ext cx="214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E4 </a:t>
            </a:r>
            <a:r>
              <a:rPr lang="de-DE" sz="1200" dirty="0" err="1">
                <a:latin typeface="Fira Sans" panose="020B0503050000020004" pitchFamily="34" charset="0"/>
              </a:rPr>
              <a:t>advanced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D75AF5B-D15A-8A4C-3950-5763DC874458}"/>
              </a:ext>
            </a:extLst>
          </p:cNvPr>
          <p:cNvSpPr txBox="1"/>
          <p:nvPr/>
        </p:nvSpPr>
        <p:spPr>
          <a:xfrm rot="16200000">
            <a:off x="4472617" y="4008103"/>
            <a:ext cx="2154684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E5 </a:t>
            </a:r>
            <a:r>
              <a:rPr lang="de-DE" sz="1200" dirty="0" err="1">
                <a:latin typeface="Fira Sans" panose="020B0503050000020004" pitchFamily="34" charset="0"/>
              </a:rPr>
              <a:t>automatic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70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>
            <a:extLst>
              <a:ext uri="{FF2B5EF4-FFF2-40B4-BE49-F238E27FC236}">
                <a16:creationId xmlns:a16="http://schemas.microsoft.com/office/drawing/2014/main" id="{2E4ACE88-AD5C-CA5F-823B-CBC262FC0B79}"/>
              </a:ext>
            </a:extLst>
          </p:cNvPr>
          <p:cNvSpPr/>
          <p:nvPr/>
        </p:nvSpPr>
        <p:spPr>
          <a:xfrm>
            <a:off x="3000054" y="2601622"/>
            <a:ext cx="493159" cy="493160"/>
          </a:xfrm>
          <a:prstGeom prst="rect">
            <a:avLst/>
          </a:prstGeom>
          <a:solidFill>
            <a:srgbClr val="9AB8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C98D3524-34C6-F0A5-8C80-AD88BAAC4046}"/>
              </a:ext>
            </a:extLst>
          </p:cNvPr>
          <p:cNvSpPr/>
          <p:nvPr/>
        </p:nvSpPr>
        <p:spPr>
          <a:xfrm>
            <a:off x="3573695" y="2601622"/>
            <a:ext cx="493159" cy="493160"/>
          </a:xfrm>
          <a:prstGeom prst="rect">
            <a:avLst/>
          </a:prstGeom>
          <a:solidFill>
            <a:srgbClr val="9AB8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18C3774D-5E46-17D5-F5D2-092B944CE843}"/>
              </a:ext>
            </a:extLst>
          </p:cNvPr>
          <p:cNvSpPr/>
          <p:nvPr/>
        </p:nvSpPr>
        <p:spPr>
          <a:xfrm>
            <a:off x="4147336" y="2601622"/>
            <a:ext cx="493159" cy="493160"/>
          </a:xfrm>
          <a:prstGeom prst="rect">
            <a:avLst/>
          </a:prstGeom>
          <a:solidFill>
            <a:srgbClr val="9AB8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2A2BBE6-58F4-65B1-F744-3D94C484A6A7}"/>
              </a:ext>
            </a:extLst>
          </p:cNvPr>
          <p:cNvSpPr/>
          <p:nvPr/>
        </p:nvSpPr>
        <p:spPr>
          <a:xfrm>
            <a:off x="4720977" y="2601622"/>
            <a:ext cx="493159" cy="493160"/>
          </a:xfrm>
          <a:prstGeom prst="rect">
            <a:avLst/>
          </a:prstGeom>
          <a:solidFill>
            <a:srgbClr val="9AB8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9E4D4D70-2AE1-C5C7-F38F-1E3419320593}"/>
              </a:ext>
            </a:extLst>
          </p:cNvPr>
          <p:cNvSpPr/>
          <p:nvPr/>
        </p:nvSpPr>
        <p:spPr>
          <a:xfrm>
            <a:off x="5294618" y="2601622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C23F0D52-098B-A092-04F5-605817F54563}"/>
              </a:ext>
            </a:extLst>
          </p:cNvPr>
          <p:cNvSpPr/>
          <p:nvPr/>
        </p:nvSpPr>
        <p:spPr>
          <a:xfrm>
            <a:off x="3000054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A39F9BA8-8558-B825-34C0-D06B66D1E6A7}"/>
              </a:ext>
            </a:extLst>
          </p:cNvPr>
          <p:cNvSpPr/>
          <p:nvPr/>
        </p:nvSpPr>
        <p:spPr>
          <a:xfrm>
            <a:off x="3573695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5AB13EE7-DE3A-F282-338B-044CDFC08956}"/>
              </a:ext>
            </a:extLst>
          </p:cNvPr>
          <p:cNvSpPr/>
          <p:nvPr/>
        </p:nvSpPr>
        <p:spPr>
          <a:xfrm>
            <a:off x="4147336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168F5C1C-783F-E23B-BCD2-5FAC114CC61B}"/>
              </a:ext>
            </a:extLst>
          </p:cNvPr>
          <p:cNvSpPr/>
          <p:nvPr/>
        </p:nvSpPr>
        <p:spPr>
          <a:xfrm>
            <a:off x="4720977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BCAB6E11-275E-AE92-5FFD-4678F5A1AFC0}"/>
              </a:ext>
            </a:extLst>
          </p:cNvPr>
          <p:cNvSpPr/>
          <p:nvPr/>
        </p:nvSpPr>
        <p:spPr>
          <a:xfrm>
            <a:off x="5294618" y="318724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01066719-7B69-8D66-FC72-A45DED5F93E3}"/>
              </a:ext>
            </a:extLst>
          </p:cNvPr>
          <p:cNvSpPr/>
          <p:nvPr/>
        </p:nvSpPr>
        <p:spPr>
          <a:xfrm>
            <a:off x="3000054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1600" dirty="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6E4A6B35-0B67-FCDE-A588-8376661ECCD0}"/>
              </a:ext>
            </a:extLst>
          </p:cNvPr>
          <p:cNvSpPr/>
          <p:nvPr/>
        </p:nvSpPr>
        <p:spPr>
          <a:xfrm>
            <a:off x="3573695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</a:p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F4B423DA-47CB-05E2-1266-24AE1C2FEBAE}"/>
              </a:ext>
            </a:extLst>
          </p:cNvPr>
          <p:cNvSpPr/>
          <p:nvPr/>
        </p:nvSpPr>
        <p:spPr>
          <a:xfrm>
            <a:off x="4147336" y="2013426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pm</a:t>
            </a:r>
          </a:p>
          <a:p>
            <a:pPr algn="ctr"/>
            <a:r>
              <a:rPr lang="de-DE" sz="1600">
                <a:solidFill>
                  <a:schemeClr val="bg1"/>
                </a:solidFill>
                <a:latin typeface="Fira Sans" panose="020B0503050000020004" pitchFamily="34" charset="0"/>
              </a:rPr>
              <a:t>T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3045E839-1FDA-9046-CF09-42EE25A67F4F}"/>
              </a:ext>
            </a:extLst>
          </p:cNvPr>
          <p:cNvSpPr/>
          <p:nvPr/>
        </p:nvSpPr>
        <p:spPr>
          <a:xfrm>
            <a:off x="4720977" y="2013426"/>
            <a:ext cx="493159" cy="493160"/>
          </a:xfrm>
          <a:prstGeom prst="rect">
            <a:avLst/>
          </a:prstGeom>
          <a:solidFill>
            <a:srgbClr val="9AB8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C544A23F-AD4B-A3DA-C845-501B0793962C}"/>
              </a:ext>
            </a:extLst>
          </p:cNvPr>
          <p:cNvSpPr/>
          <p:nvPr/>
        </p:nvSpPr>
        <p:spPr>
          <a:xfrm>
            <a:off x="5294618" y="2013426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6C837D3A-134B-65D4-378F-6803577375E4}"/>
              </a:ext>
            </a:extLst>
          </p:cNvPr>
          <p:cNvSpPr/>
          <p:nvPr/>
        </p:nvSpPr>
        <p:spPr>
          <a:xfrm>
            <a:off x="3000054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D53D3F11-C208-59C0-2263-23FDE5979E04}"/>
              </a:ext>
            </a:extLst>
          </p:cNvPr>
          <p:cNvSpPr/>
          <p:nvPr/>
        </p:nvSpPr>
        <p:spPr>
          <a:xfrm>
            <a:off x="3573695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CD441DA7-DD09-9A36-7700-71FCFE5E1798}"/>
              </a:ext>
            </a:extLst>
          </p:cNvPr>
          <p:cNvSpPr/>
          <p:nvPr/>
        </p:nvSpPr>
        <p:spPr>
          <a:xfrm>
            <a:off x="4147336" y="1427799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ADB85910-0898-1B53-EF1A-13D69931F1EC}"/>
              </a:ext>
            </a:extLst>
          </p:cNvPr>
          <p:cNvSpPr/>
          <p:nvPr/>
        </p:nvSpPr>
        <p:spPr>
          <a:xfrm>
            <a:off x="4720977" y="1427799"/>
            <a:ext cx="493159" cy="493160"/>
          </a:xfrm>
          <a:prstGeom prst="rect">
            <a:avLst/>
          </a:prstGeom>
          <a:solidFill>
            <a:srgbClr val="9AB8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fm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C</a:t>
            </a: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82B1EBB9-04D2-70CB-9E71-C3473A23FF0C}"/>
              </a:ext>
            </a:extLst>
          </p:cNvPr>
          <p:cNvSpPr/>
          <p:nvPr/>
        </p:nvSpPr>
        <p:spPr>
          <a:xfrm>
            <a:off x="5294618" y="1427799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1"/>
                </a:solidFill>
                <a:latin typeface="Fira Sans" panose="020B0503050000020004" pitchFamily="34" charset="0"/>
              </a:rPr>
              <a:t>fm</a:t>
            </a:r>
            <a:endParaRPr lang="de-DE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dirty="0">
                <a:solidFill>
                  <a:schemeClr val="bg1"/>
                </a:solidFill>
                <a:latin typeface="Fira Sans" panose="020B0503050000020004" pitchFamily="34" charset="0"/>
              </a:rPr>
              <a:t>C</a:t>
            </a: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712997ED-7C89-A745-A7B6-F7E310964006}"/>
              </a:ext>
            </a:extLst>
          </p:cNvPr>
          <p:cNvSpPr/>
          <p:nvPr/>
        </p:nvSpPr>
        <p:spPr>
          <a:xfrm>
            <a:off x="3000054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468925C6-17A6-9C31-D0B5-BA46E9D343D6}"/>
              </a:ext>
            </a:extLst>
          </p:cNvPr>
          <p:cNvSpPr/>
          <p:nvPr/>
        </p:nvSpPr>
        <p:spPr>
          <a:xfrm>
            <a:off x="3573695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2F1C9026-E51C-D80C-2E33-ADE543BBB2FD}"/>
              </a:ext>
            </a:extLst>
          </p:cNvPr>
          <p:cNvSpPr/>
          <p:nvPr/>
        </p:nvSpPr>
        <p:spPr>
          <a:xfrm>
            <a:off x="4147336" y="839603"/>
            <a:ext cx="493159" cy="493160"/>
          </a:xfrm>
          <a:prstGeom prst="rect">
            <a:avLst/>
          </a:prstGeom>
          <a:solidFill>
            <a:srgbClr val="355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D9EF28D0-CD35-1155-12C0-B49DEC718EE9}"/>
              </a:ext>
            </a:extLst>
          </p:cNvPr>
          <p:cNvSpPr/>
          <p:nvPr/>
        </p:nvSpPr>
        <p:spPr>
          <a:xfrm>
            <a:off x="4720977" y="839603"/>
            <a:ext cx="493159" cy="493160"/>
          </a:xfrm>
          <a:prstGeom prst="rect">
            <a:avLst/>
          </a:prstGeom>
          <a:solidFill>
            <a:srgbClr val="9AB8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2B365842-6FE9-55E0-F8D1-8AFA998AE9E8}"/>
              </a:ext>
            </a:extLst>
          </p:cNvPr>
          <p:cNvSpPr/>
          <p:nvPr/>
        </p:nvSpPr>
        <p:spPr>
          <a:xfrm>
            <a:off x="5294618" y="839603"/>
            <a:ext cx="493159" cy="493160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7AF7E6DE-C40A-E258-D68D-2AC8986ACBE4}"/>
              </a:ext>
            </a:extLst>
          </p:cNvPr>
          <p:cNvSpPr txBox="1"/>
          <p:nvPr/>
        </p:nvSpPr>
        <p:spPr>
          <a:xfrm rot="16200000">
            <a:off x="2191125" y="4014248"/>
            <a:ext cx="205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E1 </a:t>
            </a:r>
            <a:r>
              <a:rPr lang="de-DE" sz="1200" dirty="0" err="1">
                <a:latin typeface="Fira Sans" panose="020B0503050000020004" pitchFamily="34" charset="0"/>
              </a:rPr>
              <a:t>manual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339AAA91-7628-08D1-7A20-9E88E02F1E20}"/>
              </a:ext>
            </a:extLst>
          </p:cNvPr>
          <p:cNvSpPr txBox="1"/>
          <p:nvPr/>
        </p:nvSpPr>
        <p:spPr>
          <a:xfrm rot="16200000">
            <a:off x="2756166" y="3918802"/>
            <a:ext cx="2111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E2 motor-manual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CF686543-F324-2DB6-431A-9673B72C2C20}"/>
              </a:ext>
            </a:extLst>
          </p:cNvPr>
          <p:cNvSpPr txBox="1"/>
          <p:nvPr/>
        </p:nvSpPr>
        <p:spPr>
          <a:xfrm>
            <a:off x="1620911" y="942741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S5 clean </a:t>
            </a:r>
            <a:r>
              <a:rPr lang="de-DE" sz="1200" dirty="0" err="1">
                <a:latin typeface="Fira Sans" panose="020B0503050000020004" pitchFamily="34" charset="0"/>
              </a:rPr>
              <a:t>roads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97378C6E-65A2-4F5F-22F3-1260C55B2BE7}"/>
              </a:ext>
            </a:extLst>
          </p:cNvPr>
          <p:cNvSpPr txBox="1"/>
          <p:nvPr/>
        </p:nvSpPr>
        <p:spPr>
          <a:xfrm>
            <a:off x="1620911" y="2711248"/>
            <a:ext cx="1461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S2 </a:t>
            </a:r>
            <a:r>
              <a:rPr lang="de-DE" sz="1200" dirty="0" err="1">
                <a:latin typeface="Fira Sans" panose="020B0503050000020004" pitchFamily="34" charset="0"/>
              </a:rPr>
              <a:t>processing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33EF7B11-9657-F2FB-3313-C282C7BDD4F1}"/>
              </a:ext>
            </a:extLst>
          </p:cNvPr>
          <p:cNvSpPr txBox="1"/>
          <p:nvPr/>
        </p:nvSpPr>
        <p:spPr>
          <a:xfrm>
            <a:off x="1620911" y="3305930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S1 </a:t>
            </a:r>
            <a:r>
              <a:rPr lang="de-DE" sz="1200" dirty="0" err="1">
                <a:latin typeface="Fira Sans" panose="020B0503050000020004" pitchFamily="34" charset="0"/>
              </a:rPr>
              <a:t>chipping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9E67D93D-CB76-817D-92FD-23E6A1A05671}"/>
              </a:ext>
            </a:extLst>
          </p:cNvPr>
          <p:cNvSpPr txBox="1"/>
          <p:nvPr/>
        </p:nvSpPr>
        <p:spPr>
          <a:xfrm>
            <a:off x="1620911" y="1430892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S4 </a:t>
            </a:r>
            <a:r>
              <a:rPr lang="de-DE" sz="1200" dirty="0" err="1">
                <a:latin typeface="Fira Sans" panose="020B0503050000020004" pitchFamily="34" charset="0"/>
              </a:rPr>
              <a:t>short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r>
              <a:rPr lang="de-DE" sz="1200" dirty="0">
                <a:latin typeface="Fira Sans" panose="020B0503050000020004" pitchFamily="34" charset="0"/>
              </a:rPr>
              <a:t>    </a:t>
            </a: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77DF6979-689B-8DF0-5ACB-06DE889880D5}"/>
              </a:ext>
            </a:extLst>
          </p:cNvPr>
          <p:cNvSpPr txBox="1"/>
          <p:nvPr/>
        </p:nvSpPr>
        <p:spPr>
          <a:xfrm>
            <a:off x="1620911" y="2025575"/>
            <a:ext cx="148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S3 </a:t>
            </a:r>
            <a:r>
              <a:rPr lang="de-DE" sz="1200" dirty="0" err="1">
                <a:latin typeface="Fira Sans" panose="020B0503050000020004" pitchFamily="34" charset="0"/>
              </a:rPr>
              <a:t>long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wood</a:t>
            </a:r>
            <a:endParaRPr lang="de-DE" sz="1200" dirty="0">
              <a:latin typeface="Fira Sans" panose="020B0503050000020004" pitchFamily="34" charset="0"/>
            </a:endParaRPr>
          </a:p>
          <a:p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store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A5262303-E2F0-26F1-C3DD-E702A303901E}"/>
              </a:ext>
            </a:extLst>
          </p:cNvPr>
          <p:cNvSpPr txBox="1"/>
          <p:nvPr/>
        </p:nvSpPr>
        <p:spPr>
          <a:xfrm rot="16200000">
            <a:off x="3308679" y="3937330"/>
            <a:ext cx="2111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E3 simple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C090F0EF-EC79-DFA7-9955-B23FBDD7545D}"/>
              </a:ext>
            </a:extLst>
          </p:cNvPr>
          <p:cNvSpPr txBox="1"/>
          <p:nvPr/>
        </p:nvSpPr>
        <p:spPr>
          <a:xfrm rot="16200000">
            <a:off x="3905127" y="3921917"/>
            <a:ext cx="214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E4 </a:t>
            </a:r>
            <a:r>
              <a:rPr lang="de-DE" sz="1200" dirty="0" err="1">
                <a:latin typeface="Fira Sans" panose="020B0503050000020004" pitchFamily="34" charset="0"/>
              </a:rPr>
              <a:t>advanced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mecha</a:t>
            </a:r>
            <a:r>
              <a:rPr lang="de-DE" sz="1200" dirty="0">
                <a:latin typeface="Fira Sans" panose="020B0503050000020004" pitchFamily="34" charset="0"/>
              </a:rPr>
              <a:t>-</a:t>
            </a:r>
            <a:br>
              <a:rPr lang="de-DE" sz="1200" dirty="0">
                <a:latin typeface="Fira Sans" panose="020B0503050000020004" pitchFamily="34" charset="0"/>
              </a:rPr>
            </a:br>
            <a:r>
              <a:rPr lang="de-DE" sz="1200" dirty="0">
                <a:latin typeface="Fira Sans" panose="020B0503050000020004" pitchFamily="34" charset="0"/>
              </a:rPr>
              <a:t>     </a:t>
            </a:r>
            <a:r>
              <a:rPr lang="de-DE" sz="1200" dirty="0" err="1">
                <a:latin typeface="Fira Sans" panose="020B0503050000020004" pitchFamily="34" charset="0"/>
              </a:rPr>
              <a:t>nized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7D75AF5B-D15A-8A4C-3950-5763DC874458}"/>
              </a:ext>
            </a:extLst>
          </p:cNvPr>
          <p:cNvSpPr txBox="1"/>
          <p:nvPr/>
        </p:nvSpPr>
        <p:spPr>
          <a:xfrm rot="16200000">
            <a:off x="4472617" y="4008103"/>
            <a:ext cx="2154684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Fira Sans" panose="020B0503050000020004" pitchFamily="34" charset="0"/>
              </a:rPr>
              <a:t>E5 </a:t>
            </a:r>
            <a:r>
              <a:rPr lang="de-DE" sz="1200" dirty="0" err="1">
                <a:latin typeface="Fira Sans" panose="020B0503050000020004" pitchFamily="34" charset="0"/>
              </a:rPr>
              <a:t>automatic</a:t>
            </a:r>
            <a:r>
              <a:rPr lang="de-DE" sz="1200" dirty="0">
                <a:latin typeface="Fira Sans" panose="020B0503050000020004" pitchFamily="34" charset="0"/>
              </a:rPr>
              <a:t> </a:t>
            </a:r>
            <a:r>
              <a:rPr lang="de-DE" sz="1200" dirty="0" err="1">
                <a:latin typeface="Fira Sans" panose="020B0503050000020004" pitchFamily="34" charset="0"/>
              </a:rPr>
              <a:t>work</a:t>
            </a:r>
            <a:endParaRPr lang="de-DE" sz="1200" dirty="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120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Microsoft Macintosh PowerPoint</Application>
  <PresentationFormat>Breitbild</PresentationFormat>
  <Paragraphs>129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138</cp:revision>
  <cp:lastPrinted>2022-09-28T20:37:19Z</cp:lastPrinted>
  <dcterms:created xsi:type="dcterms:W3CDTF">2021-11-23T15:40:59Z</dcterms:created>
  <dcterms:modified xsi:type="dcterms:W3CDTF">2023-07-05T16:21:20Z</dcterms:modified>
</cp:coreProperties>
</file>