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5" r:id="rId3"/>
    <p:sldId id="330" r:id="rId4"/>
    <p:sldId id="342" r:id="rId5"/>
    <p:sldId id="343" r:id="rId6"/>
    <p:sldId id="334" r:id="rId7"/>
    <p:sldId id="335" r:id="rId8"/>
    <p:sldId id="344" r:id="rId9"/>
    <p:sldId id="328" r:id="rId10"/>
    <p:sldId id="33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45"/>
            <p14:sldId id="330"/>
            <p14:sldId id="342"/>
            <p14:sldId id="343"/>
            <p14:sldId id="334"/>
            <p14:sldId id="335"/>
            <p14:sldId id="344"/>
            <p14:sldId id="328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B99"/>
    <a:srgbClr val="FF7737"/>
    <a:srgbClr val="355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04.07.23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PR1-D02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PR1-D02-Figures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6171EDE-D2F4-7318-38F7-9CAECE41C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546" y="4590248"/>
            <a:ext cx="1800225" cy="911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Verdana"/>
              </a:rPr>
              <a:t>destroyed trails</a:t>
            </a:r>
          </a:p>
          <a:p>
            <a:pPr algn="ctr" eaLnBrk="1" hangingPunct="1">
              <a:buFontTx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Verdana"/>
            </a:endParaRPr>
          </a:p>
        </p:txBody>
      </p:sp>
      <p:pic>
        <p:nvPicPr>
          <p:cNvPr id="11" name="Inhaltsplatzhalter 4" descr="Buschwindroschenteppich.jpg">
            <a:extLst>
              <a:ext uri="{FF2B5EF4-FFF2-40B4-BE49-F238E27FC236}">
                <a16:creationId xmlns:a16="http://schemas.microsoft.com/office/drawing/2014/main" id="{5818DF65-5585-22DC-5259-B06C3414B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1495" r="20612" b="9955"/>
          <a:stretch>
            <a:fillRect/>
          </a:stretch>
        </p:blipFill>
        <p:spPr bwMode="auto">
          <a:xfrm>
            <a:off x="2446563" y="1815402"/>
            <a:ext cx="1828800" cy="25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nhaltsplatzhalter 4" descr="Buschwindroschenteppich.jpg">
            <a:extLst>
              <a:ext uri="{FF2B5EF4-FFF2-40B4-BE49-F238E27FC236}">
                <a16:creationId xmlns:a16="http://schemas.microsoft.com/office/drawing/2014/main" id="{5127EB74-9809-A4C8-6A52-9375BE9D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1495" r="20612" b="9955"/>
          <a:stretch>
            <a:fillRect/>
          </a:stretch>
        </p:blipFill>
        <p:spPr bwMode="auto">
          <a:xfrm>
            <a:off x="2398102" y="746245"/>
            <a:ext cx="1828800" cy="2209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9E1EC63-7749-CE5C-DD84-1E03668C4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994" y="4277416"/>
            <a:ext cx="1800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Verdana"/>
              </a:rPr>
              <a:t>biological active forest soil</a:t>
            </a:r>
          </a:p>
        </p:txBody>
      </p:sp>
      <p:pic>
        <p:nvPicPr>
          <p:cNvPr id="14" name="Picture 10" descr="P:\Egner_Jan-Philipp\Spurtyp 2_NEU.tif">
            <a:extLst>
              <a:ext uri="{FF2B5EF4-FFF2-40B4-BE49-F238E27FC236}">
                <a16:creationId xmlns:a16="http://schemas.microsoft.com/office/drawing/2014/main" id="{B8E9BB2A-3EE7-2B6C-9118-CC2E56F8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24768" r="45215" b="19858"/>
          <a:stretch>
            <a:fillRect/>
          </a:stretch>
        </p:blipFill>
        <p:spPr bwMode="auto">
          <a:xfrm>
            <a:off x="4905674" y="2075648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feil nach rechts 14">
            <a:extLst>
              <a:ext uri="{FF2B5EF4-FFF2-40B4-BE49-F238E27FC236}">
                <a16:creationId xmlns:a16="http://schemas.microsoft.com/office/drawing/2014/main" id="{69F07A78-9AB2-A253-C564-377AF1D47AB1}"/>
              </a:ext>
            </a:extLst>
          </p:cNvPr>
          <p:cNvSpPr>
            <a:spLocks noChangeArrowheads="1"/>
          </p:cNvSpPr>
          <p:nvPr/>
        </p:nvSpPr>
        <p:spPr bwMode="auto">
          <a:xfrm rot="11700000">
            <a:off x="3962699" y="2837910"/>
            <a:ext cx="12192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73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dirty="0">
              <a:solidFill>
                <a:srgbClr val="FFFFFF"/>
              </a:solidFill>
              <a:latin typeface="Geneva" charset="0"/>
              <a:ea typeface="ＭＳ Ｐゴシック" charset="-128"/>
            </a:endParaRPr>
          </a:p>
        </p:txBody>
      </p:sp>
      <p:pic>
        <p:nvPicPr>
          <p:cNvPr id="16" name="Picture 2" descr="P:\Egner_Jan-Philipp\Spurtyp 3_NEU.tif">
            <a:extLst>
              <a:ext uri="{FF2B5EF4-FFF2-40B4-BE49-F238E27FC236}">
                <a16:creationId xmlns:a16="http://schemas.microsoft.com/office/drawing/2014/main" id="{F7CAB3CF-99F4-6444-571B-FEDC2C64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r="10632" b="10249"/>
          <a:stretch>
            <a:fillRect/>
          </a:stretch>
        </p:blipFill>
        <p:spPr bwMode="auto">
          <a:xfrm>
            <a:off x="7426624" y="2401556"/>
            <a:ext cx="1828800" cy="23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feil nach rechts 16">
            <a:extLst>
              <a:ext uri="{FF2B5EF4-FFF2-40B4-BE49-F238E27FC236}">
                <a16:creationId xmlns:a16="http://schemas.microsoft.com/office/drawing/2014/main" id="{AF235A42-096A-6DC8-BAD9-D909CE08D5E4}"/>
              </a:ext>
            </a:extLst>
          </p:cNvPr>
          <p:cNvSpPr>
            <a:spLocks noChangeArrowheads="1"/>
          </p:cNvSpPr>
          <p:nvPr/>
        </p:nvSpPr>
        <p:spPr bwMode="auto">
          <a:xfrm rot="11700000">
            <a:off x="6482061" y="3164373"/>
            <a:ext cx="12192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73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dirty="0">
              <a:solidFill>
                <a:srgbClr val="FFFFFF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E282C4B-3BD6-CF31-93C4-024D32310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410" y="4452533"/>
            <a:ext cx="1800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Verdana"/>
              </a:rPr>
              <a:t>accessible trails</a:t>
            </a:r>
          </a:p>
          <a:p>
            <a:pPr algn="ctr" eaLnBrk="1" hangingPunct="1">
              <a:buFontTx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Verdana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D63602-CDAC-0CB8-044A-EAE08ACE94B2}"/>
              </a:ext>
            </a:extLst>
          </p:cNvPr>
          <p:cNvSpPr txBox="1"/>
          <p:nvPr/>
        </p:nvSpPr>
        <p:spPr>
          <a:xfrm rot="879920">
            <a:off x="4163775" y="3177192"/>
            <a:ext cx="128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unlikely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EBD98F-C1E2-7674-5B67-1F5C72F51E26}"/>
              </a:ext>
            </a:extLst>
          </p:cNvPr>
          <p:cNvSpPr txBox="1"/>
          <p:nvPr/>
        </p:nvSpPr>
        <p:spPr>
          <a:xfrm rot="879920">
            <a:off x="6668543" y="3517789"/>
            <a:ext cx="128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buildings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9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6171EDE-D2F4-7318-38F7-9CAECE41C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049" y="4365745"/>
            <a:ext cx="1800225" cy="911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Verdana"/>
              </a:rPr>
              <a:t>destroyed trails</a:t>
            </a:r>
          </a:p>
          <a:p>
            <a:pPr algn="ctr" eaLnBrk="1" hangingPunct="1">
              <a:buFontTx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Verdana"/>
            </a:endParaRPr>
          </a:p>
        </p:txBody>
      </p:sp>
      <p:pic>
        <p:nvPicPr>
          <p:cNvPr id="11" name="Inhaltsplatzhalter 4" descr="Buschwindroschenteppich.jpg">
            <a:extLst>
              <a:ext uri="{FF2B5EF4-FFF2-40B4-BE49-F238E27FC236}">
                <a16:creationId xmlns:a16="http://schemas.microsoft.com/office/drawing/2014/main" id="{5818DF65-5585-22DC-5259-B06C3414B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1495" r="20612" b="9955"/>
          <a:stretch>
            <a:fillRect/>
          </a:stretch>
        </p:blipFill>
        <p:spPr bwMode="auto">
          <a:xfrm>
            <a:off x="2472066" y="1590899"/>
            <a:ext cx="1828800" cy="256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nhaltsplatzhalter 4" descr="Buschwindroschenteppich.jpg">
            <a:extLst>
              <a:ext uri="{FF2B5EF4-FFF2-40B4-BE49-F238E27FC236}">
                <a16:creationId xmlns:a16="http://schemas.microsoft.com/office/drawing/2014/main" id="{5127EB74-9809-A4C8-6A52-9375BE9D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1495" r="20612" b="9955"/>
          <a:stretch>
            <a:fillRect/>
          </a:stretch>
        </p:blipFill>
        <p:spPr bwMode="auto">
          <a:xfrm>
            <a:off x="2398102" y="746245"/>
            <a:ext cx="1828800" cy="2209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9E1EC63-7749-CE5C-DD84-1E03668C4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497" y="4052913"/>
            <a:ext cx="1800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Verdana"/>
              </a:rPr>
              <a:t>biological active forest soil</a:t>
            </a:r>
          </a:p>
        </p:txBody>
      </p:sp>
      <p:pic>
        <p:nvPicPr>
          <p:cNvPr id="14" name="Picture 10" descr="P:\Egner_Jan-Philipp\Spurtyp 2_NEU.tif">
            <a:extLst>
              <a:ext uri="{FF2B5EF4-FFF2-40B4-BE49-F238E27FC236}">
                <a16:creationId xmlns:a16="http://schemas.microsoft.com/office/drawing/2014/main" id="{B8E9BB2A-3EE7-2B6C-9118-CC2E56F8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24768" r="45215" b="19858"/>
          <a:stretch>
            <a:fillRect/>
          </a:stretch>
        </p:blipFill>
        <p:spPr bwMode="auto">
          <a:xfrm>
            <a:off x="4931177" y="1851145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P:\Egner_Jan-Philipp\Spurtyp 3_NEU.tif">
            <a:extLst>
              <a:ext uri="{FF2B5EF4-FFF2-40B4-BE49-F238E27FC236}">
                <a16:creationId xmlns:a16="http://schemas.microsoft.com/office/drawing/2014/main" id="{F7CAB3CF-99F4-6444-571B-FEDC2C64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r="10632" b="10249"/>
          <a:stretch>
            <a:fillRect/>
          </a:stretch>
        </p:blipFill>
        <p:spPr bwMode="auto">
          <a:xfrm>
            <a:off x="7452127" y="2177053"/>
            <a:ext cx="1828800" cy="23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8E282C4B-3BD6-CF31-93C4-024D32310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913" y="4228030"/>
            <a:ext cx="1800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Verdana"/>
              </a:rPr>
              <a:t>accessible trails</a:t>
            </a:r>
          </a:p>
          <a:p>
            <a:pPr algn="ctr" eaLnBrk="1" hangingPunct="1">
              <a:buFontTx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Verdana"/>
            </a:endParaRP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915CA7F7-5898-12BE-7157-67609B22035B}"/>
              </a:ext>
            </a:extLst>
          </p:cNvPr>
          <p:cNvSpPr>
            <a:spLocks noChangeArrowheads="1"/>
          </p:cNvSpPr>
          <p:nvPr/>
        </p:nvSpPr>
        <p:spPr bwMode="auto">
          <a:xfrm rot="527618">
            <a:off x="4006421" y="2531188"/>
            <a:ext cx="12192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EAB99"/>
          </a:solidFill>
          <a:ln w="9525">
            <a:solidFill>
              <a:srgbClr val="007C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080EE274-A574-60ED-CE1C-B5E6A006AA85}"/>
              </a:ext>
            </a:extLst>
          </p:cNvPr>
          <p:cNvSpPr>
            <a:spLocks noChangeArrowheads="1"/>
          </p:cNvSpPr>
          <p:nvPr/>
        </p:nvSpPr>
        <p:spPr bwMode="auto">
          <a:xfrm rot="527618">
            <a:off x="6573445" y="2776099"/>
            <a:ext cx="12192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737"/>
          </a:solidFill>
          <a:ln w="9525">
            <a:solidFill>
              <a:srgbClr val="007C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latin typeface="Genev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24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htwinkliges Dreieck 165">
            <a:extLst>
              <a:ext uri="{FF2B5EF4-FFF2-40B4-BE49-F238E27FC236}">
                <a16:creationId xmlns:a16="http://schemas.microsoft.com/office/drawing/2014/main" id="{B08E7AE5-AC44-374C-6C60-E4C5D5583554}"/>
              </a:ext>
            </a:extLst>
          </p:cNvPr>
          <p:cNvSpPr/>
          <p:nvPr/>
        </p:nvSpPr>
        <p:spPr bwMode="auto">
          <a:xfrm>
            <a:off x="8156860" y="3412924"/>
            <a:ext cx="1246585" cy="1029787"/>
          </a:xfrm>
          <a:prstGeom prst="rtTriangle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3" name="Pfeil nach unten 2">
            <a:extLst>
              <a:ext uri="{FF2B5EF4-FFF2-40B4-BE49-F238E27FC236}">
                <a16:creationId xmlns:a16="http://schemas.microsoft.com/office/drawing/2014/main" id="{4466A445-362A-6014-E018-2C5E96425E14}"/>
              </a:ext>
            </a:extLst>
          </p:cNvPr>
          <p:cNvSpPr/>
          <p:nvPr/>
        </p:nvSpPr>
        <p:spPr bwMode="auto">
          <a:xfrm>
            <a:off x="4354452" y="2523041"/>
            <a:ext cx="216024" cy="432048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chemeClr val="bg2"/>
              </a:solidFill>
              <a:cs typeface="Verdana"/>
            </a:endParaRPr>
          </a:p>
        </p:txBody>
      </p:sp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287BFFD9-1B74-953F-7041-1109F5A9DD7B}"/>
              </a:ext>
            </a:extLst>
          </p:cNvPr>
          <p:cNvSpPr/>
          <p:nvPr/>
        </p:nvSpPr>
        <p:spPr bwMode="auto">
          <a:xfrm rot="2467268">
            <a:off x="4193411" y="2894858"/>
            <a:ext cx="191234" cy="519224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chemeClr val="bg2"/>
              </a:solidFill>
              <a:cs typeface="Verdana"/>
            </a:endParaRPr>
          </a:p>
        </p:txBody>
      </p:sp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80DF069C-FE4C-0B75-71DB-EF7C460147AC}"/>
              </a:ext>
            </a:extLst>
          </p:cNvPr>
          <p:cNvSpPr/>
          <p:nvPr/>
        </p:nvSpPr>
        <p:spPr bwMode="auto">
          <a:xfrm rot="18690405">
            <a:off x="4139149" y="3302598"/>
            <a:ext cx="191243" cy="340073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chemeClr val="bg2"/>
              </a:solidFill>
              <a:cs typeface="Verdana"/>
            </a:endParaRPr>
          </a:p>
        </p:txBody>
      </p:sp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E935E306-4B5D-69A6-679A-736F88F6FCFC}"/>
              </a:ext>
            </a:extLst>
          </p:cNvPr>
          <p:cNvSpPr/>
          <p:nvPr/>
        </p:nvSpPr>
        <p:spPr bwMode="auto">
          <a:xfrm rot="2709598">
            <a:off x="4109311" y="3535128"/>
            <a:ext cx="197316" cy="420047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chemeClr val="bg2"/>
              </a:solidFill>
              <a:cs typeface="Verdana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6C5F469-7C60-036A-1AF0-306ED370B218}"/>
              </a:ext>
            </a:extLst>
          </p:cNvPr>
          <p:cNvCxnSpPr>
            <a:stCxn id="3" idx="0"/>
            <a:endCxn id="6" idx="2"/>
          </p:cNvCxnSpPr>
          <p:nvPr/>
        </p:nvCxnSpPr>
        <p:spPr bwMode="auto">
          <a:xfrm flipH="1">
            <a:off x="4059046" y="2523042"/>
            <a:ext cx="403418" cy="137020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17E1FF9-7EDC-0D33-868B-3B5494FD5ABF}"/>
              </a:ext>
            </a:extLst>
          </p:cNvPr>
          <p:cNvSpPr txBox="1"/>
          <p:nvPr/>
        </p:nvSpPr>
        <p:spPr>
          <a:xfrm>
            <a:off x="363259" y="2504773"/>
            <a:ext cx="280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weight</a:t>
            </a:r>
            <a:endParaRPr lang="de-DE" dirty="0">
              <a:cs typeface="Verdana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FF5741-8A1C-D342-48FC-BE8914E724DA}"/>
              </a:ext>
            </a:extLst>
          </p:cNvPr>
          <p:cNvSpPr txBox="1"/>
          <p:nvPr/>
        </p:nvSpPr>
        <p:spPr>
          <a:xfrm>
            <a:off x="763523" y="2883081"/>
            <a:ext cx="24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bears</a:t>
            </a:r>
            <a:r>
              <a:rPr lang="de-DE" dirty="0">
                <a:cs typeface="Verdana"/>
              </a:rPr>
              <a:t> on solid </a:t>
            </a:r>
            <a:r>
              <a:rPr lang="de-DE" dirty="0" err="1">
                <a:cs typeface="Verdana"/>
              </a:rPr>
              <a:t>phase</a:t>
            </a:r>
            <a:endParaRPr lang="de-DE" dirty="0">
              <a:cs typeface="Verdana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A9538C4-FFBE-05B7-0027-3A0710B5468D}"/>
              </a:ext>
            </a:extLst>
          </p:cNvPr>
          <p:cNvSpPr txBox="1"/>
          <p:nvPr/>
        </p:nvSpPr>
        <p:spPr>
          <a:xfrm>
            <a:off x="824896" y="323382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bears</a:t>
            </a:r>
            <a:r>
              <a:rPr lang="de-DE" dirty="0">
                <a:cs typeface="Verdana"/>
              </a:rPr>
              <a:t> on liquid </a:t>
            </a:r>
            <a:r>
              <a:rPr lang="de-DE" dirty="0" err="1">
                <a:cs typeface="Verdana"/>
              </a:rPr>
              <a:t>phase</a:t>
            </a:r>
            <a:endParaRPr lang="de-DE" dirty="0">
              <a:cs typeface="Verdana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87526C-5943-7CE4-9A7E-D18327C59FB9}"/>
              </a:ext>
            </a:extLst>
          </p:cNvPr>
          <p:cNvSpPr txBox="1"/>
          <p:nvPr/>
        </p:nvSpPr>
        <p:spPr>
          <a:xfrm>
            <a:off x="751578" y="3603161"/>
            <a:ext cx="24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cohesion</a:t>
            </a:r>
            <a:r>
              <a:rPr lang="de-DE" dirty="0">
                <a:cs typeface="Verdana"/>
              </a:rPr>
              <a:t> and </a:t>
            </a:r>
            <a:r>
              <a:rPr lang="de-DE" dirty="0" err="1">
                <a:cs typeface="Verdana"/>
              </a:rPr>
              <a:t>adhesion</a:t>
            </a:r>
            <a:endParaRPr lang="de-DE" dirty="0">
              <a:cs typeface="Verdana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AF28A5-C094-AC3B-6725-794D5C686ED7}"/>
              </a:ext>
            </a:extLst>
          </p:cNvPr>
          <p:cNvSpPr txBox="1"/>
          <p:nvPr/>
        </p:nvSpPr>
        <p:spPr>
          <a:xfrm>
            <a:off x="4626612" y="299235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cs typeface="Verdana"/>
              </a:rPr>
              <a:t>resultant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sp>
        <p:nvSpPr>
          <p:cNvPr id="14" name="Pfeil nach unten 13">
            <a:extLst>
              <a:ext uri="{FF2B5EF4-FFF2-40B4-BE49-F238E27FC236}">
                <a16:creationId xmlns:a16="http://schemas.microsoft.com/office/drawing/2014/main" id="{1165F692-CF14-8367-3B92-C01AE7A8FCEF}"/>
              </a:ext>
            </a:extLst>
          </p:cNvPr>
          <p:cNvSpPr/>
          <p:nvPr/>
        </p:nvSpPr>
        <p:spPr bwMode="auto">
          <a:xfrm rot="2467268">
            <a:off x="8578109" y="2362055"/>
            <a:ext cx="178342" cy="1265614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66792200-CB56-16F1-334B-C423718D89ED}"/>
              </a:ext>
            </a:extLst>
          </p:cNvPr>
          <p:cNvSpPr/>
          <p:nvPr/>
        </p:nvSpPr>
        <p:spPr bwMode="auto">
          <a:xfrm rot="18617728">
            <a:off x="8384859" y="3360336"/>
            <a:ext cx="191243" cy="615431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107DD1-6435-D552-4831-758E397542C3}"/>
              </a:ext>
            </a:extLst>
          </p:cNvPr>
          <p:cNvSpPr txBox="1"/>
          <p:nvPr/>
        </p:nvSpPr>
        <p:spPr>
          <a:xfrm>
            <a:off x="6431096" y="3365903"/>
            <a:ext cx="154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shear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2E6C0AB-31DB-A878-7A17-B78E37C77AC3}"/>
              </a:ext>
            </a:extLst>
          </p:cNvPr>
          <p:cNvSpPr txBox="1"/>
          <p:nvPr/>
        </p:nvSpPr>
        <p:spPr>
          <a:xfrm>
            <a:off x="6342207" y="2919009"/>
            <a:ext cx="161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cs typeface="Verdana"/>
              </a:rPr>
              <a:t>normal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D5D01DA-948E-8579-40D0-63C94AF4BE3B}"/>
              </a:ext>
            </a:extLst>
          </p:cNvPr>
          <p:cNvSpPr txBox="1"/>
          <p:nvPr/>
        </p:nvSpPr>
        <p:spPr>
          <a:xfrm>
            <a:off x="8982187" y="2861595"/>
            <a:ext cx="175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resultant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20DA459-3E40-59D5-E270-2137588AFD2B}"/>
              </a:ext>
            </a:extLst>
          </p:cNvPr>
          <p:cNvCxnSpPr/>
          <p:nvPr/>
        </p:nvCxnSpPr>
        <p:spPr bwMode="auto">
          <a:xfrm flipH="1">
            <a:off x="8665092" y="2523042"/>
            <a:ext cx="403418" cy="137020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htwinkliges Dreieck 32">
            <a:extLst>
              <a:ext uri="{FF2B5EF4-FFF2-40B4-BE49-F238E27FC236}">
                <a16:creationId xmlns:a16="http://schemas.microsoft.com/office/drawing/2014/main" id="{B08E7AE5-AC44-374C-6C60-E4C5D5583554}"/>
              </a:ext>
            </a:extLst>
          </p:cNvPr>
          <p:cNvSpPr/>
          <p:nvPr/>
        </p:nvSpPr>
        <p:spPr bwMode="auto">
          <a:xfrm>
            <a:off x="3468934" y="3405717"/>
            <a:ext cx="1255309" cy="1036994"/>
          </a:xfrm>
          <a:prstGeom prst="rtTriangle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grpSp>
        <p:nvGrpSpPr>
          <p:cNvPr id="122" name="Gruppieren 121"/>
          <p:cNvGrpSpPr/>
          <p:nvPr/>
        </p:nvGrpSpPr>
        <p:grpSpPr>
          <a:xfrm>
            <a:off x="3792381" y="1102947"/>
            <a:ext cx="1422400" cy="1423988"/>
            <a:chOff x="6319838" y="2995613"/>
            <a:chExt cx="1422400" cy="1423988"/>
          </a:xfrm>
        </p:grpSpPr>
        <p:sp>
          <p:nvSpPr>
            <p:cNvPr id="119" name="Freeform 89"/>
            <p:cNvSpPr>
              <a:spLocks/>
            </p:cNvSpPr>
            <p:nvPr/>
          </p:nvSpPr>
          <p:spPr bwMode="auto">
            <a:xfrm>
              <a:off x="6319838" y="2995613"/>
              <a:ext cx="1422400" cy="1423988"/>
            </a:xfrm>
            <a:custGeom>
              <a:avLst/>
              <a:gdLst>
                <a:gd name="T0" fmla="*/ 429 w 896"/>
                <a:gd name="T1" fmla="*/ 9 h 897"/>
                <a:gd name="T2" fmla="*/ 386 w 896"/>
                <a:gd name="T3" fmla="*/ 3 h 897"/>
                <a:gd name="T4" fmla="*/ 326 w 896"/>
                <a:gd name="T5" fmla="*/ 46 h 897"/>
                <a:gd name="T6" fmla="*/ 288 w 896"/>
                <a:gd name="T7" fmla="*/ 38 h 897"/>
                <a:gd name="T8" fmla="*/ 245 w 896"/>
                <a:gd name="T9" fmla="*/ 46 h 897"/>
                <a:gd name="T10" fmla="*/ 201 w 896"/>
                <a:gd name="T11" fmla="*/ 107 h 897"/>
                <a:gd name="T12" fmla="*/ 164 w 896"/>
                <a:gd name="T13" fmla="*/ 111 h 897"/>
                <a:gd name="T14" fmla="*/ 128 w 896"/>
                <a:gd name="T15" fmla="*/ 130 h 897"/>
                <a:gd name="T16" fmla="*/ 110 w 896"/>
                <a:gd name="T17" fmla="*/ 186 h 897"/>
                <a:gd name="T18" fmla="*/ 74 w 896"/>
                <a:gd name="T19" fmla="*/ 221 h 897"/>
                <a:gd name="T20" fmla="*/ 44 w 896"/>
                <a:gd name="T21" fmla="*/ 246 h 897"/>
                <a:gd name="T22" fmla="*/ 42 w 896"/>
                <a:gd name="T23" fmla="*/ 291 h 897"/>
                <a:gd name="T24" fmla="*/ 25 w 896"/>
                <a:gd name="T25" fmla="*/ 352 h 897"/>
                <a:gd name="T26" fmla="*/ 2 w 896"/>
                <a:gd name="T27" fmla="*/ 378 h 897"/>
                <a:gd name="T28" fmla="*/ 5 w 896"/>
                <a:gd name="T29" fmla="*/ 414 h 897"/>
                <a:gd name="T30" fmla="*/ 25 w 896"/>
                <a:gd name="T31" fmla="*/ 490 h 897"/>
                <a:gd name="T32" fmla="*/ 4 w 896"/>
                <a:gd name="T33" fmla="*/ 517 h 897"/>
                <a:gd name="T34" fmla="*/ 30 w 896"/>
                <a:gd name="T35" fmla="*/ 572 h 897"/>
                <a:gd name="T36" fmla="*/ 56 w 896"/>
                <a:gd name="T37" fmla="*/ 631 h 897"/>
                <a:gd name="T38" fmla="*/ 54 w 896"/>
                <a:gd name="T39" fmla="*/ 665 h 897"/>
                <a:gd name="T40" fmla="*/ 93 w 896"/>
                <a:gd name="T41" fmla="*/ 701 h 897"/>
                <a:gd name="T42" fmla="*/ 136 w 896"/>
                <a:gd name="T43" fmla="*/ 748 h 897"/>
                <a:gd name="T44" fmla="*/ 145 w 896"/>
                <a:gd name="T45" fmla="*/ 780 h 897"/>
                <a:gd name="T46" fmla="*/ 177 w 896"/>
                <a:gd name="T47" fmla="*/ 797 h 897"/>
                <a:gd name="T48" fmla="*/ 251 w 896"/>
                <a:gd name="T49" fmla="*/ 822 h 897"/>
                <a:gd name="T50" fmla="*/ 263 w 896"/>
                <a:gd name="T51" fmla="*/ 855 h 897"/>
                <a:gd name="T52" fmla="*/ 296 w 896"/>
                <a:gd name="T53" fmla="*/ 868 h 897"/>
                <a:gd name="T54" fmla="*/ 382 w 896"/>
                <a:gd name="T55" fmla="*/ 860 h 897"/>
                <a:gd name="T56" fmla="*/ 398 w 896"/>
                <a:gd name="T57" fmla="*/ 889 h 897"/>
                <a:gd name="T58" fmla="*/ 441 w 896"/>
                <a:gd name="T59" fmla="*/ 893 h 897"/>
                <a:gd name="T60" fmla="*/ 520 w 896"/>
                <a:gd name="T61" fmla="*/ 859 h 897"/>
                <a:gd name="T62" fmla="*/ 543 w 896"/>
                <a:gd name="T63" fmla="*/ 881 h 897"/>
                <a:gd name="T64" fmla="*/ 593 w 896"/>
                <a:gd name="T65" fmla="*/ 864 h 897"/>
                <a:gd name="T66" fmla="*/ 653 w 896"/>
                <a:gd name="T67" fmla="*/ 816 h 897"/>
                <a:gd name="T68" fmla="*/ 687 w 896"/>
                <a:gd name="T69" fmla="*/ 824 h 897"/>
                <a:gd name="T70" fmla="*/ 720 w 896"/>
                <a:gd name="T71" fmla="*/ 795 h 897"/>
                <a:gd name="T72" fmla="*/ 762 w 896"/>
                <a:gd name="T73" fmla="*/ 728 h 897"/>
                <a:gd name="T74" fmla="*/ 797 w 896"/>
                <a:gd name="T75" fmla="*/ 725 h 897"/>
                <a:gd name="T76" fmla="*/ 817 w 896"/>
                <a:gd name="T77" fmla="*/ 697 h 897"/>
                <a:gd name="T78" fmla="*/ 831 w 896"/>
                <a:gd name="T79" fmla="*/ 610 h 897"/>
                <a:gd name="T80" fmla="*/ 863 w 896"/>
                <a:gd name="T81" fmla="*/ 604 h 897"/>
                <a:gd name="T82" fmla="*/ 877 w 896"/>
                <a:gd name="T83" fmla="*/ 567 h 897"/>
                <a:gd name="T84" fmla="*/ 858 w 896"/>
                <a:gd name="T85" fmla="*/ 478 h 897"/>
                <a:gd name="T86" fmla="*/ 888 w 896"/>
                <a:gd name="T87" fmla="*/ 464 h 897"/>
                <a:gd name="T88" fmla="*/ 893 w 896"/>
                <a:gd name="T89" fmla="*/ 420 h 897"/>
                <a:gd name="T90" fmla="*/ 844 w 896"/>
                <a:gd name="T91" fmla="*/ 343 h 897"/>
                <a:gd name="T92" fmla="*/ 869 w 896"/>
                <a:gd name="T93" fmla="*/ 320 h 897"/>
                <a:gd name="T94" fmla="*/ 860 w 896"/>
                <a:gd name="T95" fmla="*/ 276 h 897"/>
                <a:gd name="T96" fmla="*/ 789 w 896"/>
                <a:gd name="T97" fmla="*/ 220 h 897"/>
                <a:gd name="T98" fmla="*/ 805 w 896"/>
                <a:gd name="T99" fmla="*/ 189 h 897"/>
                <a:gd name="T100" fmla="*/ 786 w 896"/>
                <a:gd name="T101" fmla="*/ 155 h 897"/>
                <a:gd name="T102" fmla="*/ 716 w 896"/>
                <a:gd name="T103" fmla="*/ 127 h 897"/>
                <a:gd name="T104" fmla="*/ 703 w 896"/>
                <a:gd name="T105" fmla="*/ 90 h 897"/>
                <a:gd name="T106" fmla="*/ 677 w 896"/>
                <a:gd name="T107" fmla="*/ 62 h 897"/>
                <a:gd name="T108" fmla="*/ 618 w 896"/>
                <a:gd name="T109" fmla="*/ 56 h 897"/>
                <a:gd name="T110" fmla="*/ 575 w 896"/>
                <a:gd name="T111" fmla="*/ 31 h 897"/>
                <a:gd name="T112" fmla="*/ 543 w 896"/>
                <a:gd name="T113" fmla="*/ 8 h 897"/>
                <a:gd name="T114" fmla="*/ 499 w 896"/>
                <a:gd name="T115" fmla="*/ 1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6" h="897">
                  <a:moveTo>
                    <a:pt x="442" y="35"/>
                  </a:moveTo>
                  <a:lnTo>
                    <a:pt x="441" y="30"/>
                  </a:lnTo>
                  <a:lnTo>
                    <a:pt x="439" y="25"/>
                  </a:lnTo>
                  <a:lnTo>
                    <a:pt x="435" y="16"/>
                  </a:lnTo>
                  <a:lnTo>
                    <a:pt x="432" y="12"/>
                  </a:lnTo>
                  <a:lnTo>
                    <a:pt x="429" y="9"/>
                  </a:lnTo>
                  <a:lnTo>
                    <a:pt x="425" y="5"/>
                  </a:lnTo>
                  <a:lnTo>
                    <a:pt x="421" y="4"/>
                  </a:lnTo>
                  <a:lnTo>
                    <a:pt x="414" y="1"/>
                  </a:lnTo>
                  <a:lnTo>
                    <a:pt x="404" y="0"/>
                  </a:lnTo>
                  <a:lnTo>
                    <a:pt x="395" y="1"/>
                  </a:lnTo>
                  <a:lnTo>
                    <a:pt x="386" y="3"/>
                  </a:lnTo>
                  <a:lnTo>
                    <a:pt x="382" y="4"/>
                  </a:lnTo>
                  <a:lnTo>
                    <a:pt x="378" y="7"/>
                  </a:lnTo>
                  <a:lnTo>
                    <a:pt x="370" y="12"/>
                  </a:lnTo>
                  <a:lnTo>
                    <a:pt x="356" y="22"/>
                  </a:lnTo>
                  <a:lnTo>
                    <a:pt x="342" y="34"/>
                  </a:lnTo>
                  <a:lnTo>
                    <a:pt x="326" y="46"/>
                  </a:lnTo>
                  <a:lnTo>
                    <a:pt x="309" y="59"/>
                  </a:lnTo>
                  <a:lnTo>
                    <a:pt x="306" y="54"/>
                  </a:lnTo>
                  <a:lnTo>
                    <a:pt x="302" y="50"/>
                  </a:lnTo>
                  <a:lnTo>
                    <a:pt x="296" y="43"/>
                  </a:lnTo>
                  <a:lnTo>
                    <a:pt x="292" y="41"/>
                  </a:lnTo>
                  <a:lnTo>
                    <a:pt x="288" y="38"/>
                  </a:lnTo>
                  <a:lnTo>
                    <a:pt x="284" y="37"/>
                  </a:lnTo>
                  <a:lnTo>
                    <a:pt x="279" y="35"/>
                  </a:lnTo>
                  <a:lnTo>
                    <a:pt x="270" y="37"/>
                  </a:lnTo>
                  <a:lnTo>
                    <a:pt x="262" y="38"/>
                  </a:lnTo>
                  <a:lnTo>
                    <a:pt x="253" y="42"/>
                  </a:lnTo>
                  <a:lnTo>
                    <a:pt x="245" y="46"/>
                  </a:lnTo>
                  <a:lnTo>
                    <a:pt x="242" y="48"/>
                  </a:lnTo>
                  <a:lnTo>
                    <a:pt x="238" y="52"/>
                  </a:lnTo>
                  <a:lnTo>
                    <a:pt x="233" y="60"/>
                  </a:lnTo>
                  <a:lnTo>
                    <a:pt x="224" y="75"/>
                  </a:lnTo>
                  <a:lnTo>
                    <a:pt x="213" y="90"/>
                  </a:lnTo>
                  <a:lnTo>
                    <a:pt x="201" y="107"/>
                  </a:lnTo>
                  <a:lnTo>
                    <a:pt x="191" y="124"/>
                  </a:lnTo>
                  <a:lnTo>
                    <a:pt x="186" y="120"/>
                  </a:lnTo>
                  <a:lnTo>
                    <a:pt x="181" y="118"/>
                  </a:lnTo>
                  <a:lnTo>
                    <a:pt x="173" y="114"/>
                  </a:lnTo>
                  <a:lnTo>
                    <a:pt x="167" y="113"/>
                  </a:lnTo>
                  <a:lnTo>
                    <a:pt x="164" y="111"/>
                  </a:lnTo>
                  <a:lnTo>
                    <a:pt x="158" y="111"/>
                  </a:lnTo>
                  <a:lnTo>
                    <a:pt x="154" y="113"/>
                  </a:lnTo>
                  <a:lnTo>
                    <a:pt x="146" y="115"/>
                  </a:lnTo>
                  <a:lnTo>
                    <a:pt x="139" y="120"/>
                  </a:lnTo>
                  <a:lnTo>
                    <a:pt x="132" y="126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3" y="137"/>
                  </a:lnTo>
                  <a:lnTo>
                    <a:pt x="122" y="141"/>
                  </a:lnTo>
                  <a:lnTo>
                    <a:pt x="119" y="151"/>
                  </a:lnTo>
                  <a:lnTo>
                    <a:pt x="115" y="168"/>
                  </a:lnTo>
                  <a:lnTo>
                    <a:pt x="110" y="186"/>
                  </a:lnTo>
                  <a:lnTo>
                    <a:pt x="105" y="204"/>
                  </a:lnTo>
                  <a:lnTo>
                    <a:pt x="99" y="225"/>
                  </a:lnTo>
                  <a:lnTo>
                    <a:pt x="94" y="223"/>
                  </a:lnTo>
                  <a:lnTo>
                    <a:pt x="89" y="223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69" y="221"/>
                  </a:lnTo>
                  <a:lnTo>
                    <a:pt x="65" y="223"/>
                  </a:lnTo>
                  <a:lnTo>
                    <a:pt x="61" y="225"/>
                  </a:lnTo>
                  <a:lnTo>
                    <a:pt x="55" y="230"/>
                  </a:lnTo>
                  <a:lnTo>
                    <a:pt x="50" y="237"/>
                  </a:lnTo>
                  <a:lnTo>
                    <a:pt x="44" y="246"/>
                  </a:lnTo>
                  <a:lnTo>
                    <a:pt x="43" y="250"/>
                  </a:lnTo>
                  <a:lnTo>
                    <a:pt x="40" y="254"/>
                  </a:lnTo>
                  <a:lnTo>
                    <a:pt x="40" y="258"/>
                  </a:lnTo>
                  <a:lnTo>
                    <a:pt x="40" y="263"/>
                  </a:lnTo>
                  <a:lnTo>
                    <a:pt x="40" y="272"/>
                  </a:lnTo>
                  <a:lnTo>
                    <a:pt x="42" y="291"/>
                  </a:lnTo>
                  <a:lnTo>
                    <a:pt x="43" y="309"/>
                  </a:lnTo>
                  <a:lnTo>
                    <a:pt x="44" y="329"/>
                  </a:lnTo>
                  <a:lnTo>
                    <a:pt x="46" y="350"/>
                  </a:lnTo>
                  <a:lnTo>
                    <a:pt x="40" y="350"/>
                  </a:lnTo>
                  <a:lnTo>
                    <a:pt x="34" y="351"/>
                  </a:lnTo>
                  <a:lnTo>
                    <a:pt x="25" y="352"/>
                  </a:lnTo>
                  <a:lnTo>
                    <a:pt x="21" y="354"/>
                  </a:lnTo>
                  <a:lnTo>
                    <a:pt x="17" y="356"/>
                  </a:lnTo>
                  <a:lnTo>
                    <a:pt x="13" y="359"/>
                  </a:lnTo>
                  <a:lnTo>
                    <a:pt x="10" y="363"/>
                  </a:lnTo>
                  <a:lnTo>
                    <a:pt x="5" y="369"/>
                  </a:lnTo>
                  <a:lnTo>
                    <a:pt x="2" y="378"/>
                  </a:lnTo>
                  <a:lnTo>
                    <a:pt x="1" y="388"/>
                  </a:lnTo>
                  <a:lnTo>
                    <a:pt x="0" y="392"/>
                  </a:lnTo>
                  <a:lnTo>
                    <a:pt x="0" y="395"/>
                  </a:lnTo>
                  <a:lnTo>
                    <a:pt x="1" y="401"/>
                  </a:lnTo>
                  <a:lnTo>
                    <a:pt x="2" y="405"/>
                  </a:lnTo>
                  <a:lnTo>
                    <a:pt x="5" y="414"/>
                  </a:lnTo>
                  <a:lnTo>
                    <a:pt x="13" y="430"/>
                  </a:lnTo>
                  <a:lnTo>
                    <a:pt x="19" y="448"/>
                  </a:lnTo>
                  <a:lnTo>
                    <a:pt x="27" y="466"/>
                  </a:lnTo>
                  <a:lnTo>
                    <a:pt x="35" y="485"/>
                  </a:lnTo>
                  <a:lnTo>
                    <a:pt x="30" y="487"/>
                  </a:lnTo>
                  <a:lnTo>
                    <a:pt x="25" y="490"/>
                  </a:lnTo>
                  <a:lnTo>
                    <a:pt x="17" y="495"/>
                  </a:lnTo>
                  <a:lnTo>
                    <a:pt x="13" y="498"/>
                  </a:lnTo>
                  <a:lnTo>
                    <a:pt x="10" y="500"/>
                  </a:lnTo>
                  <a:lnTo>
                    <a:pt x="8" y="504"/>
                  </a:lnTo>
                  <a:lnTo>
                    <a:pt x="6" y="509"/>
                  </a:lnTo>
                  <a:lnTo>
                    <a:pt x="4" y="517"/>
                  </a:lnTo>
                  <a:lnTo>
                    <a:pt x="4" y="525"/>
                  </a:lnTo>
                  <a:lnTo>
                    <a:pt x="5" y="536"/>
                  </a:lnTo>
                  <a:lnTo>
                    <a:pt x="8" y="543"/>
                  </a:lnTo>
                  <a:lnTo>
                    <a:pt x="13" y="551"/>
                  </a:lnTo>
                  <a:lnTo>
                    <a:pt x="18" y="559"/>
                  </a:lnTo>
                  <a:lnTo>
                    <a:pt x="30" y="572"/>
                  </a:lnTo>
                  <a:lnTo>
                    <a:pt x="43" y="587"/>
                  </a:lnTo>
                  <a:lnTo>
                    <a:pt x="56" y="601"/>
                  </a:lnTo>
                  <a:lnTo>
                    <a:pt x="71" y="615"/>
                  </a:lnTo>
                  <a:lnTo>
                    <a:pt x="65" y="619"/>
                  </a:lnTo>
                  <a:lnTo>
                    <a:pt x="61" y="623"/>
                  </a:lnTo>
                  <a:lnTo>
                    <a:pt x="56" y="631"/>
                  </a:lnTo>
                  <a:lnTo>
                    <a:pt x="54" y="635"/>
                  </a:lnTo>
                  <a:lnTo>
                    <a:pt x="51" y="639"/>
                  </a:lnTo>
                  <a:lnTo>
                    <a:pt x="50" y="643"/>
                  </a:lnTo>
                  <a:lnTo>
                    <a:pt x="50" y="648"/>
                  </a:lnTo>
                  <a:lnTo>
                    <a:pt x="51" y="657"/>
                  </a:lnTo>
                  <a:lnTo>
                    <a:pt x="54" y="665"/>
                  </a:lnTo>
                  <a:lnTo>
                    <a:pt x="57" y="673"/>
                  </a:lnTo>
                  <a:lnTo>
                    <a:pt x="63" y="681"/>
                  </a:lnTo>
                  <a:lnTo>
                    <a:pt x="67" y="684"/>
                  </a:lnTo>
                  <a:lnTo>
                    <a:pt x="69" y="687"/>
                  </a:lnTo>
                  <a:lnTo>
                    <a:pt x="78" y="691"/>
                  </a:lnTo>
                  <a:lnTo>
                    <a:pt x="93" y="701"/>
                  </a:lnTo>
                  <a:lnTo>
                    <a:pt x="110" y="710"/>
                  </a:lnTo>
                  <a:lnTo>
                    <a:pt x="127" y="719"/>
                  </a:lnTo>
                  <a:lnTo>
                    <a:pt x="145" y="729"/>
                  </a:lnTo>
                  <a:lnTo>
                    <a:pt x="143" y="735"/>
                  </a:lnTo>
                  <a:lnTo>
                    <a:pt x="140" y="739"/>
                  </a:lnTo>
                  <a:lnTo>
                    <a:pt x="136" y="748"/>
                  </a:lnTo>
                  <a:lnTo>
                    <a:pt x="135" y="753"/>
                  </a:lnTo>
                  <a:lnTo>
                    <a:pt x="135" y="757"/>
                  </a:lnTo>
                  <a:lnTo>
                    <a:pt x="135" y="762"/>
                  </a:lnTo>
                  <a:lnTo>
                    <a:pt x="136" y="766"/>
                  </a:lnTo>
                  <a:lnTo>
                    <a:pt x="140" y="774"/>
                  </a:lnTo>
                  <a:lnTo>
                    <a:pt x="145" y="780"/>
                  </a:lnTo>
                  <a:lnTo>
                    <a:pt x="152" y="787"/>
                  </a:lnTo>
                  <a:lnTo>
                    <a:pt x="156" y="791"/>
                  </a:lnTo>
                  <a:lnTo>
                    <a:pt x="160" y="792"/>
                  </a:lnTo>
                  <a:lnTo>
                    <a:pt x="164" y="795"/>
                  </a:lnTo>
                  <a:lnTo>
                    <a:pt x="167" y="796"/>
                  </a:lnTo>
                  <a:lnTo>
                    <a:pt x="177" y="797"/>
                  </a:lnTo>
                  <a:lnTo>
                    <a:pt x="195" y="801"/>
                  </a:lnTo>
                  <a:lnTo>
                    <a:pt x="213" y="804"/>
                  </a:lnTo>
                  <a:lnTo>
                    <a:pt x="233" y="808"/>
                  </a:lnTo>
                  <a:lnTo>
                    <a:pt x="253" y="812"/>
                  </a:lnTo>
                  <a:lnTo>
                    <a:pt x="251" y="817"/>
                  </a:lnTo>
                  <a:lnTo>
                    <a:pt x="251" y="822"/>
                  </a:lnTo>
                  <a:lnTo>
                    <a:pt x="251" y="833"/>
                  </a:lnTo>
                  <a:lnTo>
                    <a:pt x="251" y="837"/>
                  </a:lnTo>
                  <a:lnTo>
                    <a:pt x="253" y="841"/>
                  </a:lnTo>
                  <a:lnTo>
                    <a:pt x="254" y="846"/>
                  </a:lnTo>
                  <a:lnTo>
                    <a:pt x="256" y="850"/>
                  </a:lnTo>
                  <a:lnTo>
                    <a:pt x="263" y="855"/>
                  </a:lnTo>
                  <a:lnTo>
                    <a:pt x="270" y="860"/>
                  </a:lnTo>
                  <a:lnTo>
                    <a:pt x="279" y="864"/>
                  </a:lnTo>
                  <a:lnTo>
                    <a:pt x="283" y="866"/>
                  </a:lnTo>
                  <a:lnTo>
                    <a:pt x="287" y="867"/>
                  </a:lnTo>
                  <a:lnTo>
                    <a:pt x="292" y="868"/>
                  </a:lnTo>
                  <a:lnTo>
                    <a:pt x="296" y="868"/>
                  </a:lnTo>
                  <a:lnTo>
                    <a:pt x="305" y="867"/>
                  </a:lnTo>
                  <a:lnTo>
                    <a:pt x="323" y="864"/>
                  </a:lnTo>
                  <a:lnTo>
                    <a:pt x="342" y="862"/>
                  </a:lnTo>
                  <a:lnTo>
                    <a:pt x="361" y="858"/>
                  </a:lnTo>
                  <a:lnTo>
                    <a:pt x="381" y="855"/>
                  </a:lnTo>
                  <a:lnTo>
                    <a:pt x="382" y="860"/>
                  </a:lnTo>
                  <a:lnTo>
                    <a:pt x="384" y="866"/>
                  </a:lnTo>
                  <a:lnTo>
                    <a:pt x="386" y="875"/>
                  </a:lnTo>
                  <a:lnTo>
                    <a:pt x="389" y="879"/>
                  </a:lnTo>
                  <a:lnTo>
                    <a:pt x="390" y="883"/>
                  </a:lnTo>
                  <a:lnTo>
                    <a:pt x="394" y="887"/>
                  </a:lnTo>
                  <a:lnTo>
                    <a:pt x="398" y="889"/>
                  </a:lnTo>
                  <a:lnTo>
                    <a:pt x="406" y="893"/>
                  </a:lnTo>
                  <a:lnTo>
                    <a:pt x="414" y="894"/>
                  </a:lnTo>
                  <a:lnTo>
                    <a:pt x="423" y="897"/>
                  </a:lnTo>
                  <a:lnTo>
                    <a:pt x="432" y="896"/>
                  </a:lnTo>
                  <a:lnTo>
                    <a:pt x="436" y="896"/>
                  </a:lnTo>
                  <a:lnTo>
                    <a:pt x="441" y="893"/>
                  </a:lnTo>
                  <a:lnTo>
                    <a:pt x="449" y="889"/>
                  </a:lnTo>
                  <a:lnTo>
                    <a:pt x="465" y="881"/>
                  </a:lnTo>
                  <a:lnTo>
                    <a:pt x="482" y="872"/>
                  </a:lnTo>
                  <a:lnTo>
                    <a:pt x="499" y="863"/>
                  </a:lnTo>
                  <a:lnTo>
                    <a:pt x="517" y="854"/>
                  </a:lnTo>
                  <a:lnTo>
                    <a:pt x="520" y="859"/>
                  </a:lnTo>
                  <a:lnTo>
                    <a:pt x="522" y="863"/>
                  </a:lnTo>
                  <a:lnTo>
                    <a:pt x="529" y="871"/>
                  </a:lnTo>
                  <a:lnTo>
                    <a:pt x="531" y="875"/>
                  </a:lnTo>
                  <a:lnTo>
                    <a:pt x="535" y="877"/>
                  </a:lnTo>
                  <a:lnTo>
                    <a:pt x="539" y="880"/>
                  </a:lnTo>
                  <a:lnTo>
                    <a:pt x="543" y="881"/>
                  </a:lnTo>
                  <a:lnTo>
                    <a:pt x="552" y="883"/>
                  </a:lnTo>
                  <a:lnTo>
                    <a:pt x="560" y="881"/>
                  </a:lnTo>
                  <a:lnTo>
                    <a:pt x="569" y="880"/>
                  </a:lnTo>
                  <a:lnTo>
                    <a:pt x="579" y="876"/>
                  </a:lnTo>
                  <a:lnTo>
                    <a:pt x="586" y="871"/>
                  </a:lnTo>
                  <a:lnTo>
                    <a:pt x="593" y="864"/>
                  </a:lnTo>
                  <a:lnTo>
                    <a:pt x="605" y="851"/>
                  </a:lnTo>
                  <a:lnTo>
                    <a:pt x="618" y="838"/>
                  </a:lnTo>
                  <a:lnTo>
                    <a:pt x="631" y="824"/>
                  </a:lnTo>
                  <a:lnTo>
                    <a:pt x="645" y="808"/>
                  </a:lnTo>
                  <a:lnTo>
                    <a:pt x="649" y="813"/>
                  </a:lnTo>
                  <a:lnTo>
                    <a:pt x="653" y="816"/>
                  </a:lnTo>
                  <a:lnTo>
                    <a:pt x="661" y="821"/>
                  </a:lnTo>
                  <a:lnTo>
                    <a:pt x="665" y="824"/>
                  </a:lnTo>
                  <a:lnTo>
                    <a:pt x="670" y="825"/>
                  </a:lnTo>
                  <a:lnTo>
                    <a:pt x="674" y="826"/>
                  </a:lnTo>
                  <a:lnTo>
                    <a:pt x="679" y="826"/>
                  </a:lnTo>
                  <a:lnTo>
                    <a:pt x="687" y="824"/>
                  </a:lnTo>
                  <a:lnTo>
                    <a:pt x="695" y="821"/>
                  </a:lnTo>
                  <a:lnTo>
                    <a:pt x="703" y="816"/>
                  </a:lnTo>
                  <a:lnTo>
                    <a:pt x="711" y="811"/>
                  </a:lnTo>
                  <a:lnTo>
                    <a:pt x="714" y="807"/>
                  </a:lnTo>
                  <a:lnTo>
                    <a:pt x="716" y="803"/>
                  </a:lnTo>
                  <a:lnTo>
                    <a:pt x="720" y="795"/>
                  </a:lnTo>
                  <a:lnTo>
                    <a:pt x="727" y="778"/>
                  </a:lnTo>
                  <a:lnTo>
                    <a:pt x="736" y="761"/>
                  </a:lnTo>
                  <a:lnTo>
                    <a:pt x="744" y="742"/>
                  </a:lnTo>
                  <a:lnTo>
                    <a:pt x="751" y="724"/>
                  </a:lnTo>
                  <a:lnTo>
                    <a:pt x="757" y="727"/>
                  </a:lnTo>
                  <a:lnTo>
                    <a:pt x="762" y="728"/>
                  </a:lnTo>
                  <a:lnTo>
                    <a:pt x="771" y="731"/>
                  </a:lnTo>
                  <a:lnTo>
                    <a:pt x="776" y="732"/>
                  </a:lnTo>
                  <a:lnTo>
                    <a:pt x="780" y="732"/>
                  </a:lnTo>
                  <a:lnTo>
                    <a:pt x="786" y="732"/>
                  </a:lnTo>
                  <a:lnTo>
                    <a:pt x="789" y="729"/>
                  </a:lnTo>
                  <a:lnTo>
                    <a:pt x="797" y="725"/>
                  </a:lnTo>
                  <a:lnTo>
                    <a:pt x="803" y="720"/>
                  </a:lnTo>
                  <a:lnTo>
                    <a:pt x="809" y="712"/>
                  </a:lnTo>
                  <a:lnTo>
                    <a:pt x="812" y="708"/>
                  </a:lnTo>
                  <a:lnTo>
                    <a:pt x="814" y="704"/>
                  </a:lnTo>
                  <a:lnTo>
                    <a:pt x="816" y="701"/>
                  </a:lnTo>
                  <a:lnTo>
                    <a:pt x="817" y="697"/>
                  </a:lnTo>
                  <a:lnTo>
                    <a:pt x="818" y="686"/>
                  </a:lnTo>
                  <a:lnTo>
                    <a:pt x="820" y="669"/>
                  </a:lnTo>
                  <a:lnTo>
                    <a:pt x="821" y="651"/>
                  </a:lnTo>
                  <a:lnTo>
                    <a:pt x="824" y="631"/>
                  </a:lnTo>
                  <a:lnTo>
                    <a:pt x="825" y="610"/>
                  </a:lnTo>
                  <a:lnTo>
                    <a:pt x="831" y="610"/>
                  </a:lnTo>
                  <a:lnTo>
                    <a:pt x="837" y="610"/>
                  </a:lnTo>
                  <a:lnTo>
                    <a:pt x="846" y="610"/>
                  </a:lnTo>
                  <a:lnTo>
                    <a:pt x="851" y="610"/>
                  </a:lnTo>
                  <a:lnTo>
                    <a:pt x="855" y="609"/>
                  </a:lnTo>
                  <a:lnTo>
                    <a:pt x="859" y="606"/>
                  </a:lnTo>
                  <a:lnTo>
                    <a:pt x="863" y="604"/>
                  </a:lnTo>
                  <a:lnTo>
                    <a:pt x="868" y="597"/>
                  </a:lnTo>
                  <a:lnTo>
                    <a:pt x="872" y="589"/>
                  </a:lnTo>
                  <a:lnTo>
                    <a:pt x="876" y="580"/>
                  </a:lnTo>
                  <a:lnTo>
                    <a:pt x="877" y="576"/>
                  </a:lnTo>
                  <a:lnTo>
                    <a:pt x="877" y="572"/>
                  </a:lnTo>
                  <a:lnTo>
                    <a:pt x="877" y="567"/>
                  </a:lnTo>
                  <a:lnTo>
                    <a:pt x="877" y="562"/>
                  </a:lnTo>
                  <a:lnTo>
                    <a:pt x="876" y="553"/>
                  </a:lnTo>
                  <a:lnTo>
                    <a:pt x="871" y="536"/>
                  </a:lnTo>
                  <a:lnTo>
                    <a:pt x="867" y="517"/>
                  </a:lnTo>
                  <a:lnTo>
                    <a:pt x="863" y="498"/>
                  </a:lnTo>
                  <a:lnTo>
                    <a:pt x="858" y="478"/>
                  </a:lnTo>
                  <a:lnTo>
                    <a:pt x="863" y="477"/>
                  </a:lnTo>
                  <a:lnTo>
                    <a:pt x="868" y="475"/>
                  </a:lnTo>
                  <a:lnTo>
                    <a:pt x="877" y="471"/>
                  </a:lnTo>
                  <a:lnTo>
                    <a:pt x="881" y="470"/>
                  </a:lnTo>
                  <a:lnTo>
                    <a:pt x="885" y="467"/>
                  </a:lnTo>
                  <a:lnTo>
                    <a:pt x="888" y="464"/>
                  </a:lnTo>
                  <a:lnTo>
                    <a:pt x="890" y="460"/>
                  </a:lnTo>
                  <a:lnTo>
                    <a:pt x="893" y="452"/>
                  </a:lnTo>
                  <a:lnTo>
                    <a:pt x="896" y="443"/>
                  </a:lnTo>
                  <a:lnTo>
                    <a:pt x="896" y="433"/>
                  </a:lnTo>
                  <a:lnTo>
                    <a:pt x="894" y="424"/>
                  </a:lnTo>
                  <a:lnTo>
                    <a:pt x="893" y="420"/>
                  </a:lnTo>
                  <a:lnTo>
                    <a:pt x="892" y="416"/>
                  </a:lnTo>
                  <a:lnTo>
                    <a:pt x="886" y="409"/>
                  </a:lnTo>
                  <a:lnTo>
                    <a:pt x="877" y="393"/>
                  </a:lnTo>
                  <a:lnTo>
                    <a:pt x="867" y="377"/>
                  </a:lnTo>
                  <a:lnTo>
                    <a:pt x="856" y="360"/>
                  </a:lnTo>
                  <a:lnTo>
                    <a:pt x="844" y="343"/>
                  </a:lnTo>
                  <a:lnTo>
                    <a:pt x="850" y="340"/>
                  </a:lnTo>
                  <a:lnTo>
                    <a:pt x="855" y="337"/>
                  </a:lnTo>
                  <a:lnTo>
                    <a:pt x="861" y="330"/>
                  </a:lnTo>
                  <a:lnTo>
                    <a:pt x="865" y="327"/>
                  </a:lnTo>
                  <a:lnTo>
                    <a:pt x="868" y="323"/>
                  </a:lnTo>
                  <a:lnTo>
                    <a:pt x="869" y="320"/>
                  </a:lnTo>
                  <a:lnTo>
                    <a:pt x="871" y="314"/>
                  </a:lnTo>
                  <a:lnTo>
                    <a:pt x="871" y="306"/>
                  </a:lnTo>
                  <a:lnTo>
                    <a:pt x="869" y="297"/>
                  </a:lnTo>
                  <a:lnTo>
                    <a:pt x="867" y="288"/>
                  </a:lnTo>
                  <a:lnTo>
                    <a:pt x="863" y="280"/>
                  </a:lnTo>
                  <a:lnTo>
                    <a:pt x="860" y="276"/>
                  </a:lnTo>
                  <a:lnTo>
                    <a:pt x="858" y="274"/>
                  </a:lnTo>
                  <a:lnTo>
                    <a:pt x="850" y="267"/>
                  </a:lnTo>
                  <a:lnTo>
                    <a:pt x="835" y="257"/>
                  </a:lnTo>
                  <a:lnTo>
                    <a:pt x="821" y="245"/>
                  </a:lnTo>
                  <a:lnTo>
                    <a:pt x="805" y="232"/>
                  </a:lnTo>
                  <a:lnTo>
                    <a:pt x="789" y="220"/>
                  </a:lnTo>
                  <a:lnTo>
                    <a:pt x="793" y="215"/>
                  </a:lnTo>
                  <a:lnTo>
                    <a:pt x="796" y="211"/>
                  </a:lnTo>
                  <a:lnTo>
                    <a:pt x="801" y="202"/>
                  </a:lnTo>
                  <a:lnTo>
                    <a:pt x="803" y="198"/>
                  </a:lnTo>
                  <a:lnTo>
                    <a:pt x="804" y="194"/>
                  </a:lnTo>
                  <a:lnTo>
                    <a:pt x="805" y="189"/>
                  </a:lnTo>
                  <a:lnTo>
                    <a:pt x="804" y="183"/>
                  </a:lnTo>
                  <a:lnTo>
                    <a:pt x="801" y="175"/>
                  </a:lnTo>
                  <a:lnTo>
                    <a:pt x="797" y="169"/>
                  </a:lnTo>
                  <a:lnTo>
                    <a:pt x="792" y="161"/>
                  </a:lnTo>
                  <a:lnTo>
                    <a:pt x="789" y="157"/>
                  </a:lnTo>
                  <a:lnTo>
                    <a:pt x="786" y="155"/>
                  </a:lnTo>
                  <a:lnTo>
                    <a:pt x="783" y="152"/>
                  </a:lnTo>
                  <a:lnTo>
                    <a:pt x="778" y="149"/>
                  </a:lnTo>
                  <a:lnTo>
                    <a:pt x="770" y="147"/>
                  </a:lnTo>
                  <a:lnTo>
                    <a:pt x="753" y="140"/>
                  </a:lnTo>
                  <a:lnTo>
                    <a:pt x="734" y="134"/>
                  </a:lnTo>
                  <a:lnTo>
                    <a:pt x="716" y="127"/>
                  </a:lnTo>
                  <a:lnTo>
                    <a:pt x="696" y="120"/>
                  </a:lnTo>
                  <a:lnTo>
                    <a:pt x="699" y="114"/>
                  </a:lnTo>
                  <a:lnTo>
                    <a:pt x="700" y="110"/>
                  </a:lnTo>
                  <a:lnTo>
                    <a:pt x="702" y="100"/>
                  </a:lnTo>
                  <a:lnTo>
                    <a:pt x="703" y="96"/>
                  </a:lnTo>
                  <a:lnTo>
                    <a:pt x="703" y="90"/>
                  </a:lnTo>
                  <a:lnTo>
                    <a:pt x="702" y="86"/>
                  </a:lnTo>
                  <a:lnTo>
                    <a:pt x="699" y="82"/>
                  </a:lnTo>
                  <a:lnTo>
                    <a:pt x="694" y="75"/>
                  </a:lnTo>
                  <a:lnTo>
                    <a:pt x="689" y="69"/>
                  </a:lnTo>
                  <a:lnTo>
                    <a:pt x="681" y="64"/>
                  </a:lnTo>
                  <a:lnTo>
                    <a:pt x="677" y="62"/>
                  </a:lnTo>
                  <a:lnTo>
                    <a:pt x="673" y="60"/>
                  </a:lnTo>
                  <a:lnTo>
                    <a:pt x="668" y="59"/>
                  </a:lnTo>
                  <a:lnTo>
                    <a:pt x="664" y="58"/>
                  </a:lnTo>
                  <a:lnTo>
                    <a:pt x="655" y="58"/>
                  </a:lnTo>
                  <a:lnTo>
                    <a:pt x="636" y="58"/>
                  </a:lnTo>
                  <a:lnTo>
                    <a:pt x="618" y="56"/>
                  </a:lnTo>
                  <a:lnTo>
                    <a:pt x="597" y="56"/>
                  </a:lnTo>
                  <a:lnTo>
                    <a:pt x="577" y="56"/>
                  </a:lnTo>
                  <a:lnTo>
                    <a:pt x="577" y="51"/>
                  </a:lnTo>
                  <a:lnTo>
                    <a:pt x="577" y="46"/>
                  </a:lnTo>
                  <a:lnTo>
                    <a:pt x="576" y="35"/>
                  </a:lnTo>
                  <a:lnTo>
                    <a:pt x="575" y="31"/>
                  </a:lnTo>
                  <a:lnTo>
                    <a:pt x="573" y="27"/>
                  </a:lnTo>
                  <a:lnTo>
                    <a:pt x="571" y="24"/>
                  </a:lnTo>
                  <a:lnTo>
                    <a:pt x="567" y="20"/>
                  </a:lnTo>
                  <a:lnTo>
                    <a:pt x="560" y="14"/>
                  </a:lnTo>
                  <a:lnTo>
                    <a:pt x="552" y="12"/>
                  </a:lnTo>
                  <a:lnTo>
                    <a:pt x="543" y="8"/>
                  </a:lnTo>
                  <a:lnTo>
                    <a:pt x="538" y="8"/>
                  </a:lnTo>
                  <a:lnTo>
                    <a:pt x="534" y="7"/>
                  </a:lnTo>
                  <a:lnTo>
                    <a:pt x="530" y="8"/>
                  </a:lnTo>
                  <a:lnTo>
                    <a:pt x="525" y="8"/>
                  </a:lnTo>
                  <a:lnTo>
                    <a:pt x="516" y="12"/>
                  </a:lnTo>
                  <a:lnTo>
                    <a:pt x="499" y="17"/>
                  </a:lnTo>
                  <a:lnTo>
                    <a:pt x="482" y="22"/>
                  </a:lnTo>
                  <a:lnTo>
                    <a:pt x="462" y="29"/>
                  </a:lnTo>
                  <a:lnTo>
                    <a:pt x="442" y="3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49"/>
            <p:cNvSpPr>
              <a:spLocks/>
            </p:cNvSpPr>
            <p:nvPr/>
          </p:nvSpPr>
          <p:spPr bwMode="auto">
            <a:xfrm>
              <a:off x="6672263" y="3351213"/>
              <a:ext cx="709613" cy="708025"/>
            </a:xfrm>
            <a:custGeom>
              <a:avLst/>
              <a:gdLst>
                <a:gd name="T0" fmla="*/ 67 w 447"/>
                <a:gd name="T1" fmla="*/ 64 h 446"/>
                <a:gd name="T2" fmla="*/ 100 w 447"/>
                <a:gd name="T3" fmla="*/ 38 h 446"/>
                <a:gd name="T4" fmla="*/ 129 w 447"/>
                <a:gd name="T5" fmla="*/ 21 h 446"/>
                <a:gd name="T6" fmla="*/ 150 w 447"/>
                <a:gd name="T7" fmla="*/ 13 h 446"/>
                <a:gd name="T8" fmla="*/ 172 w 447"/>
                <a:gd name="T9" fmla="*/ 6 h 446"/>
                <a:gd name="T10" fmla="*/ 194 w 447"/>
                <a:gd name="T11" fmla="*/ 3 h 446"/>
                <a:gd name="T12" fmla="*/ 218 w 447"/>
                <a:gd name="T13" fmla="*/ 0 h 446"/>
                <a:gd name="T14" fmla="*/ 241 w 447"/>
                <a:gd name="T15" fmla="*/ 1 h 446"/>
                <a:gd name="T16" fmla="*/ 264 w 447"/>
                <a:gd name="T17" fmla="*/ 4 h 446"/>
                <a:gd name="T18" fmla="*/ 286 w 447"/>
                <a:gd name="T19" fmla="*/ 9 h 446"/>
                <a:gd name="T20" fmla="*/ 307 w 447"/>
                <a:gd name="T21" fmla="*/ 16 h 446"/>
                <a:gd name="T22" fmla="*/ 336 w 447"/>
                <a:gd name="T23" fmla="*/ 30 h 446"/>
                <a:gd name="T24" fmla="*/ 368 w 447"/>
                <a:gd name="T25" fmla="*/ 54 h 446"/>
                <a:gd name="T26" fmla="*/ 397 w 447"/>
                <a:gd name="T27" fmla="*/ 82 h 446"/>
                <a:gd name="T28" fmla="*/ 421 w 447"/>
                <a:gd name="T29" fmla="*/ 119 h 446"/>
                <a:gd name="T30" fmla="*/ 431 w 447"/>
                <a:gd name="T31" fmla="*/ 139 h 446"/>
                <a:gd name="T32" fmla="*/ 438 w 447"/>
                <a:gd name="T33" fmla="*/ 160 h 446"/>
                <a:gd name="T34" fmla="*/ 444 w 447"/>
                <a:gd name="T35" fmla="*/ 183 h 446"/>
                <a:gd name="T36" fmla="*/ 447 w 447"/>
                <a:gd name="T37" fmla="*/ 206 h 446"/>
                <a:gd name="T38" fmla="*/ 447 w 447"/>
                <a:gd name="T39" fmla="*/ 229 h 446"/>
                <a:gd name="T40" fmla="*/ 446 w 447"/>
                <a:gd name="T41" fmla="*/ 251 h 446"/>
                <a:gd name="T42" fmla="*/ 442 w 447"/>
                <a:gd name="T43" fmla="*/ 274 h 446"/>
                <a:gd name="T44" fmla="*/ 435 w 447"/>
                <a:gd name="T45" fmla="*/ 296 h 446"/>
                <a:gd name="T46" fmla="*/ 427 w 447"/>
                <a:gd name="T47" fmla="*/ 316 h 446"/>
                <a:gd name="T48" fmla="*/ 406 w 447"/>
                <a:gd name="T49" fmla="*/ 352 h 446"/>
                <a:gd name="T50" fmla="*/ 380 w 447"/>
                <a:gd name="T51" fmla="*/ 382 h 446"/>
                <a:gd name="T52" fmla="*/ 347 w 447"/>
                <a:gd name="T53" fmla="*/ 410 h 446"/>
                <a:gd name="T54" fmla="*/ 319 w 447"/>
                <a:gd name="T55" fmla="*/ 426 h 446"/>
                <a:gd name="T56" fmla="*/ 298 w 447"/>
                <a:gd name="T57" fmla="*/ 435 h 446"/>
                <a:gd name="T58" fmla="*/ 277 w 447"/>
                <a:gd name="T59" fmla="*/ 441 h 446"/>
                <a:gd name="T60" fmla="*/ 253 w 447"/>
                <a:gd name="T61" fmla="*/ 445 h 446"/>
                <a:gd name="T62" fmla="*/ 231 w 447"/>
                <a:gd name="T63" fmla="*/ 446 h 446"/>
                <a:gd name="T64" fmla="*/ 207 w 447"/>
                <a:gd name="T65" fmla="*/ 446 h 446"/>
                <a:gd name="T66" fmla="*/ 185 w 447"/>
                <a:gd name="T67" fmla="*/ 444 h 446"/>
                <a:gd name="T68" fmla="*/ 163 w 447"/>
                <a:gd name="T69" fmla="*/ 439 h 446"/>
                <a:gd name="T70" fmla="*/ 142 w 447"/>
                <a:gd name="T71" fmla="*/ 431 h 446"/>
                <a:gd name="T72" fmla="*/ 113 w 447"/>
                <a:gd name="T73" fmla="*/ 418 h 446"/>
                <a:gd name="T74" fmla="*/ 79 w 447"/>
                <a:gd name="T75" fmla="*/ 394 h 446"/>
                <a:gd name="T76" fmla="*/ 52 w 447"/>
                <a:gd name="T77" fmla="*/ 364 h 446"/>
                <a:gd name="T78" fmla="*/ 27 w 447"/>
                <a:gd name="T79" fmla="*/ 329 h 446"/>
                <a:gd name="T80" fmla="*/ 17 w 447"/>
                <a:gd name="T81" fmla="*/ 308 h 446"/>
                <a:gd name="T82" fmla="*/ 10 w 447"/>
                <a:gd name="T83" fmla="*/ 287 h 446"/>
                <a:gd name="T84" fmla="*/ 4 w 447"/>
                <a:gd name="T85" fmla="*/ 264 h 446"/>
                <a:gd name="T86" fmla="*/ 2 w 447"/>
                <a:gd name="T87" fmla="*/ 241 h 446"/>
                <a:gd name="T88" fmla="*/ 0 w 447"/>
                <a:gd name="T89" fmla="*/ 219 h 446"/>
                <a:gd name="T90" fmla="*/ 3 w 447"/>
                <a:gd name="T91" fmla="*/ 195 h 446"/>
                <a:gd name="T92" fmla="*/ 7 w 447"/>
                <a:gd name="T93" fmla="*/ 173 h 446"/>
                <a:gd name="T94" fmla="*/ 12 w 447"/>
                <a:gd name="T95" fmla="*/ 152 h 446"/>
                <a:gd name="T96" fmla="*/ 21 w 447"/>
                <a:gd name="T97" fmla="*/ 131 h 446"/>
                <a:gd name="T98" fmla="*/ 42 w 447"/>
                <a:gd name="T99" fmla="*/ 9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7" h="446">
                  <a:moveTo>
                    <a:pt x="54" y="78"/>
                  </a:moveTo>
                  <a:lnTo>
                    <a:pt x="67" y="64"/>
                  </a:lnTo>
                  <a:lnTo>
                    <a:pt x="83" y="50"/>
                  </a:lnTo>
                  <a:lnTo>
                    <a:pt x="100" y="38"/>
                  </a:lnTo>
                  <a:lnTo>
                    <a:pt x="120" y="26"/>
                  </a:lnTo>
                  <a:lnTo>
                    <a:pt x="129" y="21"/>
                  </a:lnTo>
                  <a:lnTo>
                    <a:pt x="139" y="17"/>
                  </a:lnTo>
                  <a:lnTo>
                    <a:pt x="150" y="13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4" y="4"/>
                  </a:lnTo>
                  <a:lnTo>
                    <a:pt x="194" y="3"/>
                  </a:lnTo>
                  <a:lnTo>
                    <a:pt x="206" y="1"/>
                  </a:lnTo>
                  <a:lnTo>
                    <a:pt x="218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52" y="1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6" y="9"/>
                  </a:lnTo>
                  <a:lnTo>
                    <a:pt x="296" y="12"/>
                  </a:lnTo>
                  <a:lnTo>
                    <a:pt x="307" y="16"/>
                  </a:lnTo>
                  <a:lnTo>
                    <a:pt x="316" y="20"/>
                  </a:lnTo>
                  <a:lnTo>
                    <a:pt x="336" y="30"/>
                  </a:lnTo>
                  <a:lnTo>
                    <a:pt x="353" y="41"/>
                  </a:lnTo>
                  <a:lnTo>
                    <a:pt x="368" y="54"/>
                  </a:lnTo>
                  <a:lnTo>
                    <a:pt x="384" y="67"/>
                  </a:lnTo>
                  <a:lnTo>
                    <a:pt x="397" y="82"/>
                  </a:lnTo>
                  <a:lnTo>
                    <a:pt x="410" y="99"/>
                  </a:lnTo>
                  <a:lnTo>
                    <a:pt x="421" y="119"/>
                  </a:lnTo>
                  <a:lnTo>
                    <a:pt x="426" y="128"/>
                  </a:lnTo>
                  <a:lnTo>
                    <a:pt x="431" y="139"/>
                  </a:lnTo>
                  <a:lnTo>
                    <a:pt x="435" y="149"/>
                  </a:lnTo>
                  <a:lnTo>
                    <a:pt x="438" y="160"/>
                  </a:lnTo>
                  <a:lnTo>
                    <a:pt x="442" y="171"/>
                  </a:lnTo>
                  <a:lnTo>
                    <a:pt x="444" y="183"/>
                  </a:lnTo>
                  <a:lnTo>
                    <a:pt x="446" y="194"/>
                  </a:lnTo>
                  <a:lnTo>
                    <a:pt x="447" y="206"/>
                  </a:lnTo>
                  <a:lnTo>
                    <a:pt x="447" y="217"/>
                  </a:lnTo>
                  <a:lnTo>
                    <a:pt x="447" y="229"/>
                  </a:lnTo>
                  <a:lnTo>
                    <a:pt x="447" y="240"/>
                  </a:lnTo>
                  <a:lnTo>
                    <a:pt x="446" y="251"/>
                  </a:lnTo>
                  <a:lnTo>
                    <a:pt x="444" y="263"/>
                  </a:lnTo>
                  <a:lnTo>
                    <a:pt x="442" y="274"/>
                  </a:lnTo>
                  <a:lnTo>
                    <a:pt x="439" y="285"/>
                  </a:lnTo>
                  <a:lnTo>
                    <a:pt x="435" y="296"/>
                  </a:lnTo>
                  <a:lnTo>
                    <a:pt x="431" y="306"/>
                  </a:lnTo>
                  <a:lnTo>
                    <a:pt x="427" y="316"/>
                  </a:lnTo>
                  <a:lnTo>
                    <a:pt x="418" y="335"/>
                  </a:lnTo>
                  <a:lnTo>
                    <a:pt x="406" y="352"/>
                  </a:lnTo>
                  <a:lnTo>
                    <a:pt x="395" y="368"/>
                  </a:lnTo>
                  <a:lnTo>
                    <a:pt x="380" y="382"/>
                  </a:lnTo>
                  <a:lnTo>
                    <a:pt x="366" y="397"/>
                  </a:lnTo>
                  <a:lnTo>
                    <a:pt x="347" y="410"/>
                  </a:lnTo>
                  <a:lnTo>
                    <a:pt x="329" y="420"/>
                  </a:lnTo>
                  <a:lnTo>
                    <a:pt x="319" y="426"/>
                  </a:lnTo>
                  <a:lnTo>
                    <a:pt x="309" y="431"/>
                  </a:lnTo>
                  <a:lnTo>
                    <a:pt x="298" y="435"/>
                  </a:lnTo>
                  <a:lnTo>
                    <a:pt x="287" y="437"/>
                  </a:lnTo>
                  <a:lnTo>
                    <a:pt x="277" y="441"/>
                  </a:lnTo>
                  <a:lnTo>
                    <a:pt x="265" y="443"/>
                  </a:lnTo>
                  <a:lnTo>
                    <a:pt x="253" y="445"/>
                  </a:lnTo>
                  <a:lnTo>
                    <a:pt x="243" y="446"/>
                  </a:lnTo>
                  <a:lnTo>
                    <a:pt x="231" y="446"/>
                  </a:lnTo>
                  <a:lnTo>
                    <a:pt x="219" y="446"/>
                  </a:lnTo>
                  <a:lnTo>
                    <a:pt x="207" y="446"/>
                  </a:lnTo>
                  <a:lnTo>
                    <a:pt x="196" y="445"/>
                  </a:lnTo>
                  <a:lnTo>
                    <a:pt x="185" y="444"/>
                  </a:lnTo>
                  <a:lnTo>
                    <a:pt x="173" y="441"/>
                  </a:lnTo>
                  <a:lnTo>
                    <a:pt x="163" y="439"/>
                  </a:lnTo>
                  <a:lnTo>
                    <a:pt x="152" y="435"/>
                  </a:lnTo>
                  <a:lnTo>
                    <a:pt x="142" y="431"/>
                  </a:lnTo>
                  <a:lnTo>
                    <a:pt x="131" y="427"/>
                  </a:lnTo>
                  <a:lnTo>
                    <a:pt x="113" y="418"/>
                  </a:lnTo>
                  <a:lnTo>
                    <a:pt x="95" y="406"/>
                  </a:lnTo>
                  <a:lnTo>
                    <a:pt x="79" y="394"/>
                  </a:lnTo>
                  <a:lnTo>
                    <a:pt x="65" y="380"/>
                  </a:lnTo>
                  <a:lnTo>
                    <a:pt x="52" y="364"/>
                  </a:lnTo>
                  <a:lnTo>
                    <a:pt x="38" y="347"/>
                  </a:lnTo>
                  <a:lnTo>
                    <a:pt x="27" y="329"/>
                  </a:lnTo>
                  <a:lnTo>
                    <a:pt x="21" y="318"/>
                  </a:lnTo>
                  <a:lnTo>
                    <a:pt x="17" y="308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5"/>
                  </a:lnTo>
                  <a:lnTo>
                    <a:pt x="4" y="264"/>
                  </a:lnTo>
                  <a:lnTo>
                    <a:pt x="3" y="253"/>
                  </a:lnTo>
                  <a:lnTo>
                    <a:pt x="2" y="241"/>
                  </a:lnTo>
                  <a:lnTo>
                    <a:pt x="0" y="230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2" y="152"/>
                  </a:lnTo>
                  <a:lnTo>
                    <a:pt x="16" y="141"/>
                  </a:lnTo>
                  <a:lnTo>
                    <a:pt x="21" y="131"/>
                  </a:lnTo>
                  <a:lnTo>
                    <a:pt x="31" y="113"/>
                  </a:lnTo>
                  <a:lnTo>
                    <a:pt x="42" y="94"/>
                  </a:lnTo>
                  <a:lnTo>
                    <a:pt x="54" y="78"/>
                  </a:lnTo>
                </a:path>
              </a:pathLst>
            </a:custGeom>
            <a:solidFill>
              <a:schemeClr val="bg1"/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21" name="Gruppieren 120"/>
            <p:cNvGrpSpPr/>
            <p:nvPr/>
          </p:nvGrpSpPr>
          <p:grpSpPr>
            <a:xfrm>
              <a:off x="6319838" y="2995613"/>
              <a:ext cx="1422400" cy="1423987"/>
              <a:chOff x="4540251" y="2995613"/>
              <a:chExt cx="1422400" cy="1423987"/>
            </a:xfrm>
          </p:grpSpPr>
          <p:sp>
            <p:nvSpPr>
              <p:cNvPr id="80" name="Freeform 50"/>
              <p:cNvSpPr>
                <a:spLocks/>
              </p:cNvSpPr>
              <p:nvPr/>
            </p:nvSpPr>
            <p:spPr bwMode="auto">
              <a:xfrm>
                <a:off x="4747060" y="3203575"/>
                <a:ext cx="1001713" cy="1003300"/>
              </a:xfrm>
              <a:custGeom>
                <a:avLst/>
                <a:gdLst>
                  <a:gd name="T0" fmla="*/ 418 w 631"/>
                  <a:gd name="T1" fmla="*/ 18 h 632"/>
                  <a:gd name="T2" fmla="*/ 374 w 631"/>
                  <a:gd name="T3" fmla="*/ 6 h 632"/>
                  <a:gd name="T4" fmla="*/ 328 w 631"/>
                  <a:gd name="T5" fmla="*/ 1 h 632"/>
                  <a:gd name="T6" fmla="*/ 281 w 631"/>
                  <a:gd name="T7" fmla="*/ 3 h 632"/>
                  <a:gd name="T8" fmla="*/ 233 w 631"/>
                  <a:gd name="T9" fmla="*/ 12 h 632"/>
                  <a:gd name="T10" fmla="*/ 187 w 631"/>
                  <a:gd name="T11" fmla="*/ 27 h 632"/>
                  <a:gd name="T12" fmla="*/ 144 w 631"/>
                  <a:gd name="T13" fmla="*/ 51 h 632"/>
                  <a:gd name="T14" fmla="*/ 106 w 631"/>
                  <a:gd name="T15" fmla="*/ 80 h 632"/>
                  <a:gd name="T16" fmla="*/ 73 w 631"/>
                  <a:gd name="T17" fmla="*/ 114 h 632"/>
                  <a:gd name="T18" fmla="*/ 47 w 631"/>
                  <a:gd name="T19" fmla="*/ 149 h 632"/>
                  <a:gd name="T20" fmla="*/ 27 w 631"/>
                  <a:gd name="T21" fmla="*/ 187 h 632"/>
                  <a:gd name="T22" fmla="*/ 12 w 631"/>
                  <a:gd name="T23" fmla="*/ 228 h 632"/>
                  <a:gd name="T24" fmla="*/ 2 w 631"/>
                  <a:gd name="T25" fmla="*/ 272 h 632"/>
                  <a:gd name="T26" fmla="*/ 0 w 631"/>
                  <a:gd name="T27" fmla="*/ 318 h 632"/>
                  <a:gd name="T28" fmla="*/ 4 w 631"/>
                  <a:gd name="T29" fmla="*/ 367 h 632"/>
                  <a:gd name="T30" fmla="*/ 14 w 631"/>
                  <a:gd name="T31" fmla="*/ 414 h 632"/>
                  <a:gd name="T32" fmla="*/ 34 w 631"/>
                  <a:gd name="T33" fmla="*/ 460 h 632"/>
                  <a:gd name="T34" fmla="*/ 59 w 631"/>
                  <a:gd name="T35" fmla="*/ 500 h 632"/>
                  <a:gd name="T36" fmla="*/ 89 w 631"/>
                  <a:gd name="T37" fmla="*/ 537 h 632"/>
                  <a:gd name="T38" fmla="*/ 124 w 631"/>
                  <a:gd name="T39" fmla="*/ 568 h 632"/>
                  <a:gd name="T40" fmla="*/ 161 w 631"/>
                  <a:gd name="T41" fmla="*/ 592 h 632"/>
                  <a:gd name="T42" fmla="*/ 199 w 631"/>
                  <a:gd name="T43" fmla="*/ 610 h 632"/>
                  <a:gd name="T44" fmla="*/ 241 w 631"/>
                  <a:gd name="T45" fmla="*/ 623 h 632"/>
                  <a:gd name="T46" fmla="*/ 287 w 631"/>
                  <a:gd name="T47" fmla="*/ 631 h 632"/>
                  <a:gd name="T48" fmla="*/ 334 w 631"/>
                  <a:gd name="T49" fmla="*/ 632 h 632"/>
                  <a:gd name="T50" fmla="*/ 381 w 631"/>
                  <a:gd name="T51" fmla="*/ 626 h 632"/>
                  <a:gd name="T52" fmla="*/ 428 w 631"/>
                  <a:gd name="T53" fmla="*/ 611 h 632"/>
                  <a:gd name="T54" fmla="*/ 473 w 631"/>
                  <a:gd name="T55" fmla="*/ 591 h 632"/>
                  <a:gd name="T56" fmla="*/ 512 w 631"/>
                  <a:gd name="T57" fmla="*/ 563 h 632"/>
                  <a:gd name="T58" fmla="*/ 547 w 631"/>
                  <a:gd name="T59" fmla="*/ 532 h 632"/>
                  <a:gd name="T60" fmla="*/ 576 w 631"/>
                  <a:gd name="T61" fmla="*/ 496 h 632"/>
                  <a:gd name="T62" fmla="*/ 598 w 631"/>
                  <a:gd name="T63" fmla="*/ 458 h 632"/>
                  <a:gd name="T64" fmla="*/ 614 w 631"/>
                  <a:gd name="T65" fmla="*/ 419 h 632"/>
                  <a:gd name="T66" fmla="*/ 626 w 631"/>
                  <a:gd name="T67" fmla="*/ 376 h 632"/>
                  <a:gd name="T68" fmla="*/ 631 w 631"/>
                  <a:gd name="T69" fmla="*/ 330 h 632"/>
                  <a:gd name="T70" fmla="*/ 630 w 631"/>
                  <a:gd name="T71" fmla="*/ 283 h 632"/>
                  <a:gd name="T72" fmla="*/ 620 w 631"/>
                  <a:gd name="T73" fmla="*/ 234 h 632"/>
                  <a:gd name="T74" fmla="*/ 603 w 631"/>
                  <a:gd name="T75" fmla="*/ 189 h 632"/>
                  <a:gd name="T76" fmla="*/ 581 w 631"/>
                  <a:gd name="T77" fmla="*/ 145 h 632"/>
                  <a:gd name="T78" fmla="*/ 552 w 631"/>
                  <a:gd name="T79" fmla="*/ 107 h 632"/>
                  <a:gd name="T80" fmla="*/ 518 w 631"/>
                  <a:gd name="T81" fmla="*/ 75 h 632"/>
                  <a:gd name="T82" fmla="*/ 482 w 631"/>
                  <a:gd name="T83" fmla="*/ 48 h 632"/>
                  <a:gd name="T84" fmla="*/ 444 w 631"/>
                  <a:gd name="T85" fmla="*/ 27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1" h="632">
                    <a:moveTo>
                      <a:pt x="444" y="27"/>
                    </a:moveTo>
                    <a:lnTo>
                      <a:pt x="431" y="22"/>
                    </a:lnTo>
                    <a:lnTo>
                      <a:pt x="418" y="18"/>
                    </a:lnTo>
                    <a:lnTo>
                      <a:pt x="403" y="13"/>
                    </a:lnTo>
                    <a:lnTo>
                      <a:pt x="390" y="9"/>
                    </a:lnTo>
                    <a:lnTo>
                      <a:pt x="374" y="6"/>
                    </a:lnTo>
                    <a:lnTo>
                      <a:pt x="360" y="4"/>
                    </a:lnTo>
                    <a:lnTo>
                      <a:pt x="344" y="3"/>
                    </a:lnTo>
                    <a:lnTo>
                      <a:pt x="328" y="1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81" y="3"/>
                    </a:lnTo>
                    <a:lnTo>
                      <a:pt x="266" y="5"/>
                    </a:lnTo>
                    <a:lnTo>
                      <a:pt x="250" y="8"/>
                    </a:lnTo>
                    <a:lnTo>
                      <a:pt x="233" y="12"/>
                    </a:lnTo>
                    <a:lnTo>
                      <a:pt x="217" y="16"/>
                    </a:lnTo>
                    <a:lnTo>
                      <a:pt x="203" y="21"/>
                    </a:lnTo>
                    <a:lnTo>
                      <a:pt x="187" y="27"/>
                    </a:lnTo>
                    <a:lnTo>
                      <a:pt x="173" y="35"/>
                    </a:lnTo>
                    <a:lnTo>
                      <a:pt x="158" y="42"/>
                    </a:lnTo>
                    <a:lnTo>
                      <a:pt x="144" y="51"/>
                    </a:lnTo>
                    <a:lnTo>
                      <a:pt x="131" y="60"/>
                    </a:lnTo>
                    <a:lnTo>
                      <a:pt x="118" y="69"/>
                    </a:lnTo>
                    <a:lnTo>
                      <a:pt x="106" y="80"/>
                    </a:lnTo>
                    <a:lnTo>
                      <a:pt x="94" y="90"/>
                    </a:lnTo>
                    <a:lnTo>
                      <a:pt x="84" y="102"/>
                    </a:lnTo>
                    <a:lnTo>
                      <a:pt x="73" y="114"/>
                    </a:lnTo>
                    <a:lnTo>
                      <a:pt x="64" y="126"/>
                    </a:lnTo>
                    <a:lnTo>
                      <a:pt x="55" y="137"/>
                    </a:lnTo>
                    <a:lnTo>
                      <a:pt x="47" y="149"/>
                    </a:lnTo>
                    <a:lnTo>
                      <a:pt x="39" y="162"/>
                    </a:lnTo>
                    <a:lnTo>
                      <a:pt x="33" y="175"/>
                    </a:lnTo>
                    <a:lnTo>
                      <a:pt x="27" y="187"/>
                    </a:lnTo>
                    <a:lnTo>
                      <a:pt x="21" y="200"/>
                    </a:lnTo>
                    <a:lnTo>
                      <a:pt x="17" y="215"/>
                    </a:lnTo>
                    <a:lnTo>
                      <a:pt x="12" y="228"/>
                    </a:lnTo>
                    <a:lnTo>
                      <a:pt x="8" y="242"/>
                    </a:lnTo>
                    <a:lnTo>
                      <a:pt x="5" y="257"/>
                    </a:lnTo>
                    <a:lnTo>
                      <a:pt x="2" y="272"/>
                    </a:lnTo>
                    <a:lnTo>
                      <a:pt x="1" y="287"/>
                    </a:lnTo>
                    <a:lnTo>
                      <a:pt x="0" y="302"/>
                    </a:lnTo>
                    <a:lnTo>
                      <a:pt x="0" y="318"/>
                    </a:lnTo>
                    <a:lnTo>
                      <a:pt x="0" y="334"/>
                    </a:lnTo>
                    <a:lnTo>
                      <a:pt x="1" y="351"/>
                    </a:lnTo>
                    <a:lnTo>
                      <a:pt x="4" y="367"/>
                    </a:lnTo>
                    <a:lnTo>
                      <a:pt x="6" y="382"/>
                    </a:lnTo>
                    <a:lnTo>
                      <a:pt x="10" y="398"/>
                    </a:lnTo>
                    <a:lnTo>
                      <a:pt x="14" y="414"/>
                    </a:lnTo>
                    <a:lnTo>
                      <a:pt x="21" y="429"/>
                    </a:lnTo>
                    <a:lnTo>
                      <a:pt x="26" y="444"/>
                    </a:lnTo>
                    <a:lnTo>
                      <a:pt x="34" y="460"/>
                    </a:lnTo>
                    <a:lnTo>
                      <a:pt x="42" y="474"/>
                    </a:lnTo>
                    <a:lnTo>
                      <a:pt x="50" y="487"/>
                    </a:lnTo>
                    <a:lnTo>
                      <a:pt x="59" y="500"/>
                    </a:lnTo>
                    <a:lnTo>
                      <a:pt x="68" y="513"/>
                    </a:lnTo>
                    <a:lnTo>
                      <a:pt x="78" y="525"/>
                    </a:lnTo>
                    <a:lnTo>
                      <a:pt x="89" y="537"/>
                    </a:lnTo>
                    <a:lnTo>
                      <a:pt x="101" y="549"/>
                    </a:lnTo>
                    <a:lnTo>
                      <a:pt x="112" y="558"/>
                    </a:lnTo>
                    <a:lnTo>
                      <a:pt x="124" y="568"/>
                    </a:lnTo>
                    <a:lnTo>
                      <a:pt x="136" y="576"/>
                    </a:lnTo>
                    <a:lnTo>
                      <a:pt x="149" y="585"/>
                    </a:lnTo>
                    <a:lnTo>
                      <a:pt x="161" y="592"/>
                    </a:lnTo>
                    <a:lnTo>
                      <a:pt x="174" y="598"/>
                    </a:lnTo>
                    <a:lnTo>
                      <a:pt x="186" y="605"/>
                    </a:lnTo>
                    <a:lnTo>
                      <a:pt x="199" y="610"/>
                    </a:lnTo>
                    <a:lnTo>
                      <a:pt x="213" y="615"/>
                    </a:lnTo>
                    <a:lnTo>
                      <a:pt x="226" y="619"/>
                    </a:lnTo>
                    <a:lnTo>
                      <a:pt x="241" y="623"/>
                    </a:lnTo>
                    <a:lnTo>
                      <a:pt x="255" y="627"/>
                    </a:lnTo>
                    <a:lnTo>
                      <a:pt x="271" y="630"/>
                    </a:lnTo>
                    <a:lnTo>
                      <a:pt x="287" y="631"/>
                    </a:lnTo>
                    <a:lnTo>
                      <a:pt x="301" y="632"/>
                    </a:lnTo>
                    <a:lnTo>
                      <a:pt x="318" y="632"/>
                    </a:lnTo>
                    <a:lnTo>
                      <a:pt x="334" y="632"/>
                    </a:lnTo>
                    <a:lnTo>
                      <a:pt x="349" y="631"/>
                    </a:lnTo>
                    <a:lnTo>
                      <a:pt x="365" y="628"/>
                    </a:lnTo>
                    <a:lnTo>
                      <a:pt x="381" y="626"/>
                    </a:lnTo>
                    <a:lnTo>
                      <a:pt x="397" y="622"/>
                    </a:lnTo>
                    <a:lnTo>
                      <a:pt x="412" y="617"/>
                    </a:lnTo>
                    <a:lnTo>
                      <a:pt x="428" y="611"/>
                    </a:lnTo>
                    <a:lnTo>
                      <a:pt x="444" y="605"/>
                    </a:lnTo>
                    <a:lnTo>
                      <a:pt x="458" y="598"/>
                    </a:lnTo>
                    <a:lnTo>
                      <a:pt x="473" y="591"/>
                    </a:lnTo>
                    <a:lnTo>
                      <a:pt x="486" y="583"/>
                    </a:lnTo>
                    <a:lnTo>
                      <a:pt x="500" y="573"/>
                    </a:lnTo>
                    <a:lnTo>
                      <a:pt x="512" y="563"/>
                    </a:lnTo>
                    <a:lnTo>
                      <a:pt x="525" y="553"/>
                    </a:lnTo>
                    <a:lnTo>
                      <a:pt x="535" y="542"/>
                    </a:lnTo>
                    <a:lnTo>
                      <a:pt x="547" y="532"/>
                    </a:lnTo>
                    <a:lnTo>
                      <a:pt x="558" y="520"/>
                    </a:lnTo>
                    <a:lnTo>
                      <a:pt x="567" y="508"/>
                    </a:lnTo>
                    <a:lnTo>
                      <a:pt x="576" y="496"/>
                    </a:lnTo>
                    <a:lnTo>
                      <a:pt x="584" y="483"/>
                    </a:lnTo>
                    <a:lnTo>
                      <a:pt x="590" y="470"/>
                    </a:lnTo>
                    <a:lnTo>
                      <a:pt x="598" y="458"/>
                    </a:lnTo>
                    <a:lnTo>
                      <a:pt x="603" y="445"/>
                    </a:lnTo>
                    <a:lnTo>
                      <a:pt x="609" y="432"/>
                    </a:lnTo>
                    <a:lnTo>
                      <a:pt x="614" y="419"/>
                    </a:lnTo>
                    <a:lnTo>
                      <a:pt x="618" y="405"/>
                    </a:lnTo>
                    <a:lnTo>
                      <a:pt x="622" y="390"/>
                    </a:lnTo>
                    <a:lnTo>
                      <a:pt x="626" y="376"/>
                    </a:lnTo>
                    <a:lnTo>
                      <a:pt x="628" y="361"/>
                    </a:lnTo>
                    <a:lnTo>
                      <a:pt x="630" y="346"/>
                    </a:lnTo>
                    <a:lnTo>
                      <a:pt x="631" y="330"/>
                    </a:lnTo>
                    <a:lnTo>
                      <a:pt x="631" y="314"/>
                    </a:lnTo>
                    <a:lnTo>
                      <a:pt x="631" y="299"/>
                    </a:lnTo>
                    <a:lnTo>
                      <a:pt x="630" y="283"/>
                    </a:lnTo>
                    <a:lnTo>
                      <a:pt x="627" y="267"/>
                    </a:lnTo>
                    <a:lnTo>
                      <a:pt x="624" y="250"/>
                    </a:lnTo>
                    <a:lnTo>
                      <a:pt x="620" y="234"/>
                    </a:lnTo>
                    <a:lnTo>
                      <a:pt x="615" y="219"/>
                    </a:lnTo>
                    <a:lnTo>
                      <a:pt x="610" y="204"/>
                    </a:lnTo>
                    <a:lnTo>
                      <a:pt x="603" y="189"/>
                    </a:lnTo>
                    <a:lnTo>
                      <a:pt x="597" y="174"/>
                    </a:lnTo>
                    <a:lnTo>
                      <a:pt x="589" y="160"/>
                    </a:lnTo>
                    <a:lnTo>
                      <a:pt x="581" y="145"/>
                    </a:lnTo>
                    <a:lnTo>
                      <a:pt x="572" y="132"/>
                    </a:lnTo>
                    <a:lnTo>
                      <a:pt x="562" y="119"/>
                    </a:lnTo>
                    <a:lnTo>
                      <a:pt x="552" y="107"/>
                    </a:lnTo>
                    <a:lnTo>
                      <a:pt x="541" y="96"/>
                    </a:lnTo>
                    <a:lnTo>
                      <a:pt x="530" y="85"/>
                    </a:lnTo>
                    <a:lnTo>
                      <a:pt x="518" y="75"/>
                    </a:lnTo>
                    <a:lnTo>
                      <a:pt x="507" y="65"/>
                    </a:lnTo>
                    <a:lnTo>
                      <a:pt x="495" y="56"/>
                    </a:lnTo>
                    <a:lnTo>
                      <a:pt x="482" y="48"/>
                    </a:lnTo>
                    <a:lnTo>
                      <a:pt x="470" y="41"/>
                    </a:lnTo>
                    <a:lnTo>
                      <a:pt x="457" y="34"/>
                    </a:lnTo>
                    <a:lnTo>
                      <a:pt x="444" y="2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" name="Freeform 51"/>
              <p:cNvSpPr>
                <a:spLocks/>
              </p:cNvSpPr>
              <p:nvPr/>
            </p:nvSpPr>
            <p:spPr bwMode="auto">
              <a:xfrm>
                <a:off x="5030788" y="2995613"/>
                <a:ext cx="236538" cy="166688"/>
              </a:xfrm>
              <a:custGeom>
                <a:avLst/>
                <a:gdLst>
                  <a:gd name="T0" fmla="*/ 149 w 149"/>
                  <a:gd name="T1" fmla="*/ 105 h 105"/>
                  <a:gd name="T2" fmla="*/ 147 w 149"/>
                  <a:gd name="T3" fmla="*/ 88 h 105"/>
                  <a:gd name="T4" fmla="*/ 143 w 149"/>
                  <a:gd name="T5" fmla="*/ 69 h 105"/>
                  <a:gd name="T6" fmla="*/ 139 w 149"/>
                  <a:gd name="T7" fmla="*/ 52 h 105"/>
                  <a:gd name="T8" fmla="*/ 133 w 149"/>
                  <a:gd name="T9" fmla="*/ 35 h 105"/>
                  <a:gd name="T10" fmla="*/ 132 w 149"/>
                  <a:gd name="T11" fmla="*/ 30 h 105"/>
                  <a:gd name="T12" fmla="*/ 130 w 149"/>
                  <a:gd name="T13" fmla="*/ 25 h 105"/>
                  <a:gd name="T14" fmla="*/ 126 w 149"/>
                  <a:gd name="T15" fmla="*/ 16 h 105"/>
                  <a:gd name="T16" fmla="*/ 123 w 149"/>
                  <a:gd name="T17" fmla="*/ 12 h 105"/>
                  <a:gd name="T18" fmla="*/ 120 w 149"/>
                  <a:gd name="T19" fmla="*/ 9 h 105"/>
                  <a:gd name="T20" fmla="*/ 116 w 149"/>
                  <a:gd name="T21" fmla="*/ 5 h 105"/>
                  <a:gd name="T22" fmla="*/ 113 w 149"/>
                  <a:gd name="T23" fmla="*/ 4 h 105"/>
                  <a:gd name="T24" fmla="*/ 105 w 149"/>
                  <a:gd name="T25" fmla="*/ 1 h 105"/>
                  <a:gd name="T26" fmla="*/ 95 w 149"/>
                  <a:gd name="T27" fmla="*/ 0 h 105"/>
                  <a:gd name="T28" fmla="*/ 86 w 149"/>
                  <a:gd name="T29" fmla="*/ 1 h 105"/>
                  <a:gd name="T30" fmla="*/ 77 w 149"/>
                  <a:gd name="T31" fmla="*/ 3 h 105"/>
                  <a:gd name="T32" fmla="*/ 73 w 149"/>
                  <a:gd name="T33" fmla="*/ 4 h 105"/>
                  <a:gd name="T34" fmla="*/ 69 w 149"/>
                  <a:gd name="T35" fmla="*/ 7 h 105"/>
                  <a:gd name="T36" fmla="*/ 61 w 149"/>
                  <a:gd name="T37" fmla="*/ 12 h 105"/>
                  <a:gd name="T38" fmla="*/ 47 w 149"/>
                  <a:gd name="T39" fmla="*/ 22 h 105"/>
                  <a:gd name="T40" fmla="*/ 33 w 149"/>
                  <a:gd name="T41" fmla="*/ 34 h 105"/>
                  <a:gd name="T42" fmla="*/ 17 w 149"/>
                  <a:gd name="T43" fmla="*/ 46 h 105"/>
                  <a:gd name="T44" fmla="*/ 0 w 149"/>
                  <a:gd name="T45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05">
                    <a:moveTo>
                      <a:pt x="149" y="105"/>
                    </a:moveTo>
                    <a:lnTo>
                      <a:pt x="147" y="88"/>
                    </a:lnTo>
                    <a:lnTo>
                      <a:pt x="143" y="69"/>
                    </a:lnTo>
                    <a:lnTo>
                      <a:pt x="139" y="52"/>
                    </a:lnTo>
                    <a:lnTo>
                      <a:pt x="133" y="35"/>
                    </a:lnTo>
                    <a:lnTo>
                      <a:pt x="132" y="30"/>
                    </a:lnTo>
                    <a:lnTo>
                      <a:pt x="130" y="25"/>
                    </a:lnTo>
                    <a:lnTo>
                      <a:pt x="126" y="16"/>
                    </a:lnTo>
                    <a:lnTo>
                      <a:pt x="123" y="12"/>
                    </a:lnTo>
                    <a:lnTo>
                      <a:pt x="120" y="9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6" y="1"/>
                    </a:lnTo>
                    <a:lnTo>
                      <a:pt x="77" y="3"/>
                    </a:lnTo>
                    <a:lnTo>
                      <a:pt x="73" y="4"/>
                    </a:lnTo>
                    <a:lnTo>
                      <a:pt x="69" y="7"/>
                    </a:lnTo>
                    <a:lnTo>
                      <a:pt x="61" y="12"/>
                    </a:lnTo>
                    <a:lnTo>
                      <a:pt x="47" y="22"/>
                    </a:lnTo>
                    <a:lnTo>
                      <a:pt x="33" y="34"/>
                    </a:lnTo>
                    <a:lnTo>
                      <a:pt x="17" y="46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" name="Freeform 52"/>
              <p:cNvSpPr>
                <a:spLocks/>
              </p:cNvSpPr>
              <p:nvPr/>
            </p:nvSpPr>
            <p:spPr bwMode="auto">
              <a:xfrm>
                <a:off x="5138738" y="3001963"/>
                <a:ext cx="39688" cy="160338"/>
              </a:xfrm>
              <a:custGeom>
                <a:avLst/>
                <a:gdLst>
                  <a:gd name="T0" fmla="*/ 0 w 25"/>
                  <a:gd name="T1" fmla="*/ 3 h 101"/>
                  <a:gd name="T2" fmla="*/ 4 w 25"/>
                  <a:gd name="T3" fmla="*/ 1 h 101"/>
                  <a:gd name="T4" fmla="*/ 8 w 25"/>
                  <a:gd name="T5" fmla="*/ 0 h 101"/>
                  <a:gd name="T6" fmla="*/ 9 w 25"/>
                  <a:gd name="T7" fmla="*/ 0 h 101"/>
                  <a:gd name="T8" fmla="*/ 10 w 25"/>
                  <a:gd name="T9" fmla="*/ 1 h 101"/>
                  <a:gd name="T10" fmla="*/ 13 w 25"/>
                  <a:gd name="T11" fmla="*/ 4 h 101"/>
                  <a:gd name="T12" fmla="*/ 14 w 25"/>
                  <a:gd name="T13" fmla="*/ 8 h 101"/>
                  <a:gd name="T14" fmla="*/ 17 w 25"/>
                  <a:gd name="T15" fmla="*/ 13 h 101"/>
                  <a:gd name="T16" fmla="*/ 18 w 25"/>
                  <a:gd name="T17" fmla="*/ 18 h 101"/>
                  <a:gd name="T18" fmla="*/ 20 w 25"/>
                  <a:gd name="T19" fmla="*/ 25 h 101"/>
                  <a:gd name="T20" fmla="*/ 21 w 25"/>
                  <a:gd name="T21" fmla="*/ 38 h 101"/>
                  <a:gd name="T22" fmla="*/ 22 w 25"/>
                  <a:gd name="T23" fmla="*/ 52 h 101"/>
                  <a:gd name="T24" fmla="*/ 24 w 25"/>
                  <a:gd name="T25" fmla="*/ 67 h 101"/>
                  <a:gd name="T26" fmla="*/ 25 w 25"/>
                  <a:gd name="T27" fmla="*/ 80 h 101"/>
                  <a:gd name="T28" fmla="*/ 25 w 25"/>
                  <a:gd name="T29" fmla="*/ 86 h 101"/>
                  <a:gd name="T30" fmla="*/ 25 w 25"/>
                  <a:gd name="T31" fmla="*/ 92 h 101"/>
                  <a:gd name="T32" fmla="*/ 25 w 25"/>
                  <a:gd name="T33" fmla="*/ 97 h 101"/>
                  <a:gd name="T34" fmla="*/ 24 w 25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01">
                    <a:moveTo>
                      <a:pt x="0" y="3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4" y="8"/>
                    </a:lnTo>
                    <a:lnTo>
                      <a:pt x="17" y="13"/>
                    </a:lnTo>
                    <a:lnTo>
                      <a:pt x="18" y="18"/>
                    </a:lnTo>
                    <a:lnTo>
                      <a:pt x="20" y="25"/>
                    </a:lnTo>
                    <a:lnTo>
                      <a:pt x="21" y="38"/>
                    </a:lnTo>
                    <a:lnTo>
                      <a:pt x="22" y="52"/>
                    </a:lnTo>
                    <a:lnTo>
                      <a:pt x="24" y="67"/>
                    </a:lnTo>
                    <a:lnTo>
                      <a:pt x="25" y="80"/>
                    </a:lnTo>
                    <a:lnTo>
                      <a:pt x="25" y="86"/>
                    </a:lnTo>
                    <a:lnTo>
                      <a:pt x="25" y="92"/>
                    </a:lnTo>
                    <a:lnTo>
                      <a:pt x="25" y="97"/>
                    </a:lnTo>
                    <a:lnTo>
                      <a:pt x="24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" name="Freeform 53"/>
              <p:cNvSpPr>
                <a:spLocks/>
              </p:cNvSpPr>
              <p:nvPr/>
            </p:nvSpPr>
            <p:spPr bwMode="auto">
              <a:xfrm>
                <a:off x="5241926" y="3006725"/>
                <a:ext cx="214313" cy="190500"/>
              </a:xfrm>
              <a:custGeom>
                <a:avLst/>
                <a:gdLst>
                  <a:gd name="T0" fmla="*/ 127 w 135"/>
                  <a:gd name="T1" fmla="*/ 120 h 120"/>
                  <a:gd name="T2" fmla="*/ 130 w 135"/>
                  <a:gd name="T3" fmla="*/ 103 h 120"/>
                  <a:gd name="T4" fmla="*/ 133 w 135"/>
                  <a:gd name="T5" fmla="*/ 85 h 120"/>
                  <a:gd name="T6" fmla="*/ 134 w 135"/>
                  <a:gd name="T7" fmla="*/ 68 h 120"/>
                  <a:gd name="T8" fmla="*/ 135 w 135"/>
                  <a:gd name="T9" fmla="*/ 49 h 120"/>
                  <a:gd name="T10" fmla="*/ 135 w 135"/>
                  <a:gd name="T11" fmla="*/ 44 h 120"/>
                  <a:gd name="T12" fmla="*/ 135 w 135"/>
                  <a:gd name="T13" fmla="*/ 39 h 120"/>
                  <a:gd name="T14" fmla="*/ 134 w 135"/>
                  <a:gd name="T15" fmla="*/ 28 h 120"/>
                  <a:gd name="T16" fmla="*/ 133 w 135"/>
                  <a:gd name="T17" fmla="*/ 24 h 120"/>
                  <a:gd name="T18" fmla="*/ 131 w 135"/>
                  <a:gd name="T19" fmla="*/ 20 h 120"/>
                  <a:gd name="T20" fmla="*/ 129 w 135"/>
                  <a:gd name="T21" fmla="*/ 17 h 120"/>
                  <a:gd name="T22" fmla="*/ 125 w 135"/>
                  <a:gd name="T23" fmla="*/ 13 h 120"/>
                  <a:gd name="T24" fmla="*/ 118 w 135"/>
                  <a:gd name="T25" fmla="*/ 7 h 120"/>
                  <a:gd name="T26" fmla="*/ 110 w 135"/>
                  <a:gd name="T27" fmla="*/ 5 h 120"/>
                  <a:gd name="T28" fmla="*/ 101 w 135"/>
                  <a:gd name="T29" fmla="*/ 1 h 120"/>
                  <a:gd name="T30" fmla="*/ 96 w 135"/>
                  <a:gd name="T31" fmla="*/ 1 h 120"/>
                  <a:gd name="T32" fmla="*/ 92 w 135"/>
                  <a:gd name="T33" fmla="*/ 0 h 120"/>
                  <a:gd name="T34" fmla="*/ 88 w 135"/>
                  <a:gd name="T35" fmla="*/ 1 h 120"/>
                  <a:gd name="T36" fmla="*/ 83 w 135"/>
                  <a:gd name="T37" fmla="*/ 1 h 120"/>
                  <a:gd name="T38" fmla="*/ 74 w 135"/>
                  <a:gd name="T39" fmla="*/ 5 h 120"/>
                  <a:gd name="T40" fmla="*/ 57 w 135"/>
                  <a:gd name="T41" fmla="*/ 10 h 120"/>
                  <a:gd name="T42" fmla="*/ 40 w 135"/>
                  <a:gd name="T43" fmla="*/ 15 h 120"/>
                  <a:gd name="T44" fmla="*/ 20 w 135"/>
                  <a:gd name="T45" fmla="*/ 22 h 120"/>
                  <a:gd name="T46" fmla="*/ 0 w 135"/>
                  <a:gd name="T47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0">
                    <a:moveTo>
                      <a:pt x="127" y="120"/>
                    </a:moveTo>
                    <a:lnTo>
                      <a:pt x="130" y="103"/>
                    </a:lnTo>
                    <a:lnTo>
                      <a:pt x="133" y="85"/>
                    </a:lnTo>
                    <a:lnTo>
                      <a:pt x="134" y="68"/>
                    </a:lnTo>
                    <a:lnTo>
                      <a:pt x="135" y="49"/>
                    </a:lnTo>
                    <a:lnTo>
                      <a:pt x="135" y="44"/>
                    </a:lnTo>
                    <a:lnTo>
                      <a:pt x="135" y="39"/>
                    </a:lnTo>
                    <a:lnTo>
                      <a:pt x="134" y="28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29" y="17"/>
                    </a:lnTo>
                    <a:lnTo>
                      <a:pt x="125" y="13"/>
                    </a:lnTo>
                    <a:lnTo>
                      <a:pt x="118" y="7"/>
                    </a:lnTo>
                    <a:lnTo>
                      <a:pt x="110" y="5"/>
                    </a:lnTo>
                    <a:lnTo>
                      <a:pt x="101" y="1"/>
                    </a:lnTo>
                    <a:lnTo>
                      <a:pt x="96" y="1"/>
                    </a:lnTo>
                    <a:lnTo>
                      <a:pt x="92" y="0"/>
                    </a:lnTo>
                    <a:lnTo>
                      <a:pt x="88" y="1"/>
                    </a:lnTo>
                    <a:lnTo>
                      <a:pt x="83" y="1"/>
                    </a:lnTo>
                    <a:lnTo>
                      <a:pt x="74" y="5"/>
                    </a:lnTo>
                    <a:lnTo>
                      <a:pt x="57" y="10"/>
                    </a:lnTo>
                    <a:lnTo>
                      <a:pt x="40" y="15"/>
                    </a:lnTo>
                    <a:lnTo>
                      <a:pt x="20" y="22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" name="Freeform 54"/>
              <p:cNvSpPr>
                <a:spLocks/>
              </p:cNvSpPr>
              <p:nvPr/>
            </p:nvSpPr>
            <p:spPr bwMode="auto">
              <a:xfrm>
                <a:off x="5356226" y="3008313"/>
                <a:ext cx="36513" cy="160338"/>
              </a:xfrm>
              <a:custGeom>
                <a:avLst/>
                <a:gdLst>
                  <a:gd name="T0" fmla="*/ 10 w 23"/>
                  <a:gd name="T1" fmla="*/ 1 h 101"/>
                  <a:gd name="T2" fmla="*/ 14 w 23"/>
                  <a:gd name="T3" fmla="*/ 0 h 101"/>
                  <a:gd name="T4" fmla="*/ 18 w 23"/>
                  <a:gd name="T5" fmla="*/ 0 h 101"/>
                  <a:gd name="T6" fmla="*/ 20 w 23"/>
                  <a:gd name="T7" fmla="*/ 1 h 101"/>
                  <a:gd name="T8" fmla="*/ 21 w 23"/>
                  <a:gd name="T9" fmla="*/ 2 h 101"/>
                  <a:gd name="T10" fmla="*/ 21 w 23"/>
                  <a:gd name="T11" fmla="*/ 6 h 101"/>
                  <a:gd name="T12" fmla="*/ 23 w 23"/>
                  <a:gd name="T13" fmla="*/ 10 h 101"/>
                  <a:gd name="T14" fmla="*/ 21 w 23"/>
                  <a:gd name="T15" fmla="*/ 16 h 101"/>
                  <a:gd name="T16" fmla="*/ 21 w 23"/>
                  <a:gd name="T17" fmla="*/ 21 h 101"/>
                  <a:gd name="T18" fmla="*/ 20 w 23"/>
                  <a:gd name="T19" fmla="*/ 27 h 101"/>
                  <a:gd name="T20" fmla="*/ 19 w 23"/>
                  <a:gd name="T21" fmla="*/ 40 h 101"/>
                  <a:gd name="T22" fmla="*/ 15 w 23"/>
                  <a:gd name="T23" fmla="*/ 55 h 101"/>
                  <a:gd name="T24" fmla="*/ 11 w 23"/>
                  <a:gd name="T25" fmla="*/ 68 h 101"/>
                  <a:gd name="T26" fmla="*/ 7 w 23"/>
                  <a:gd name="T27" fmla="*/ 81 h 101"/>
                  <a:gd name="T28" fmla="*/ 6 w 23"/>
                  <a:gd name="T29" fmla="*/ 88 h 101"/>
                  <a:gd name="T30" fmla="*/ 4 w 23"/>
                  <a:gd name="T31" fmla="*/ 93 h 101"/>
                  <a:gd name="T32" fmla="*/ 2 w 23"/>
                  <a:gd name="T33" fmla="*/ 97 h 101"/>
                  <a:gd name="T34" fmla="*/ 0 w 23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01">
                    <a:moveTo>
                      <a:pt x="10" y="1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1" y="16"/>
                    </a:lnTo>
                    <a:lnTo>
                      <a:pt x="21" y="21"/>
                    </a:lnTo>
                    <a:lnTo>
                      <a:pt x="20" y="27"/>
                    </a:lnTo>
                    <a:lnTo>
                      <a:pt x="19" y="40"/>
                    </a:lnTo>
                    <a:lnTo>
                      <a:pt x="15" y="55"/>
                    </a:lnTo>
                    <a:lnTo>
                      <a:pt x="11" y="68"/>
                    </a:lnTo>
                    <a:lnTo>
                      <a:pt x="7" y="81"/>
                    </a:lnTo>
                    <a:lnTo>
                      <a:pt x="6" y="88"/>
                    </a:lnTo>
                    <a:lnTo>
                      <a:pt x="4" y="93"/>
                    </a:lnTo>
                    <a:lnTo>
                      <a:pt x="2" y="97"/>
                    </a:lnTo>
                    <a:lnTo>
                      <a:pt x="0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5" name="Freeform 55"/>
              <p:cNvSpPr>
                <a:spLocks/>
              </p:cNvSpPr>
              <p:nvPr/>
            </p:nvSpPr>
            <p:spPr bwMode="auto">
              <a:xfrm>
                <a:off x="5456238" y="3084513"/>
                <a:ext cx="200025" cy="204788"/>
              </a:xfrm>
              <a:custGeom>
                <a:avLst/>
                <a:gdLst>
                  <a:gd name="T0" fmla="*/ 89 w 126"/>
                  <a:gd name="T1" fmla="*/ 129 h 129"/>
                  <a:gd name="T2" fmla="*/ 97 w 126"/>
                  <a:gd name="T3" fmla="*/ 113 h 129"/>
                  <a:gd name="T4" fmla="*/ 106 w 126"/>
                  <a:gd name="T5" fmla="*/ 97 h 129"/>
                  <a:gd name="T6" fmla="*/ 113 w 126"/>
                  <a:gd name="T7" fmla="*/ 80 h 129"/>
                  <a:gd name="T8" fmla="*/ 120 w 126"/>
                  <a:gd name="T9" fmla="*/ 64 h 129"/>
                  <a:gd name="T10" fmla="*/ 122 w 126"/>
                  <a:gd name="T11" fmla="*/ 58 h 129"/>
                  <a:gd name="T12" fmla="*/ 123 w 126"/>
                  <a:gd name="T13" fmla="*/ 54 h 129"/>
                  <a:gd name="T14" fmla="*/ 125 w 126"/>
                  <a:gd name="T15" fmla="*/ 44 h 129"/>
                  <a:gd name="T16" fmla="*/ 126 w 126"/>
                  <a:gd name="T17" fmla="*/ 40 h 129"/>
                  <a:gd name="T18" fmla="*/ 126 w 126"/>
                  <a:gd name="T19" fmla="*/ 34 h 129"/>
                  <a:gd name="T20" fmla="*/ 125 w 126"/>
                  <a:gd name="T21" fmla="*/ 30 h 129"/>
                  <a:gd name="T22" fmla="*/ 122 w 126"/>
                  <a:gd name="T23" fmla="*/ 26 h 129"/>
                  <a:gd name="T24" fmla="*/ 117 w 126"/>
                  <a:gd name="T25" fmla="*/ 19 h 129"/>
                  <a:gd name="T26" fmla="*/ 112 w 126"/>
                  <a:gd name="T27" fmla="*/ 13 h 129"/>
                  <a:gd name="T28" fmla="*/ 104 w 126"/>
                  <a:gd name="T29" fmla="*/ 8 h 129"/>
                  <a:gd name="T30" fmla="*/ 100 w 126"/>
                  <a:gd name="T31" fmla="*/ 6 h 129"/>
                  <a:gd name="T32" fmla="*/ 96 w 126"/>
                  <a:gd name="T33" fmla="*/ 4 h 129"/>
                  <a:gd name="T34" fmla="*/ 91 w 126"/>
                  <a:gd name="T35" fmla="*/ 3 h 129"/>
                  <a:gd name="T36" fmla="*/ 87 w 126"/>
                  <a:gd name="T37" fmla="*/ 2 h 129"/>
                  <a:gd name="T38" fmla="*/ 78 w 126"/>
                  <a:gd name="T39" fmla="*/ 2 h 129"/>
                  <a:gd name="T40" fmla="*/ 59 w 126"/>
                  <a:gd name="T41" fmla="*/ 2 h 129"/>
                  <a:gd name="T42" fmla="*/ 41 w 126"/>
                  <a:gd name="T43" fmla="*/ 0 h 129"/>
                  <a:gd name="T44" fmla="*/ 20 w 126"/>
                  <a:gd name="T45" fmla="*/ 0 h 129"/>
                  <a:gd name="T46" fmla="*/ 0 w 126"/>
                  <a:gd name="T4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89" y="129"/>
                    </a:moveTo>
                    <a:lnTo>
                      <a:pt x="97" y="113"/>
                    </a:lnTo>
                    <a:lnTo>
                      <a:pt x="106" y="97"/>
                    </a:lnTo>
                    <a:lnTo>
                      <a:pt x="113" y="80"/>
                    </a:lnTo>
                    <a:lnTo>
                      <a:pt x="120" y="64"/>
                    </a:lnTo>
                    <a:lnTo>
                      <a:pt x="122" y="58"/>
                    </a:lnTo>
                    <a:lnTo>
                      <a:pt x="123" y="54"/>
                    </a:lnTo>
                    <a:lnTo>
                      <a:pt x="125" y="44"/>
                    </a:lnTo>
                    <a:lnTo>
                      <a:pt x="126" y="40"/>
                    </a:lnTo>
                    <a:lnTo>
                      <a:pt x="126" y="34"/>
                    </a:lnTo>
                    <a:lnTo>
                      <a:pt x="125" y="30"/>
                    </a:lnTo>
                    <a:lnTo>
                      <a:pt x="122" y="26"/>
                    </a:lnTo>
                    <a:lnTo>
                      <a:pt x="117" y="19"/>
                    </a:lnTo>
                    <a:lnTo>
                      <a:pt x="112" y="13"/>
                    </a:lnTo>
                    <a:lnTo>
                      <a:pt x="104" y="8"/>
                    </a:lnTo>
                    <a:lnTo>
                      <a:pt x="100" y="6"/>
                    </a:lnTo>
                    <a:lnTo>
                      <a:pt x="96" y="4"/>
                    </a:lnTo>
                    <a:lnTo>
                      <a:pt x="91" y="3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59" y="2"/>
                    </a:lnTo>
                    <a:lnTo>
                      <a:pt x="41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6" name="Freeform 56"/>
              <p:cNvSpPr>
                <a:spLocks/>
              </p:cNvSpPr>
              <p:nvPr/>
            </p:nvSpPr>
            <p:spPr bwMode="auto">
              <a:xfrm>
                <a:off x="5526088" y="3087688"/>
                <a:ext cx="80963" cy="144463"/>
              </a:xfrm>
              <a:custGeom>
                <a:avLst/>
                <a:gdLst>
                  <a:gd name="T0" fmla="*/ 41 w 51"/>
                  <a:gd name="T1" fmla="*/ 0 h 91"/>
                  <a:gd name="T2" fmla="*/ 45 w 51"/>
                  <a:gd name="T3" fmla="*/ 1 h 91"/>
                  <a:gd name="T4" fmla="*/ 48 w 51"/>
                  <a:gd name="T5" fmla="*/ 2 h 91"/>
                  <a:gd name="T6" fmla="*/ 51 w 51"/>
                  <a:gd name="T7" fmla="*/ 4 h 91"/>
                  <a:gd name="T8" fmla="*/ 51 w 51"/>
                  <a:gd name="T9" fmla="*/ 5 h 91"/>
                  <a:gd name="T10" fmla="*/ 51 w 51"/>
                  <a:gd name="T11" fmla="*/ 9 h 91"/>
                  <a:gd name="T12" fmla="*/ 49 w 51"/>
                  <a:gd name="T13" fmla="*/ 13 h 91"/>
                  <a:gd name="T14" fmla="*/ 48 w 51"/>
                  <a:gd name="T15" fmla="*/ 18 h 91"/>
                  <a:gd name="T16" fmla="*/ 43 w 51"/>
                  <a:gd name="T17" fmla="*/ 28 h 91"/>
                  <a:gd name="T18" fmla="*/ 36 w 51"/>
                  <a:gd name="T19" fmla="*/ 40 h 91"/>
                  <a:gd name="T20" fmla="*/ 28 w 51"/>
                  <a:gd name="T21" fmla="*/ 52 h 91"/>
                  <a:gd name="T22" fmla="*/ 21 w 51"/>
                  <a:gd name="T23" fmla="*/ 64 h 91"/>
                  <a:gd name="T24" fmla="*/ 13 w 51"/>
                  <a:gd name="T25" fmla="*/ 76 h 91"/>
                  <a:gd name="T26" fmla="*/ 9 w 51"/>
                  <a:gd name="T27" fmla="*/ 81 h 91"/>
                  <a:gd name="T28" fmla="*/ 6 w 51"/>
                  <a:gd name="T29" fmla="*/ 85 h 91"/>
                  <a:gd name="T30" fmla="*/ 2 w 51"/>
                  <a:gd name="T31" fmla="*/ 89 h 91"/>
                  <a:gd name="T32" fmla="*/ 0 w 51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91">
                    <a:moveTo>
                      <a:pt x="41" y="0"/>
                    </a:moveTo>
                    <a:lnTo>
                      <a:pt x="45" y="1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9"/>
                    </a:lnTo>
                    <a:lnTo>
                      <a:pt x="49" y="13"/>
                    </a:lnTo>
                    <a:lnTo>
                      <a:pt x="48" y="18"/>
                    </a:lnTo>
                    <a:lnTo>
                      <a:pt x="43" y="28"/>
                    </a:lnTo>
                    <a:lnTo>
                      <a:pt x="36" y="40"/>
                    </a:lnTo>
                    <a:lnTo>
                      <a:pt x="28" y="52"/>
                    </a:lnTo>
                    <a:lnTo>
                      <a:pt x="21" y="64"/>
                    </a:lnTo>
                    <a:lnTo>
                      <a:pt x="13" y="76"/>
                    </a:lnTo>
                    <a:lnTo>
                      <a:pt x="9" y="81"/>
                    </a:lnTo>
                    <a:lnTo>
                      <a:pt x="6" y="85"/>
                    </a:lnTo>
                    <a:lnTo>
                      <a:pt x="2" y="89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7" name="Freeform 57"/>
              <p:cNvSpPr>
                <a:spLocks/>
              </p:cNvSpPr>
              <p:nvPr/>
            </p:nvSpPr>
            <p:spPr bwMode="auto">
              <a:xfrm>
                <a:off x="5646738" y="3186113"/>
                <a:ext cx="171450" cy="239713"/>
              </a:xfrm>
              <a:custGeom>
                <a:avLst/>
                <a:gdLst>
                  <a:gd name="T0" fmla="*/ 43 w 108"/>
                  <a:gd name="T1" fmla="*/ 151 h 151"/>
                  <a:gd name="T2" fmla="*/ 69 w 108"/>
                  <a:gd name="T3" fmla="*/ 126 h 151"/>
                  <a:gd name="T4" fmla="*/ 92 w 108"/>
                  <a:gd name="T5" fmla="*/ 100 h 151"/>
                  <a:gd name="T6" fmla="*/ 96 w 108"/>
                  <a:gd name="T7" fmla="*/ 95 h 151"/>
                  <a:gd name="T8" fmla="*/ 99 w 108"/>
                  <a:gd name="T9" fmla="*/ 91 h 151"/>
                  <a:gd name="T10" fmla="*/ 104 w 108"/>
                  <a:gd name="T11" fmla="*/ 82 h 151"/>
                  <a:gd name="T12" fmla="*/ 106 w 108"/>
                  <a:gd name="T13" fmla="*/ 78 h 151"/>
                  <a:gd name="T14" fmla="*/ 107 w 108"/>
                  <a:gd name="T15" fmla="*/ 74 h 151"/>
                  <a:gd name="T16" fmla="*/ 108 w 108"/>
                  <a:gd name="T17" fmla="*/ 69 h 151"/>
                  <a:gd name="T18" fmla="*/ 107 w 108"/>
                  <a:gd name="T19" fmla="*/ 63 h 151"/>
                  <a:gd name="T20" fmla="*/ 104 w 108"/>
                  <a:gd name="T21" fmla="*/ 55 h 151"/>
                  <a:gd name="T22" fmla="*/ 100 w 108"/>
                  <a:gd name="T23" fmla="*/ 49 h 151"/>
                  <a:gd name="T24" fmla="*/ 95 w 108"/>
                  <a:gd name="T25" fmla="*/ 41 h 151"/>
                  <a:gd name="T26" fmla="*/ 92 w 108"/>
                  <a:gd name="T27" fmla="*/ 37 h 151"/>
                  <a:gd name="T28" fmla="*/ 89 w 108"/>
                  <a:gd name="T29" fmla="*/ 35 h 151"/>
                  <a:gd name="T30" fmla="*/ 85 w 108"/>
                  <a:gd name="T31" fmla="*/ 32 h 151"/>
                  <a:gd name="T32" fmla="*/ 81 w 108"/>
                  <a:gd name="T33" fmla="*/ 29 h 151"/>
                  <a:gd name="T34" fmla="*/ 73 w 108"/>
                  <a:gd name="T35" fmla="*/ 27 h 151"/>
                  <a:gd name="T36" fmla="*/ 56 w 108"/>
                  <a:gd name="T37" fmla="*/ 20 h 151"/>
                  <a:gd name="T38" fmla="*/ 37 w 108"/>
                  <a:gd name="T39" fmla="*/ 14 h 151"/>
                  <a:gd name="T40" fmla="*/ 19 w 108"/>
                  <a:gd name="T41" fmla="*/ 7 h 151"/>
                  <a:gd name="T42" fmla="*/ 0 w 108"/>
                  <a:gd name="T4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51">
                    <a:moveTo>
                      <a:pt x="43" y="151"/>
                    </a:moveTo>
                    <a:lnTo>
                      <a:pt x="69" y="126"/>
                    </a:lnTo>
                    <a:lnTo>
                      <a:pt x="92" y="100"/>
                    </a:lnTo>
                    <a:lnTo>
                      <a:pt x="96" y="95"/>
                    </a:lnTo>
                    <a:lnTo>
                      <a:pt x="99" y="91"/>
                    </a:lnTo>
                    <a:lnTo>
                      <a:pt x="104" y="82"/>
                    </a:lnTo>
                    <a:lnTo>
                      <a:pt x="106" y="78"/>
                    </a:lnTo>
                    <a:lnTo>
                      <a:pt x="107" y="74"/>
                    </a:lnTo>
                    <a:lnTo>
                      <a:pt x="108" y="69"/>
                    </a:lnTo>
                    <a:lnTo>
                      <a:pt x="107" y="63"/>
                    </a:lnTo>
                    <a:lnTo>
                      <a:pt x="104" y="55"/>
                    </a:lnTo>
                    <a:lnTo>
                      <a:pt x="100" y="49"/>
                    </a:lnTo>
                    <a:lnTo>
                      <a:pt x="95" y="41"/>
                    </a:lnTo>
                    <a:lnTo>
                      <a:pt x="92" y="37"/>
                    </a:lnTo>
                    <a:lnTo>
                      <a:pt x="89" y="35"/>
                    </a:lnTo>
                    <a:lnTo>
                      <a:pt x="85" y="32"/>
                    </a:lnTo>
                    <a:lnTo>
                      <a:pt x="81" y="29"/>
                    </a:lnTo>
                    <a:lnTo>
                      <a:pt x="73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9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8" name="Freeform 58"/>
              <p:cNvSpPr>
                <a:spLocks/>
              </p:cNvSpPr>
              <p:nvPr/>
            </p:nvSpPr>
            <p:spPr bwMode="auto">
              <a:xfrm>
                <a:off x="5664201" y="3232150"/>
                <a:ext cx="120650" cy="117475"/>
              </a:xfrm>
              <a:custGeom>
                <a:avLst/>
                <a:gdLst>
                  <a:gd name="T0" fmla="*/ 70 w 76"/>
                  <a:gd name="T1" fmla="*/ 0 h 74"/>
                  <a:gd name="T2" fmla="*/ 72 w 76"/>
                  <a:gd name="T3" fmla="*/ 2 h 74"/>
                  <a:gd name="T4" fmla="*/ 75 w 76"/>
                  <a:gd name="T5" fmla="*/ 4 h 74"/>
                  <a:gd name="T6" fmla="*/ 76 w 76"/>
                  <a:gd name="T7" fmla="*/ 6 h 74"/>
                  <a:gd name="T8" fmla="*/ 76 w 76"/>
                  <a:gd name="T9" fmla="*/ 8 h 74"/>
                  <a:gd name="T10" fmla="*/ 75 w 76"/>
                  <a:gd name="T11" fmla="*/ 11 h 74"/>
                  <a:gd name="T12" fmla="*/ 72 w 76"/>
                  <a:gd name="T13" fmla="*/ 15 h 74"/>
                  <a:gd name="T14" fmla="*/ 70 w 76"/>
                  <a:gd name="T15" fmla="*/ 19 h 74"/>
                  <a:gd name="T16" fmla="*/ 66 w 76"/>
                  <a:gd name="T17" fmla="*/ 23 h 74"/>
                  <a:gd name="T18" fmla="*/ 62 w 76"/>
                  <a:gd name="T19" fmla="*/ 28 h 74"/>
                  <a:gd name="T20" fmla="*/ 51 w 76"/>
                  <a:gd name="T21" fmla="*/ 37 h 74"/>
                  <a:gd name="T22" fmla="*/ 40 w 76"/>
                  <a:gd name="T23" fmla="*/ 46 h 74"/>
                  <a:gd name="T24" fmla="*/ 29 w 76"/>
                  <a:gd name="T25" fmla="*/ 54 h 74"/>
                  <a:gd name="T26" fmla="*/ 17 w 76"/>
                  <a:gd name="T27" fmla="*/ 62 h 74"/>
                  <a:gd name="T28" fmla="*/ 8 w 76"/>
                  <a:gd name="T29" fmla="*/ 68 h 74"/>
                  <a:gd name="T30" fmla="*/ 4 w 76"/>
                  <a:gd name="T31" fmla="*/ 71 h 74"/>
                  <a:gd name="T32" fmla="*/ 0 w 76"/>
                  <a:gd name="T3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4">
                    <a:moveTo>
                      <a:pt x="70" y="0"/>
                    </a:moveTo>
                    <a:lnTo>
                      <a:pt x="72" y="2"/>
                    </a:lnTo>
                    <a:lnTo>
                      <a:pt x="75" y="4"/>
                    </a:lnTo>
                    <a:lnTo>
                      <a:pt x="76" y="6"/>
                    </a:lnTo>
                    <a:lnTo>
                      <a:pt x="76" y="8"/>
                    </a:lnTo>
                    <a:lnTo>
                      <a:pt x="75" y="11"/>
                    </a:lnTo>
                    <a:lnTo>
                      <a:pt x="72" y="15"/>
                    </a:lnTo>
                    <a:lnTo>
                      <a:pt x="70" y="19"/>
                    </a:lnTo>
                    <a:lnTo>
                      <a:pt x="66" y="23"/>
                    </a:lnTo>
                    <a:lnTo>
                      <a:pt x="62" y="28"/>
                    </a:lnTo>
                    <a:lnTo>
                      <a:pt x="51" y="37"/>
                    </a:lnTo>
                    <a:lnTo>
                      <a:pt x="40" y="46"/>
                    </a:lnTo>
                    <a:lnTo>
                      <a:pt x="29" y="54"/>
                    </a:lnTo>
                    <a:lnTo>
                      <a:pt x="17" y="62"/>
                    </a:lnTo>
                    <a:lnTo>
                      <a:pt x="8" y="68"/>
                    </a:lnTo>
                    <a:lnTo>
                      <a:pt x="4" y="71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9" name="Freeform 59"/>
              <p:cNvSpPr>
                <a:spLocks/>
              </p:cNvSpPr>
              <p:nvPr/>
            </p:nvSpPr>
            <p:spPr bwMode="auto">
              <a:xfrm>
                <a:off x="5781676" y="3344863"/>
                <a:ext cx="141288" cy="247650"/>
              </a:xfrm>
              <a:custGeom>
                <a:avLst/>
                <a:gdLst>
                  <a:gd name="T0" fmla="*/ 0 w 89"/>
                  <a:gd name="T1" fmla="*/ 156 h 156"/>
                  <a:gd name="T2" fmla="*/ 15 w 89"/>
                  <a:gd name="T3" fmla="*/ 148 h 156"/>
                  <a:gd name="T4" fmla="*/ 31 w 89"/>
                  <a:gd name="T5" fmla="*/ 140 h 156"/>
                  <a:gd name="T6" fmla="*/ 48 w 89"/>
                  <a:gd name="T7" fmla="*/ 132 h 156"/>
                  <a:gd name="T8" fmla="*/ 62 w 89"/>
                  <a:gd name="T9" fmla="*/ 123 h 156"/>
                  <a:gd name="T10" fmla="*/ 68 w 89"/>
                  <a:gd name="T11" fmla="*/ 120 h 156"/>
                  <a:gd name="T12" fmla="*/ 73 w 89"/>
                  <a:gd name="T13" fmla="*/ 117 h 156"/>
                  <a:gd name="T14" fmla="*/ 80 w 89"/>
                  <a:gd name="T15" fmla="*/ 110 h 156"/>
                  <a:gd name="T16" fmla="*/ 83 w 89"/>
                  <a:gd name="T17" fmla="*/ 107 h 156"/>
                  <a:gd name="T18" fmla="*/ 86 w 89"/>
                  <a:gd name="T19" fmla="*/ 103 h 156"/>
                  <a:gd name="T20" fmla="*/ 87 w 89"/>
                  <a:gd name="T21" fmla="*/ 100 h 156"/>
                  <a:gd name="T22" fmla="*/ 89 w 89"/>
                  <a:gd name="T23" fmla="*/ 94 h 156"/>
                  <a:gd name="T24" fmla="*/ 89 w 89"/>
                  <a:gd name="T25" fmla="*/ 86 h 156"/>
                  <a:gd name="T26" fmla="*/ 87 w 89"/>
                  <a:gd name="T27" fmla="*/ 77 h 156"/>
                  <a:gd name="T28" fmla="*/ 85 w 89"/>
                  <a:gd name="T29" fmla="*/ 68 h 156"/>
                  <a:gd name="T30" fmla="*/ 81 w 89"/>
                  <a:gd name="T31" fmla="*/ 60 h 156"/>
                  <a:gd name="T32" fmla="*/ 78 w 89"/>
                  <a:gd name="T33" fmla="*/ 56 h 156"/>
                  <a:gd name="T34" fmla="*/ 76 w 89"/>
                  <a:gd name="T35" fmla="*/ 54 h 156"/>
                  <a:gd name="T36" fmla="*/ 68 w 89"/>
                  <a:gd name="T37" fmla="*/ 47 h 156"/>
                  <a:gd name="T38" fmla="*/ 53 w 89"/>
                  <a:gd name="T39" fmla="*/ 37 h 156"/>
                  <a:gd name="T40" fmla="*/ 39 w 89"/>
                  <a:gd name="T41" fmla="*/ 25 h 156"/>
                  <a:gd name="T42" fmla="*/ 23 w 89"/>
                  <a:gd name="T43" fmla="*/ 12 h 156"/>
                  <a:gd name="T44" fmla="*/ 7 w 89"/>
                  <a:gd name="T4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" h="156">
                    <a:moveTo>
                      <a:pt x="0" y="156"/>
                    </a:moveTo>
                    <a:lnTo>
                      <a:pt x="15" y="148"/>
                    </a:lnTo>
                    <a:lnTo>
                      <a:pt x="31" y="140"/>
                    </a:lnTo>
                    <a:lnTo>
                      <a:pt x="48" y="132"/>
                    </a:lnTo>
                    <a:lnTo>
                      <a:pt x="62" y="123"/>
                    </a:lnTo>
                    <a:lnTo>
                      <a:pt x="68" y="120"/>
                    </a:lnTo>
                    <a:lnTo>
                      <a:pt x="73" y="117"/>
                    </a:lnTo>
                    <a:lnTo>
                      <a:pt x="80" y="110"/>
                    </a:lnTo>
                    <a:lnTo>
                      <a:pt x="83" y="107"/>
                    </a:lnTo>
                    <a:lnTo>
                      <a:pt x="86" y="103"/>
                    </a:lnTo>
                    <a:lnTo>
                      <a:pt x="87" y="100"/>
                    </a:lnTo>
                    <a:lnTo>
                      <a:pt x="89" y="94"/>
                    </a:lnTo>
                    <a:lnTo>
                      <a:pt x="89" y="86"/>
                    </a:lnTo>
                    <a:lnTo>
                      <a:pt x="87" y="77"/>
                    </a:lnTo>
                    <a:lnTo>
                      <a:pt x="85" y="68"/>
                    </a:lnTo>
                    <a:lnTo>
                      <a:pt x="81" y="60"/>
                    </a:lnTo>
                    <a:lnTo>
                      <a:pt x="78" y="56"/>
                    </a:lnTo>
                    <a:lnTo>
                      <a:pt x="76" y="54"/>
                    </a:lnTo>
                    <a:lnTo>
                      <a:pt x="68" y="47"/>
                    </a:lnTo>
                    <a:lnTo>
                      <a:pt x="53" y="37"/>
                    </a:lnTo>
                    <a:lnTo>
                      <a:pt x="39" y="25"/>
                    </a:lnTo>
                    <a:lnTo>
                      <a:pt x="23" y="1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0" name="Freeform 60"/>
              <p:cNvSpPr>
                <a:spLocks/>
              </p:cNvSpPr>
              <p:nvPr/>
            </p:nvSpPr>
            <p:spPr bwMode="auto">
              <a:xfrm>
                <a:off x="5757863" y="3427413"/>
                <a:ext cx="150813" cy="76200"/>
              </a:xfrm>
              <a:custGeom>
                <a:avLst/>
                <a:gdLst>
                  <a:gd name="T0" fmla="*/ 89 w 95"/>
                  <a:gd name="T1" fmla="*/ 0 h 48"/>
                  <a:gd name="T2" fmla="*/ 92 w 95"/>
                  <a:gd name="T3" fmla="*/ 3 h 48"/>
                  <a:gd name="T4" fmla="*/ 93 w 95"/>
                  <a:gd name="T5" fmla="*/ 7 h 48"/>
                  <a:gd name="T6" fmla="*/ 95 w 95"/>
                  <a:gd name="T7" fmla="*/ 8 h 48"/>
                  <a:gd name="T8" fmla="*/ 93 w 95"/>
                  <a:gd name="T9" fmla="*/ 11 h 48"/>
                  <a:gd name="T10" fmla="*/ 92 w 95"/>
                  <a:gd name="T11" fmla="*/ 13 h 48"/>
                  <a:gd name="T12" fmla="*/ 88 w 95"/>
                  <a:gd name="T13" fmla="*/ 16 h 48"/>
                  <a:gd name="T14" fmla="*/ 84 w 95"/>
                  <a:gd name="T15" fmla="*/ 19 h 48"/>
                  <a:gd name="T16" fmla="*/ 79 w 95"/>
                  <a:gd name="T17" fmla="*/ 21 h 48"/>
                  <a:gd name="T18" fmla="*/ 74 w 95"/>
                  <a:gd name="T19" fmla="*/ 24 h 48"/>
                  <a:gd name="T20" fmla="*/ 60 w 95"/>
                  <a:gd name="T21" fmla="*/ 29 h 48"/>
                  <a:gd name="T22" fmla="*/ 47 w 95"/>
                  <a:gd name="T23" fmla="*/ 34 h 48"/>
                  <a:gd name="T24" fmla="*/ 33 w 95"/>
                  <a:gd name="T25" fmla="*/ 38 h 48"/>
                  <a:gd name="T26" fmla="*/ 20 w 95"/>
                  <a:gd name="T27" fmla="*/ 42 h 48"/>
                  <a:gd name="T28" fmla="*/ 15 w 95"/>
                  <a:gd name="T29" fmla="*/ 45 h 48"/>
                  <a:gd name="T30" fmla="*/ 9 w 95"/>
                  <a:gd name="T31" fmla="*/ 46 h 48"/>
                  <a:gd name="T32" fmla="*/ 4 w 95"/>
                  <a:gd name="T33" fmla="*/ 48 h 48"/>
                  <a:gd name="T34" fmla="*/ 0 w 95"/>
                  <a:gd name="T3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48">
                    <a:moveTo>
                      <a:pt x="89" y="0"/>
                    </a:moveTo>
                    <a:lnTo>
                      <a:pt x="92" y="3"/>
                    </a:lnTo>
                    <a:lnTo>
                      <a:pt x="93" y="7"/>
                    </a:lnTo>
                    <a:lnTo>
                      <a:pt x="95" y="8"/>
                    </a:lnTo>
                    <a:lnTo>
                      <a:pt x="93" y="11"/>
                    </a:lnTo>
                    <a:lnTo>
                      <a:pt x="92" y="13"/>
                    </a:lnTo>
                    <a:lnTo>
                      <a:pt x="88" y="16"/>
                    </a:lnTo>
                    <a:lnTo>
                      <a:pt x="84" y="19"/>
                    </a:lnTo>
                    <a:lnTo>
                      <a:pt x="79" y="21"/>
                    </a:lnTo>
                    <a:lnTo>
                      <a:pt x="74" y="24"/>
                    </a:lnTo>
                    <a:lnTo>
                      <a:pt x="60" y="29"/>
                    </a:lnTo>
                    <a:lnTo>
                      <a:pt x="47" y="34"/>
                    </a:lnTo>
                    <a:lnTo>
                      <a:pt x="33" y="38"/>
                    </a:lnTo>
                    <a:lnTo>
                      <a:pt x="20" y="42"/>
                    </a:lnTo>
                    <a:lnTo>
                      <a:pt x="15" y="45"/>
                    </a:lnTo>
                    <a:lnTo>
                      <a:pt x="9" y="46"/>
                    </a:lnTo>
                    <a:lnTo>
                      <a:pt x="4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1" name="Freeform 61"/>
              <p:cNvSpPr>
                <a:spLocks/>
              </p:cNvSpPr>
              <p:nvPr/>
            </p:nvSpPr>
            <p:spPr bwMode="auto">
              <a:xfrm>
                <a:off x="5789613" y="3540125"/>
                <a:ext cx="173038" cy="230188"/>
              </a:xfrm>
              <a:custGeom>
                <a:avLst/>
                <a:gdLst>
                  <a:gd name="T0" fmla="*/ 0 w 109"/>
                  <a:gd name="T1" fmla="*/ 145 h 145"/>
                  <a:gd name="T2" fmla="*/ 17 w 109"/>
                  <a:gd name="T3" fmla="*/ 144 h 145"/>
                  <a:gd name="T4" fmla="*/ 35 w 109"/>
                  <a:gd name="T5" fmla="*/ 142 h 145"/>
                  <a:gd name="T6" fmla="*/ 52 w 109"/>
                  <a:gd name="T7" fmla="*/ 139 h 145"/>
                  <a:gd name="T8" fmla="*/ 71 w 109"/>
                  <a:gd name="T9" fmla="*/ 135 h 145"/>
                  <a:gd name="T10" fmla="*/ 76 w 109"/>
                  <a:gd name="T11" fmla="*/ 134 h 145"/>
                  <a:gd name="T12" fmla="*/ 81 w 109"/>
                  <a:gd name="T13" fmla="*/ 132 h 145"/>
                  <a:gd name="T14" fmla="*/ 90 w 109"/>
                  <a:gd name="T15" fmla="*/ 128 h 145"/>
                  <a:gd name="T16" fmla="*/ 94 w 109"/>
                  <a:gd name="T17" fmla="*/ 127 h 145"/>
                  <a:gd name="T18" fmla="*/ 98 w 109"/>
                  <a:gd name="T19" fmla="*/ 124 h 145"/>
                  <a:gd name="T20" fmla="*/ 101 w 109"/>
                  <a:gd name="T21" fmla="*/ 121 h 145"/>
                  <a:gd name="T22" fmla="*/ 103 w 109"/>
                  <a:gd name="T23" fmla="*/ 117 h 145"/>
                  <a:gd name="T24" fmla="*/ 106 w 109"/>
                  <a:gd name="T25" fmla="*/ 109 h 145"/>
                  <a:gd name="T26" fmla="*/ 109 w 109"/>
                  <a:gd name="T27" fmla="*/ 100 h 145"/>
                  <a:gd name="T28" fmla="*/ 109 w 109"/>
                  <a:gd name="T29" fmla="*/ 90 h 145"/>
                  <a:gd name="T30" fmla="*/ 107 w 109"/>
                  <a:gd name="T31" fmla="*/ 81 h 145"/>
                  <a:gd name="T32" fmla="*/ 106 w 109"/>
                  <a:gd name="T33" fmla="*/ 77 h 145"/>
                  <a:gd name="T34" fmla="*/ 105 w 109"/>
                  <a:gd name="T35" fmla="*/ 73 h 145"/>
                  <a:gd name="T36" fmla="*/ 99 w 109"/>
                  <a:gd name="T37" fmla="*/ 66 h 145"/>
                  <a:gd name="T38" fmla="*/ 90 w 109"/>
                  <a:gd name="T39" fmla="*/ 50 h 145"/>
                  <a:gd name="T40" fmla="*/ 80 w 109"/>
                  <a:gd name="T41" fmla="*/ 34 h 145"/>
                  <a:gd name="T42" fmla="*/ 69 w 109"/>
                  <a:gd name="T43" fmla="*/ 17 h 145"/>
                  <a:gd name="T44" fmla="*/ 57 w 109"/>
                  <a:gd name="T4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" h="145">
                    <a:moveTo>
                      <a:pt x="0" y="145"/>
                    </a:moveTo>
                    <a:lnTo>
                      <a:pt x="17" y="144"/>
                    </a:lnTo>
                    <a:lnTo>
                      <a:pt x="35" y="142"/>
                    </a:lnTo>
                    <a:lnTo>
                      <a:pt x="52" y="139"/>
                    </a:lnTo>
                    <a:lnTo>
                      <a:pt x="71" y="135"/>
                    </a:lnTo>
                    <a:lnTo>
                      <a:pt x="76" y="134"/>
                    </a:lnTo>
                    <a:lnTo>
                      <a:pt x="81" y="132"/>
                    </a:lnTo>
                    <a:lnTo>
                      <a:pt x="90" y="128"/>
                    </a:lnTo>
                    <a:lnTo>
                      <a:pt x="94" y="127"/>
                    </a:lnTo>
                    <a:lnTo>
                      <a:pt x="98" y="124"/>
                    </a:lnTo>
                    <a:lnTo>
                      <a:pt x="101" y="121"/>
                    </a:lnTo>
                    <a:lnTo>
                      <a:pt x="103" y="117"/>
                    </a:lnTo>
                    <a:lnTo>
                      <a:pt x="106" y="109"/>
                    </a:lnTo>
                    <a:lnTo>
                      <a:pt x="109" y="100"/>
                    </a:lnTo>
                    <a:lnTo>
                      <a:pt x="109" y="90"/>
                    </a:lnTo>
                    <a:lnTo>
                      <a:pt x="107" y="81"/>
                    </a:lnTo>
                    <a:lnTo>
                      <a:pt x="106" y="77"/>
                    </a:lnTo>
                    <a:lnTo>
                      <a:pt x="105" y="73"/>
                    </a:lnTo>
                    <a:lnTo>
                      <a:pt x="99" y="66"/>
                    </a:lnTo>
                    <a:lnTo>
                      <a:pt x="90" y="50"/>
                    </a:lnTo>
                    <a:lnTo>
                      <a:pt x="80" y="34"/>
                    </a:lnTo>
                    <a:lnTo>
                      <a:pt x="69" y="17"/>
                    </a:lnTo>
                    <a:lnTo>
                      <a:pt x="5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2" name="Freeform 62"/>
              <p:cNvSpPr>
                <a:spLocks/>
              </p:cNvSpPr>
              <p:nvPr/>
            </p:nvSpPr>
            <p:spPr bwMode="auto">
              <a:xfrm>
                <a:off x="5795963" y="3654425"/>
                <a:ext cx="161925" cy="28575"/>
              </a:xfrm>
              <a:custGeom>
                <a:avLst/>
                <a:gdLst>
                  <a:gd name="T0" fmla="*/ 99 w 102"/>
                  <a:gd name="T1" fmla="*/ 0 h 18"/>
                  <a:gd name="T2" fmla="*/ 101 w 102"/>
                  <a:gd name="T3" fmla="*/ 4 h 18"/>
                  <a:gd name="T4" fmla="*/ 102 w 102"/>
                  <a:gd name="T5" fmla="*/ 8 h 18"/>
                  <a:gd name="T6" fmla="*/ 102 w 102"/>
                  <a:gd name="T7" fmla="*/ 9 h 18"/>
                  <a:gd name="T8" fmla="*/ 101 w 102"/>
                  <a:gd name="T9" fmla="*/ 11 h 18"/>
                  <a:gd name="T10" fmla="*/ 98 w 102"/>
                  <a:gd name="T11" fmla="*/ 13 h 18"/>
                  <a:gd name="T12" fmla="*/ 94 w 102"/>
                  <a:gd name="T13" fmla="*/ 15 h 18"/>
                  <a:gd name="T14" fmla="*/ 89 w 102"/>
                  <a:gd name="T15" fmla="*/ 16 h 18"/>
                  <a:gd name="T16" fmla="*/ 84 w 102"/>
                  <a:gd name="T17" fmla="*/ 16 h 18"/>
                  <a:gd name="T18" fmla="*/ 77 w 102"/>
                  <a:gd name="T19" fmla="*/ 17 h 18"/>
                  <a:gd name="T20" fmla="*/ 63 w 102"/>
                  <a:gd name="T21" fmla="*/ 18 h 18"/>
                  <a:gd name="T22" fmla="*/ 48 w 102"/>
                  <a:gd name="T23" fmla="*/ 18 h 18"/>
                  <a:gd name="T24" fmla="*/ 34 w 102"/>
                  <a:gd name="T25" fmla="*/ 18 h 18"/>
                  <a:gd name="T26" fmla="*/ 21 w 102"/>
                  <a:gd name="T27" fmla="*/ 17 h 18"/>
                  <a:gd name="T28" fmla="*/ 14 w 102"/>
                  <a:gd name="T29" fmla="*/ 17 h 18"/>
                  <a:gd name="T30" fmla="*/ 9 w 102"/>
                  <a:gd name="T31" fmla="*/ 17 h 18"/>
                  <a:gd name="T32" fmla="*/ 4 w 102"/>
                  <a:gd name="T33" fmla="*/ 16 h 18"/>
                  <a:gd name="T34" fmla="*/ 0 w 102"/>
                  <a:gd name="T3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8">
                    <a:moveTo>
                      <a:pt x="99" y="0"/>
                    </a:moveTo>
                    <a:lnTo>
                      <a:pt x="101" y="4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1" y="11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89" y="16"/>
                    </a:lnTo>
                    <a:lnTo>
                      <a:pt x="84" y="16"/>
                    </a:lnTo>
                    <a:lnTo>
                      <a:pt x="77" y="17"/>
                    </a:lnTo>
                    <a:lnTo>
                      <a:pt x="63" y="18"/>
                    </a:lnTo>
                    <a:lnTo>
                      <a:pt x="48" y="18"/>
                    </a:lnTo>
                    <a:lnTo>
                      <a:pt x="34" y="18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9" y="17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3" name="Freeform 63"/>
              <p:cNvSpPr>
                <a:spLocks/>
              </p:cNvSpPr>
              <p:nvPr/>
            </p:nvSpPr>
            <p:spPr bwMode="auto">
              <a:xfrm>
                <a:off x="5738813" y="3754438"/>
                <a:ext cx="193675" cy="209550"/>
              </a:xfrm>
              <a:custGeom>
                <a:avLst/>
                <a:gdLst>
                  <a:gd name="T0" fmla="*/ 0 w 122"/>
                  <a:gd name="T1" fmla="*/ 118 h 132"/>
                  <a:gd name="T2" fmla="*/ 17 w 122"/>
                  <a:gd name="T3" fmla="*/ 123 h 132"/>
                  <a:gd name="T4" fmla="*/ 34 w 122"/>
                  <a:gd name="T5" fmla="*/ 127 h 132"/>
                  <a:gd name="T6" fmla="*/ 53 w 122"/>
                  <a:gd name="T7" fmla="*/ 130 h 132"/>
                  <a:gd name="T8" fmla="*/ 70 w 122"/>
                  <a:gd name="T9" fmla="*/ 132 h 132"/>
                  <a:gd name="T10" fmla="*/ 76 w 122"/>
                  <a:gd name="T11" fmla="*/ 132 h 132"/>
                  <a:gd name="T12" fmla="*/ 82 w 122"/>
                  <a:gd name="T13" fmla="*/ 132 h 132"/>
                  <a:gd name="T14" fmla="*/ 91 w 122"/>
                  <a:gd name="T15" fmla="*/ 132 h 132"/>
                  <a:gd name="T16" fmla="*/ 95 w 122"/>
                  <a:gd name="T17" fmla="*/ 132 h 132"/>
                  <a:gd name="T18" fmla="*/ 100 w 122"/>
                  <a:gd name="T19" fmla="*/ 131 h 132"/>
                  <a:gd name="T20" fmla="*/ 104 w 122"/>
                  <a:gd name="T21" fmla="*/ 128 h 132"/>
                  <a:gd name="T22" fmla="*/ 108 w 122"/>
                  <a:gd name="T23" fmla="*/ 126 h 132"/>
                  <a:gd name="T24" fmla="*/ 113 w 122"/>
                  <a:gd name="T25" fmla="*/ 119 h 132"/>
                  <a:gd name="T26" fmla="*/ 117 w 122"/>
                  <a:gd name="T27" fmla="*/ 111 h 132"/>
                  <a:gd name="T28" fmla="*/ 121 w 122"/>
                  <a:gd name="T29" fmla="*/ 102 h 132"/>
                  <a:gd name="T30" fmla="*/ 122 w 122"/>
                  <a:gd name="T31" fmla="*/ 98 h 132"/>
                  <a:gd name="T32" fmla="*/ 122 w 122"/>
                  <a:gd name="T33" fmla="*/ 94 h 132"/>
                  <a:gd name="T34" fmla="*/ 122 w 122"/>
                  <a:gd name="T35" fmla="*/ 89 h 132"/>
                  <a:gd name="T36" fmla="*/ 122 w 122"/>
                  <a:gd name="T37" fmla="*/ 84 h 132"/>
                  <a:gd name="T38" fmla="*/ 121 w 122"/>
                  <a:gd name="T39" fmla="*/ 75 h 132"/>
                  <a:gd name="T40" fmla="*/ 116 w 122"/>
                  <a:gd name="T41" fmla="*/ 58 h 132"/>
                  <a:gd name="T42" fmla="*/ 112 w 122"/>
                  <a:gd name="T43" fmla="*/ 39 h 132"/>
                  <a:gd name="T44" fmla="*/ 108 w 122"/>
                  <a:gd name="T45" fmla="*/ 20 h 132"/>
                  <a:gd name="T46" fmla="*/ 103 w 122"/>
                  <a:gd name="T4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32">
                    <a:moveTo>
                      <a:pt x="0" y="118"/>
                    </a:moveTo>
                    <a:lnTo>
                      <a:pt x="17" y="123"/>
                    </a:lnTo>
                    <a:lnTo>
                      <a:pt x="34" y="127"/>
                    </a:lnTo>
                    <a:lnTo>
                      <a:pt x="53" y="130"/>
                    </a:lnTo>
                    <a:lnTo>
                      <a:pt x="70" y="132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91" y="132"/>
                    </a:lnTo>
                    <a:lnTo>
                      <a:pt x="95" y="132"/>
                    </a:lnTo>
                    <a:lnTo>
                      <a:pt x="100" y="131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3" y="119"/>
                    </a:lnTo>
                    <a:lnTo>
                      <a:pt x="117" y="111"/>
                    </a:lnTo>
                    <a:lnTo>
                      <a:pt x="121" y="102"/>
                    </a:lnTo>
                    <a:lnTo>
                      <a:pt x="122" y="98"/>
                    </a:lnTo>
                    <a:lnTo>
                      <a:pt x="122" y="94"/>
                    </a:lnTo>
                    <a:lnTo>
                      <a:pt x="122" y="89"/>
                    </a:lnTo>
                    <a:lnTo>
                      <a:pt x="122" y="84"/>
                    </a:lnTo>
                    <a:lnTo>
                      <a:pt x="121" y="75"/>
                    </a:lnTo>
                    <a:lnTo>
                      <a:pt x="116" y="58"/>
                    </a:lnTo>
                    <a:lnTo>
                      <a:pt x="112" y="39"/>
                    </a:lnTo>
                    <a:lnTo>
                      <a:pt x="108" y="20"/>
                    </a:lnTo>
                    <a:lnTo>
                      <a:pt x="103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4" name="Freeform 64"/>
              <p:cNvSpPr>
                <a:spLocks/>
              </p:cNvSpPr>
              <p:nvPr/>
            </p:nvSpPr>
            <p:spPr bwMode="auto">
              <a:xfrm>
                <a:off x="5775326" y="3857625"/>
                <a:ext cx="157163" cy="46038"/>
              </a:xfrm>
              <a:custGeom>
                <a:avLst/>
                <a:gdLst>
                  <a:gd name="T0" fmla="*/ 99 w 99"/>
                  <a:gd name="T1" fmla="*/ 19 h 29"/>
                  <a:gd name="T2" fmla="*/ 99 w 99"/>
                  <a:gd name="T3" fmla="*/ 23 h 29"/>
                  <a:gd name="T4" fmla="*/ 99 w 99"/>
                  <a:gd name="T5" fmla="*/ 25 h 29"/>
                  <a:gd name="T6" fmla="*/ 98 w 99"/>
                  <a:gd name="T7" fmla="*/ 28 h 29"/>
                  <a:gd name="T8" fmla="*/ 97 w 99"/>
                  <a:gd name="T9" fmla="*/ 29 h 29"/>
                  <a:gd name="T10" fmla="*/ 93 w 99"/>
                  <a:gd name="T11" fmla="*/ 29 h 29"/>
                  <a:gd name="T12" fmla="*/ 89 w 99"/>
                  <a:gd name="T13" fmla="*/ 29 h 29"/>
                  <a:gd name="T14" fmla="*/ 84 w 99"/>
                  <a:gd name="T15" fmla="*/ 29 h 29"/>
                  <a:gd name="T16" fmla="*/ 72 w 99"/>
                  <a:gd name="T17" fmla="*/ 27 h 29"/>
                  <a:gd name="T18" fmla="*/ 59 w 99"/>
                  <a:gd name="T19" fmla="*/ 23 h 29"/>
                  <a:gd name="T20" fmla="*/ 46 w 99"/>
                  <a:gd name="T21" fmla="*/ 19 h 29"/>
                  <a:gd name="T22" fmla="*/ 31 w 99"/>
                  <a:gd name="T23" fmla="*/ 14 h 29"/>
                  <a:gd name="T24" fmla="*/ 19 w 99"/>
                  <a:gd name="T25" fmla="*/ 10 h 29"/>
                  <a:gd name="T26" fmla="*/ 13 w 99"/>
                  <a:gd name="T27" fmla="*/ 7 h 29"/>
                  <a:gd name="T28" fmla="*/ 8 w 99"/>
                  <a:gd name="T29" fmla="*/ 4 h 29"/>
                  <a:gd name="T30" fmla="*/ 4 w 99"/>
                  <a:gd name="T31" fmla="*/ 3 h 29"/>
                  <a:gd name="T32" fmla="*/ 0 w 99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29">
                    <a:moveTo>
                      <a:pt x="99" y="19"/>
                    </a:moveTo>
                    <a:lnTo>
                      <a:pt x="99" y="23"/>
                    </a:lnTo>
                    <a:lnTo>
                      <a:pt x="99" y="25"/>
                    </a:lnTo>
                    <a:lnTo>
                      <a:pt x="98" y="28"/>
                    </a:lnTo>
                    <a:lnTo>
                      <a:pt x="97" y="29"/>
                    </a:lnTo>
                    <a:lnTo>
                      <a:pt x="93" y="29"/>
                    </a:lnTo>
                    <a:lnTo>
                      <a:pt x="89" y="29"/>
                    </a:lnTo>
                    <a:lnTo>
                      <a:pt x="84" y="29"/>
                    </a:lnTo>
                    <a:lnTo>
                      <a:pt x="72" y="27"/>
                    </a:lnTo>
                    <a:lnTo>
                      <a:pt x="59" y="23"/>
                    </a:lnTo>
                    <a:lnTo>
                      <a:pt x="46" y="19"/>
                    </a:lnTo>
                    <a:lnTo>
                      <a:pt x="31" y="14"/>
                    </a:lnTo>
                    <a:lnTo>
                      <a:pt x="19" y="10"/>
                    </a:lnTo>
                    <a:lnTo>
                      <a:pt x="13" y="7"/>
                    </a:lnTo>
                    <a:lnTo>
                      <a:pt x="8" y="4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5" name="Freeform 65"/>
              <p:cNvSpPr>
                <a:spLocks/>
              </p:cNvSpPr>
              <p:nvPr/>
            </p:nvSpPr>
            <p:spPr bwMode="auto">
              <a:xfrm>
                <a:off x="5635626" y="3963988"/>
                <a:ext cx="214313" cy="193675"/>
              </a:xfrm>
              <a:custGeom>
                <a:avLst/>
                <a:gdLst>
                  <a:gd name="T0" fmla="*/ 0 w 135"/>
                  <a:gd name="T1" fmla="*/ 79 h 122"/>
                  <a:gd name="T2" fmla="*/ 14 w 135"/>
                  <a:gd name="T3" fmla="*/ 88 h 122"/>
                  <a:gd name="T4" fmla="*/ 30 w 135"/>
                  <a:gd name="T5" fmla="*/ 97 h 122"/>
                  <a:gd name="T6" fmla="*/ 46 w 135"/>
                  <a:gd name="T7" fmla="*/ 106 h 122"/>
                  <a:gd name="T8" fmla="*/ 62 w 135"/>
                  <a:gd name="T9" fmla="*/ 114 h 122"/>
                  <a:gd name="T10" fmla="*/ 67 w 135"/>
                  <a:gd name="T11" fmla="*/ 117 h 122"/>
                  <a:gd name="T12" fmla="*/ 72 w 135"/>
                  <a:gd name="T13" fmla="*/ 118 h 122"/>
                  <a:gd name="T14" fmla="*/ 81 w 135"/>
                  <a:gd name="T15" fmla="*/ 121 h 122"/>
                  <a:gd name="T16" fmla="*/ 86 w 135"/>
                  <a:gd name="T17" fmla="*/ 122 h 122"/>
                  <a:gd name="T18" fmla="*/ 90 w 135"/>
                  <a:gd name="T19" fmla="*/ 122 h 122"/>
                  <a:gd name="T20" fmla="*/ 96 w 135"/>
                  <a:gd name="T21" fmla="*/ 122 h 122"/>
                  <a:gd name="T22" fmla="*/ 99 w 135"/>
                  <a:gd name="T23" fmla="*/ 119 h 122"/>
                  <a:gd name="T24" fmla="*/ 107 w 135"/>
                  <a:gd name="T25" fmla="*/ 115 h 122"/>
                  <a:gd name="T26" fmla="*/ 113 w 135"/>
                  <a:gd name="T27" fmla="*/ 110 h 122"/>
                  <a:gd name="T28" fmla="*/ 119 w 135"/>
                  <a:gd name="T29" fmla="*/ 102 h 122"/>
                  <a:gd name="T30" fmla="*/ 122 w 135"/>
                  <a:gd name="T31" fmla="*/ 98 h 122"/>
                  <a:gd name="T32" fmla="*/ 124 w 135"/>
                  <a:gd name="T33" fmla="*/ 94 h 122"/>
                  <a:gd name="T34" fmla="*/ 126 w 135"/>
                  <a:gd name="T35" fmla="*/ 91 h 122"/>
                  <a:gd name="T36" fmla="*/ 127 w 135"/>
                  <a:gd name="T37" fmla="*/ 87 h 122"/>
                  <a:gd name="T38" fmla="*/ 128 w 135"/>
                  <a:gd name="T39" fmla="*/ 76 h 122"/>
                  <a:gd name="T40" fmla="*/ 130 w 135"/>
                  <a:gd name="T41" fmla="*/ 59 h 122"/>
                  <a:gd name="T42" fmla="*/ 131 w 135"/>
                  <a:gd name="T43" fmla="*/ 41 h 122"/>
                  <a:gd name="T44" fmla="*/ 134 w 135"/>
                  <a:gd name="T45" fmla="*/ 21 h 122"/>
                  <a:gd name="T46" fmla="*/ 135 w 135"/>
                  <a:gd name="T4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2">
                    <a:moveTo>
                      <a:pt x="0" y="79"/>
                    </a:moveTo>
                    <a:lnTo>
                      <a:pt x="14" y="88"/>
                    </a:lnTo>
                    <a:lnTo>
                      <a:pt x="30" y="97"/>
                    </a:lnTo>
                    <a:lnTo>
                      <a:pt x="46" y="106"/>
                    </a:lnTo>
                    <a:lnTo>
                      <a:pt x="62" y="114"/>
                    </a:lnTo>
                    <a:lnTo>
                      <a:pt x="67" y="117"/>
                    </a:lnTo>
                    <a:lnTo>
                      <a:pt x="72" y="118"/>
                    </a:lnTo>
                    <a:lnTo>
                      <a:pt x="81" y="121"/>
                    </a:lnTo>
                    <a:lnTo>
                      <a:pt x="86" y="122"/>
                    </a:lnTo>
                    <a:lnTo>
                      <a:pt x="90" y="122"/>
                    </a:lnTo>
                    <a:lnTo>
                      <a:pt x="96" y="122"/>
                    </a:lnTo>
                    <a:lnTo>
                      <a:pt x="99" y="119"/>
                    </a:lnTo>
                    <a:lnTo>
                      <a:pt x="107" y="115"/>
                    </a:lnTo>
                    <a:lnTo>
                      <a:pt x="113" y="110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4" y="94"/>
                    </a:lnTo>
                    <a:lnTo>
                      <a:pt x="126" y="91"/>
                    </a:lnTo>
                    <a:lnTo>
                      <a:pt x="127" y="87"/>
                    </a:lnTo>
                    <a:lnTo>
                      <a:pt x="128" y="76"/>
                    </a:lnTo>
                    <a:lnTo>
                      <a:pt x="130" y="59"/>
                    </a:lnTo>
                    <a:lnTo>
                      <a:pt x="131" y="41"/>
                    </a:lnTo>
                    <a:lnTo>
                      <a:pt x="134" y="21"/>
                    </a:lnTo>
                    <a:lnTo>
                      <a:pt x="13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6" name="Freeform 66"/>
              <p:cNvSpPr>
                <a:spLocks/>
              </p:cNvSpPr>
              <p:nvPr/>
            </p:nvSpPr>
            <p:spPr bwMode="auto">
              <a:xfrm>
                <a:off x="5695951" y="4021138"/>
                <a:ext cx="141288" cy="92075"/>
              </a:xfrm>
              <a:custGeom>
                <a:avLst/>
                <a:gdLst>
                  <a:gd name="T0" fmla="*/ 89 w 89"/>
                  <a:gd name="T1" fmla="*/ 49 h 58"/>
                  <a:gd name="T2" fmla="*/ 88 w 89"/>
                  <a:gd name="T3" fmla="*/ 53 h 58"/>
                  <a:gd name="T4" fmla="*/ 86 w 89"/>
                  <a:gd name="T5" fmla="*/ 56 h 58"/>
                  <a:gd name="T6" fmla="*/ 85 w 89"/>
                  <a:gd name="T7" fmla="*/ 57 h 58"/>
                  <a:gd name="T8" fmla="*/ 82 w 89"/>
                  <a:gd name="T9" fmla="*/ 58 h 58"/>
                  <a:gd name="T10" fmla="*/ 80 w 89"/>
                  <a:gd name="T11" fmla="*/ 57 h 58"/>
                  <a:gd name="T12" fmla="*/ 76 w 89"/>
                  <a:gd name="T13" fmla="*/ 56 h 58"/>
                  <a:gd name="T14" fmla="*/ 71 w 89"/>
                  <a:gd name="T15" fmla="*/ 55 h 58"/>
                  <a:gd name="T16" fmla="*/ 60 w 89"/>
                  <a:gd name="T17" fmla="*/ 48 h 58"/>
                  <a:gd name="T18" fmla="*/ 50 w 89"/>
                  <a:gd name="T19" fmla="*/ 40 h 58"/>
                  <a:gd name="T20" fmla="*/ 38 w 89"/>
                  <a:gd name="T21" fmla="*/ 32 h 58"/>
                  <a:gd name="T22" fmla="*/ 26 w 89"/>
                  <a:gd name="T23" fmla="*/ 23 h 58"/>
                  <a:gd name="T24" fmla="*/ 16 w 89"/>
                  <a:gd name="T25" fmla="*/ 14 h 58"/>
                  <a:gd name="T26" fmla="*/ 6 w 89"/>
                  <a:gd name="T27" fmla="*/ 6 h 58"/>
                  <a:gd name="T28" fmla="*/ 4 w 89"/>
                  <a:gd name="T29" fmla="*/ 4 h 58"/>
                  <a:gd name="T30" fmla="*/ 0 w 89"/>
                  <a:gd name="T3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58">
                    <a:moveTo>
                      <a:pt x="89" y="49"/>
                    </a:moveTo>
                    <a:lnTo>
                      <a:pt x="88" y="53"/>
                    </a:lnTo>
                    <a:lnTo>
                      <a:pt x="86" y="56"/>
                    </a:lnTo>
                    <a:lnTo>
                      <a:pt x="85" y="57"/>
                    </a:lnTo>
                    <a:lnTo>
                      <a:pt x="82" y="58"/>
                    </a:lnTo>
                    <a:lnTo>
                      <a:pt x="80" y="57"/>
                    </a:lnTo>
                    <a:lnTo>
                      <a:pt x="76" y="56"/>
                    </a:lnTo>
                    <a:lnTo>
                      <a:pt x="71" y="55"/>
                    </a:lnTo>
                    <a:lnTo>
                      <a:pt x="60" y="48"/>
                    </a:lnTo>
                    <a:lnTo>
                      <a:pt x="50" y="40"/>
                    </a:lnTo>
                    <a:lnTo>
                      <a:pt x="38" y="32"/>
                    </a:lnTo>
                    <a:lnTo>
                      <a:pt x="26" y="23"/>
                    </a:lnTo>
                    <a:lnTo>
                      <a:pt x="16" y="14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7" name="Freeform 67"/>
              <p:cNvSpPr>
                <a:spLocks/>
              </p:cNvSpPr>
              <p:nvPr/>
            </p:nvSpPr>
            <p:spPr bwMode="auto">
              <a:xfrm>
                <a:off x="5489576" y="4144963"/>
                <a:ext cx="244475" cy="161925"/>
              </a:xfrm>
              <a:custGeom>
                <a:avLst/>
                <a:gdLst>
                  <a:gd name="T0" fmla="*/ 0 w 154"/>
                  <a:gd name="T1" fmla="*/ 30 h 102"/>
                  <a:gd name="T2" fmla="*/ 11 w 154"/>
                  <a:gd name="T3" fmla="*/ 45 h 102"/>
                  <a:gd name="T4" fmla="*/ 23 w 154"/>
                  <a:gd name="T5" fmla="*/ 58 h 102"/>
                  <a:gd name="T6" fmla="*/ 47 w 154"/>
                  <a:gd name="T7" fmla="*/ 84 h 102"/>
                  <a:gd name="T8" fmla="*/ 51 w 154"/>
                  <a:gd name="T9" fmla="*/ 89 h 102"/>
                  <a:gd name="T10" fmla="*/ 55 w 154"/>
                  <a:gd name="T11" fmla="*/ 92 h 102"/>
                  <a:gd name="T12" fmla="*/ 63 w 154"/>
                  <a:gd name="T13" fmla="*/ 97 h 102"/>
                  <a:gd name="T14" fmla="*/ 67 w 154"/>
                  <a:gd name="T15" fmla="*/ 100 h 102"/>
                  <a:gd name="T16" fmla="*/ 71 w 154"/>
                  <a:gd name="T17" fmla="*/ 101 h 102"/>
                  <a:gd name="T18" fmla="*/ 76 w 154"/>
                  <a:gd name="T19" fmla="*/ 102 h 102"/>
                  <a:gd name="T20" fmla="*/ 81 w 154"/>
                  <a:gd name="T21" fmla="*/ 102 h 102"/>
                  <a:gd name="T22" fmla="*/ 89 w 154"/>
                  <a:gd name="T23" fmla="*/ 100 h 102"/>
                  <a:gd name="T24" fmla="*/ 97 w 154"/>
                  <a:gd name="T25" fmla="*/ 97 h 102"/>
                  <a:gd name="T26" fmla="*/ 105 w 154"/>
                  <a:gd name="T27" fmla="*/ 92 h 102"/>
                  <a:gd name="T28" fmla="*/ 113 w 154"/>
                  <a:gd name="T29" fmla="*/ 87 h 102"/>
                  <a:gd name="T30" fmla="*/ 116 w 154"/>
                  <a:gd name="T31" fmla="*/ 83 h 102"/>
                  <a:gd name="T32" fmla="*/ 118 w 154"/>
                  <a:gd name="T33" fmla="*/ 79 h 102"/>
                  <a:gd name="T34" fmla="*/ 122 w 154"/>
                  <a:gd name="T35" fmla="*/ 71 h 102"/>
                  <a:gd name="T36" fmla="*/ 129 w 154"/>
                  <a:gd name="T37" fmla="*/ 54 h 102"/>
                  <a:gd name="T38" fmla="*/ 138 w 154"/>
                  <a:gd name="T39" fmla="*/ 37 h 102"/>
                  <a:gd name="T40" fmla="*/ 146 w 154"/>
                  <a:gd name="T41" fmla="*/ 18 h 102"/>
                  <a:gd name="T42" fmla="*/ 154 w 154"/>
                  <a:gd name="T4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102">
                    <a:moveTo>
                      <a:pt x="0" y="30"/>
                    </a:moveTo>
                    <a:lnTo>
                      <a:pt x="11" y="45"/>
                    </a:lnTo>
                    <a:lnTo>
                      <a:pt x="23" y="58"/>
                    </a:lnTo>
                    <a:lnTo>
                      <a:pt x="47" y="84"/>
                    </a:lnTo>
                    <a:lnTo>
                      <a:pt x="51" y="89"/>
                    </a:lnTo>
                    <a:lnTo>
                      <a:pt x="55" y="92"/>
                    </a:lnTo>
                    <a:lnTo>
                      <a:pt x="63" y="97"/>
                    </a:lnTo>
                    <a:lnTo>
                      <a:pt x="67" y="100"/>
                    </a:lnTo>
                    <a:lnTo>
                      <a:pt x="71" y="101"/>
                    </a:lnTo>
                    <a:lnTo>
                      <a:pt x="76" y="102"/>
                    </a:lnTo>
                    <a:lnTo>
                      <a:pt x="81" y="102"/>
                    </a:lnTo>
                    <a:lnTo>
                      <a:pt x="89" y="100"/>
                    </a:lnTo>
                    <a:lnTo>
                      <a:pt x="97" y="97"/>
                    </a:lnTo>
                    <a:lnTo>
                      <a:pt x="105" y="92"/>
                    </a:lnTo>
                    <a:lnTo>
                      <a:pt x="113" y="87"/>
                    </a:lnTo>
                    <a:lnTo>
                      <a:pt x="116" y="83"/>
                    </a:lnTo>
                    <a:lnTo>
                      <a:pt x="118" y="79"/>
                    </a:lnTo>
                    <a:lnTo>
                      <a:pt x="122" y="71"/>
                    </a:lnTo>
                    <a:lnTo>
                      <a:pt x="129" y="54"/>
                    </a:lnTo>
                    <a:lnTo>
                      <a:pt x="138" y="37"/>
                    </a:lnTo>
                    <a:lnTo>
                      <a:pt x="146" y="18"/>
                    </a:lnTo>
                    <a:lnTo>
                      <a:pt x="154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8" name="Freeform 68"/>
              <p:cNvSpPr>
                <a:spLocks/>
              </p:cNvSpPr>
              <p:nvPr/>
            </p:nvSpPr>
            <p:spPr bwMode="auto">
              <a:xfrm>
                <a:off x="5568951" y="4149725"/>
                <a:ext cx="107950" cy="130175"/>
              </a:xfrm>
              <a:custGeom>
                <a:avLst/>
                <a:gdLst>
                  <a:gd name="T0" fmla="*/ 68 w 68"/>
                  <a:gd name="T1" fmla="*/ 76 h 82"/>
                  <a:gd name="T2" fmla="*/ 66 w 68"/>
                  <a:gd name="T3" fmla="*/ 78 h 82"/>
                  <a:gd name="T4" fmla="*/ 64 w 68"/>
                  <a:gd name="T5" fmla="*/ 81 h 82"/>
                  <a:gd name="T6" fmla="*/ 62 w 68"/>
                  <a:gd name="T7" fmla="*/ 82 h 82"/>
                  <a:gd name="T8" fmla="*/ 60 w 68"/>
                  <a:gd name="T9" fmla="*/ 82 h 82"/>
                  <a:gd name="T10" fmla="*/ 56 w 68"/>
                  <a:gd name="T11" fmla="*/ 80 h 82"/>
                  <a:gd name="T12" fmla="*/ 54 w 68"/>
                  <a:gd name="T13" fmla="*/ 77 h 82"/>
                  <a:gd name="T14" fmla="*/ 50 w 68"/>
                  <a:gd name="T15" fmla="*/ 74 h 82"/>
                  <a:gd name="T16" fmla="*/ 46 w 68"/>
                  <a:gd name="T17" fmla="*/ 69 h 82"/>
                  <a:gd name="T18" fmla="*/ 42 w 68"/>
                  <a:gd name="T19" fmla="*/ 65 h 82"/>
                  <a:gd name="T20" fmla="*/ 34 w 68"/>
                  <a:gd name="T21" fmla="*/ 55 h 82"/>
                  <a:gd name="T22" fmla="*/ 25 w 68"/>
                  <a:gd name="T23" fmla="*/ 42 h 82"/>
                  <a:gd name="T24" fmla="*/ 17 w 68"/>
                  <a:gd name="T25" fmla="*/ 30 h 82"/>
                  <a:gd name="T26" fmla="*/ 11 w 68"/>
                  <a:gd name="T27" fmla="*/ 18 h 82"/>
                  <a:gd name="T28" fmla="*/ 5 w 68"/>
                  <a:gd name="T29" fmla="*/ 8 h 82"/>
                  <a:gd name="T30" fmla="*/ 3 w 68"/>
                  <a:gd name="T31" fmla="*/ 4 h 82"/>
                  <a:gd name="T32" fmla="*/ 0 w 68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82">
                    <a:moveTo>
                      <a:pt x="68" y="76"/>
                    </a:moveTo>
                    <a:lnTo>
                      <a:pt x="66" y="78"/>
                    </a:lnTo>
                    <a:lnTo>
                      <a:pt x="64" y="81"/>
                    </a:lnTo>
                    <a:lnTo>
                      <a:pt x="62" y="82"/>
                    </a:lnTo>
                    <a:lnTo>
                      <a:pt x="60" y="82"/>
                    </a:lnTo>
                    <a:lnTo>
                      <a:pt x="56" y="80"/>
                    </a:lnTo>
                    <a:lnTo>
                      <a:pt x="54" y="77"/>
                    </a:lnTo>
                    <a:lnTo>
                      <a:pt x="50" y="74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4" y="55"/>
                    </a:lnTo>
                    <a:lnTo>
                      <a:pt x="25" y="42"/>
                    </a:lnTo>
                    <a:lnTo>
                      <a:pt x="17" y="30"/>
                    </a:lnTo>
                    <a:lnTo>
                      <a:pt x="11" y="18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9" name="Freeform 69"/>
              <p:cNvSpPr>
                <a:spLocks/>
              </p:cNvSpPr>
              <p:nvPr/>
            </p:nvSpPr>
            <p:spPr bwMode="auto">
              <a:xfrm>
                <a:off x="5319713" y="4244975"/>
                <a:ext cx="244475" cy="152400"/>
              </a:xfrm>
              <a:custGeom>
                <a:avLst/>
                <a:gdLst>
                  <a:gd name="T0" fmla="*/ 0 w 154"/>
                  <a:gd name="T1" fmla="*/ 0 h 96"/>
                  <a:gd name="T2" fmla="*/ 5 w 154"/>
                  <a:gd name="T3" fmla="*/ 17 h 96"/>
                  <a:gd name="T4" fmla="*/ 12 w 154"/>
                  <a:gd name="T5" fmla="*/ 34 h 96"/>
                  <a:gd name="T6" fmla="*/ 18 w 154"/>
                  <a:gd name="T7" fmla="*/ 50 h 96"/>
                  <a:gd name="T8" fmla="*/ 26 w 154"/>
                  <a:gd name="T9" fmla="*/ 67 h 96"/>
                  <a:gd name="T10" fmla="*/ 29 w 154"/>
                  <a:gd name="T11" fmla="*/ 72 h 96"/>
                  <a:gd name="T12" fmla="*/ 31 w 154"/>
                  <a:gd name="T13" fmla="*/ 76 h 96"/>
                  <a:gd name="T14" fmla="*/ 38 w 154"/>
                  <a:gd name="T15" fmla="*/ 84 h 96"/>
                  <a:gd name="T16" fmla="*/ 41 w 154"/>
                  <a:gd name="T17" fmla="*/ 88 h 96"/>
                  <a:gd name="T18" fmla="*/ 44 w 154"/>
                  <a:gd name="T19" fmla="*/ 90 h 96"/>
                  <a:gd name="T20" fmla="*/ 48 w 154"/>
                  <a:gd name="T21" fmla="*/ 93 h 96"/>
                  <a:gd name="T22" fmla="*/ 52 w 154"/>
                  <a:gd name="T23" fmla="*/ 94 h 96"/>
                  <a:gd name="T24" fmla="*/ 61 w 154"/>
                  <a:gd name="T25" fmla="*/ 96 h 96"/>
                  <a:gd name="T26" fmla="*/ 69 w 154"/>
                  <a:gd name="T27" fmla="*/ 94 h 96"/>
                  <a:gd name="T28" fmla="*/ 78 w 154"/>
                  <a:gd name="T29" fmla="*/ 93 h 96"/>
                  <a:gd name="T30" fmla="*/ 88 w 154"/>
                  <a:gd name="T31" fmla="*/ 89 h 96"/>
                  <a:gd name="T32" fmla="*/ 96 w 154"/>
                  <a:gd name="T33" fmla="*/ 84 h 96"/>
                  <a:gd name="T34" fmla="*/ 101 w 154"/>
                  <a:gd name="T35" fmla="*/ 77 h 96"/>
                  <a:gd name="T36" fmla="*/ 114 w 154"/>
                  <a:gd name="T37" fmla="*/ 64 h 96"/>
                  <a:gd name="T38" fmla="*/ 127 w 154"/>
                  <a:gd name="T39" fmla="*/ 51 h 96"/>
                  <a:gd name="T40" fmla="*/ 140 w 154"/>
                  <a:gd name="T41" fmla="*/ 37 h 96"/>
                  <a:gd name="T42" fmla="*/ 154 w 154"/>
                  <a:gd name="T43" fmla="*/ 2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96">
                    <a:moveTo>
                      <a:pt x="0" y="0"/>
                    </a:moveTo>
                    <a:lnTo>
                      <a:pt x="5" y="17"/>
                    </a:lnTo>
                    <a:lnTo>
                      <a:pt x="12" y="34"/>
                    </a:lnTo>
                    <a:lnTo>
                      <a:pt x="18" y="50"/>
                    </a:lnTo>
                    <a:lnTo>
                      <a:pt x="26" y="67"/>
                    </a:lnTo>
                    <a:lnTo>
                      <a:pt x="29" y="72"/>
                    </a:lnTo>
                    <a:lnTo>
                      <a:pt x="31" y="76"/>
                    </a:lnTo>
                    <a:lnTo>
                      <a:pt x="38" y="84"/>
                    </a:lnTo>
                    <a:lnTo>
                      <a:pt x="41" y="88"/>
                    </a:lnTo>
                    <a:lnTo>
                      <a:pt x="44" y="90"/>
                    </a:lnTo>
                    <a:lnTo>
                      <a:pt x="48" y="93"/>
                    </a:lnTo>
                    <a:lnTo>
                      <a:pt x="52" y="94"/>
                    </a:lnTo>
                    <a:lnTo>
                      <a:pt x="61" y="96"/>
                    </a:lnTo>
                    <a:lnTo>
                      <a:pt x="69" y="94"/>
                    </a:lnTo>
                    <a:lnTo>
                      <a:pt x="78" y="93"/>
                    </a:lnTo>
                    <a:lnTo>
                      <a:pt x="88" y="89"/>
                    </a:lnTo>
                    <a:lnTo>
                      <a:pt x="96" y="84"/>
                    </a:lnTo>
                    <a:lnTo>
                      <a:pt x="101" y="77"/>
                    </a:lnTo>
                    <a:lnTo>
                      <a:pt x="114" y="64"/>
                    </a:lnTo>
                    <a:lnTo>
                      <a:pt x="127" y="51"/>
                    </a:lnTo>
                    <a:lnTo>
                      <a:pt x="140" y="37"/>
                    </a:lnTo>
                    <a:lnTo>
                      <a:pt x="154" y="2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Freeform 70"/>
              <p:cNvSpPr>
                <a:spLocks/>
              </p:cNvSpPr>
              <p:nvPr/>
            </p:nvSpPr>
            <p:spPr bwMode="auto">
              <a:xfrm>
                <a:off x="5408613" y="4230688"/>
                <a:ext cx="63500" cy="153988"/>
              </a:xfrm>
              <a:custGeom>
                <a:avLst/>
                <a:gdLst>
                  <a:gd name="T0" fmla="*/ 40 w 40"/>
                  <a:gd name="T1" fmla="*/ 93 h 97"/>
                  <a:gd name="T2" fmla="*/ 37 w 40"/>
                  <a:gd name="T3" fmla="*/ 95 h 97"/>
                  <a:gd name="T4" fmla="*/ 33 w 40"/>
                  <a:gd name="T5" fmla="*/ 97 h 97"/>
                  <a:gd name="T6" fmla="*/ 32 w 40"/>
                  <a:gd name="T7" fmla="*/ 97 h 97"/>
                  <a:gd name="T8" fmla="*/ 29 w 40"/>
                  <a:gd name="T9" fmla="*/ 97 h 97"/>
                  <a:gd name="T10" fmla="*/ 26 w 40"/>
                  <a:gd name="T11" fmla="*/ 94 h 97"/>
                  <a:gd name="T12" fmla="*/ 25 w 40"/>
                  <a:gd name="T13" fmla="*/ 90 h 97"/>
                  <a:gd name="T14" fmla="*/ 22 w 40"/>
                  <a:gd name="T15" fmla="*/ 85 h 97"/>
                  <a:gd name="T16" fmla="*/ 20 w 40"/>
                  <a:gd name="T17" fmla="*/ 80 h 97"/>
                  <a:gd name="T18" fmla="*/ 17 w 40"/>
                  <a:gd name="T19" fmla="*/ 74 h 97"/>
                  <a:gd name="T20" fmla="*/ 13 w 40"/>
                  <a:gd name="T21" fmla="*/ 61 h 97"/>
                  <a:gd name="T22" fmla="*/ 9 w 40"/>
                  <a:gd name="T23" fmla="*/ 47 h 97"/>
                  <a:gd name="T24" fmla="*/ 5 w 40"/>
                  <a:gd name="T25" fmla="*/ 34 h 97"/>
                  <a:gd name="T26" fmla="*/ 3 w 40"/>
                  <a:gd name="T27" fmla="*/ 21 h 97"/>
                  <a:gd name="T28" fmla="*/ 2 w 40"/>
                  <a:gd name="T29" fmla="*/ 14 h 97"/>
                  <a:gd name="T30" fmla="*/ 2 w 40"/>
                  <a:gd name="T31" fmla="*/ 9 h 97"/>
                  <a:gd name="T32" fmla="*/ 0 w 40"/>
                  <a:gd name="T33" fmla="*/ 4 h 97"/>
                  <a:gd name="T34" fmla="*/ 0 w 40"/>
                  <a:gd name="T3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97">
                    <a:moveTo>
                      <a:pt x="40" y="93"/>
                    </a:moveTo>
                    <a:lnTo>
                      <a:pt x="37" y="95"/>
                    </a:lnTo>
                    <a:lnTo>
                      <a:pt x="33" y="97"/>
                    </a:lnTo>
                    <a:lnTo>
                      <a:pt x="32" y="97"/>
                    </a:lnTo>
                    <a:lnTo>
                      <a:pt x="29" y="97"/>
                    </a:lnTo>
                    <a:lnTo>
                      <a:pt x="26" y="94"/>
                    </a:lnTo>
                    <a:lnTo>
                      <a:pt x="25" y="90"/>
                    </a:lnTo>
                    <a:lnTo>
                      <a:pt x="22" y="85"/>
                    </a:lnTo>
                    <a:lnTo>
                      <a:pt x="20" y="80"/>
                    </a:lnTo>
                    <a:lnTo>
                      <a:pt x="17" y="74"/>
                    </a:lnTo>
                    <a:lnTo>
                      <a:pt x="13" y="61"/>
                    </a:lnTo>
                    <a:lnTo>
                      <a:pt x="9" y="47"/>
                    </a:lnTo>
                    <a:lnTo>
                      <a:pt x="5" y="34"/>
                    </a:lnTo>
                    <a:lnTo>
                      <a:pt x="3" y="21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Freeform 71"/>
              <p:cNvSpPr>
                <a:spLocks/>
              </p:cNvSpPr>
              <p:nvPr/>
            </p:nvSpPr>
            <p:spPr bwMode="auto">
              <a:xfrm>
                <a:off x="5138738" y="4238625"/>
                <a:ext cx="222250" cy="180975"/>
              </a:xfrm>
              <a:custGeom>
                <a:avLst/>
                <a:gdLst>
                  <a:gd name="T0" fmla="*/ 0 w 140"/>
                  <a:gd name="T1" fmla="*/ 0 h 114"/>
                  <a:gd name="T2" fmla="*/ 0 w 140"/>
                  <a:gd name="T3" fmla="*/ 18 h 114"/>
                  <a:gd name="T4" fmla="*/ 1 w 140"/>
                  <a:gd name="T5" fmla="*/ 35 h 114"/>
                  <a:gd name="T6" fmla="*/ 3 w 140"/>
                  <a:gd name="T7" fmla="*/ 54 h 114"/>
                  <a:gd name="T8" fmla="*/ 4 w 140"/>
                  <a:gd name="T9" fmla="*/ 72 h 114"/>
                  <a:gd name="T10" fmla="*/ 5 w 140"/>
                  <a:gd name="T11" fmla="*/ 77 h 114"/>
                  <a:gd name="T12" fmla="*/ 7 w 140"/>
                  <a:gd name="T13" fmla="*/ 83 h 114"/>
                  <a:gd name="T14" fmla="*/ 9 w 140"/>
                  <a:gd name="T15" fmla="*/ 92 h 114"/>
                  <a:gd name="T16" fmla="*/ 10 w 140"/>
                  <a:gd name="T17" fmla="*/ 96 h 114"/>
                  <a:gd name="T18" fmla="*/ 13 w 140"/>
                  <a:gd name="T19" fmla="*/ 100 h 114"/>
                  <a:gd name="T20" fmla="*/ 17 w 140"/>
                  <a:gd name="T21" fmla="*/ 104 h 114"/>
                  <a:gd name="T22" fmla="*/ 21 w 140"/>
                  <a:gd name="T23" fmla="*/ 106 h 114"/>
                  <a:gd name="T24" fmla="*/ 29 w 140"/>
                  <a:gd name="T25" fmla="*/ 110 h 114"/>
                  <a:gd name="T26" fmla="*/ 37 w 140"/>
                  <a:gd name="T27" fmla="*/ 111 h 114"/>
                  <a:gd name="T28" fmla="*/ 46 w 140"/>
                  <a:gd name="T29" fmla="*/ 114 h 114"/>
                  <a:gd name="T30" fmla="*/ 55 w 140"/>
                  <a:gd name="T31" fmla="*/ 113 h 114"/>
                  <a:gd name="T32" fmla="*/ 59 w 140"/>
                  <a:gd name="T33" fmla="*/ 113 h 114"/>
                  <a:gd name="T34" fmla="*/ 64 w 140"/>
                  <a:gd name="T35" fmla="*/ 110 h 114"/>
                  <a:gd name="T36" fmla="*/ 72 w 140"/>
                  <a:gd name="T37" fmla="*/ 106 h 114"/>
                  <a:gd name="T38" fmla="*/ 88 w 140"/>
                  <a:gd name="T39" fmla="*/ 98 h 114"/>
                  <a:gd name="T40" fmla="*/ 105 w 140"/>
                  <a:gd name="T41" fmla="*/ 89 h 114"/>
                  <a:gd name="T42" fmla="*/ 122 w 140"/>
                  <a:gd name="T43" fmla="*/ 80 h 114"/>
                  <a:gd name="T44" fmla="*/ 140 w 140"/>
                  <a:gd name="T45" fmla="*/ 7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14">
                    <a:moveTo>
                      <a:pt x="0" y="0"/>
                    </a:moveTo>
                    <a:lnTo>
                      <a:pt x="0" y="18"/>
                    </a:lnTo>
                    <a:lnTo>
                      <a:pt x="1" y="35"/>
                    </a:lnTo>
                    <a:lnTo>
                      <a:pt x="3" y="54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7" y="83"/>
                    </a:lnTo>
                    <a:lnTo>
                      <a:pt x="9" y="92"/>
                    </a:lnTo>
                    <a:lnTo>
                      <a:pt x="10" y="96"/>
                    </a:lnTo>
                    <a:lnTo>
                      <a:pt x="13" y="100"/>
                    </a:lnTo>
                    <a:lnTo>
                      <a:pt x="17" y="104"/>
                    </a:lnTo>
                    <a:lnTo>
                      <a:pt x="21" y="106"/>
                    </a:lnTo>
                    <a:lnTo>
                      <a:pt x="29" y="110"/>
                    </a:lnTo>
                    <a:lnTo>
                      <a:pt x="37" y="111"/>
                    </a:lnTo>
                    <a:lnTo>
                      <a:pt x="46" y="114"/>
                    </a:lnTo>
                    <a:lnTo>
                      <a:pt x="55" y="113"/>
                    </a:lnTo>
                    <a:lnTo>
                      <a:pt x="59" y="113"/>
                    </a:lnTo>
                    <a:lnTo>
                      <a:pt x="64" y="110"/>
                    </a:lnTo>
                    <a:lnTo>
                      <a:pt x="72" y="106"/>
                    </a:lnTo>
                    <a:lnTo>
                      <a:pt x="88" y="98"/>
                    </a:lnTo>
                    <a:lnTo>
                      <a:pt x="105" y="89"/>
                    </a:lnTo>
                    <a:lnTo>
                      <a:pt x="122" y="80"/>
                    </a:lnTo>
                    <a:lnTo>
                      <a:pt x="140" y="7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" name="Freeform 72"/>
              <p:cNvSpPr>
                <a:spLocks/>
              </p:cNvSpPr>
              <p:nvPr/>
            </p:nvSpPr>
            <p:spPr bwMode="auto">
              <a:xfrm>
                <a:off x="5218113" y="4252913"/>
                <a:ext cx="22225" cy="161925"/>
              </a:xfrm>
              <a:custGeom>
                <a:avLst/>
                <a:gdLst>
                  <a:gd name="T0" fmla="*/ 14 w 14"/>
                  <a:gd name="T1" fmla="*/ 101 h 102"/>
                  <a:gd name="T2" fmla="*/ 10 w 14"/>
                  <a:gd name="T3" fmla="*/ 102 h 102"/>
                  <a:gd name="T4" fmla="*/ 8 w 14"/>
                  <a:gd name="T5" fmla="*/ 102 h 102"/>
                  <a:gd name="T6" fmla="*/ 5 w 14"/>
                  <a:gd name="T7" fmla="*/ 102 h 102"/>
                  <a:gd name="T8" fmla="*/ 4 w 14"/>
                  <a:gd name="T9" fmla="*/ 101 h 102"/>
                  <a:gd name="T10" fmla="*/ 2 w 14"/>
                  <a:gd name="T11" fmla="*/ 98 h 102"/>
                  <a:gd name="T12" fmla="*/ 1 w 14"/>
                  <a:gd name="T13" fmla="*/ 93 h 102"/>
                  <a:gd name="T14" fmla="*/ 1 w 14"/>
                  <a:gd name="T15" fmla="*/ 89 h 102"/>
                  <a:gd name="T16" fmla="*/ 0 w 14"/>
                  <a:gd name="T17" fmla="*/ 83 h 102"/>
                  <a:gd name="T18" fmla="*/ 0 w 14"/>
                  <a:gd name="T19" fmla="*/ 77 h 102"/>
                  <a:gd name="T20" fmla="*/ 0 w 14"/>
                  <a:gd name="T21" fmla="*/ 63 h 102"/>
                  <a:gd name="T22" fmla="*/ 1 w 14"/>
                  <a:gd name="T23" fmla="*/ 49 h 102"/>
                  <a:gd name="T24" fmla="*/ 2 w 14"/>
                  <a:gd name="T25" fmla="*/ 34 h 102"/>
                  <a:gd name="T26" fmla="*/ 4 w 14"/>
                  <a:gd name="T27" fmla="*/ 21 h 102"/>
                  <a:gd name="T28" fmla="*/ 5 w 14"/>
                  <a:gd name="T29" fmla="*/ 15 h 102"/>
                  <a:gd name="T30" fmla="*/ 5 w 14"/>
                  <a:gd name="T31" fmla="*/ 9 h 102"/>
                  <a:gd name="T32" fmla="*/ 6 w 14"/>
                  <a:gd name="T33" fmla="*/ 4 h 102"/>
                  <a:gd name="T34" fmla="*/ 8 w 14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2">
                    <a:moveTo>
                      <a:pt x="14" y="101"/>
                    </a:moveTo>
                    <a:lnTo>
                      <a:pt x="10" y="102"/>
                    </a:lnTo>
                    <a:lnTo>
                      <a:pt x="8" y="102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2" y="98"/>
                    </a:lnTo>
                    <a:lnTo>
                      <a:pt x="1" y="93"/>
                    </a:lnTo>
                    <a:lnTo>
                      <a:pt x="1" y="89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1" y="49"/>
                    </a:lnTo>
                    <a:lnTo>
                      <a:pt x="2" y="34"/>
                    </a:lnTo>
                    <a:lnTo>
                      <a:pt x="4" y="21"/>
                    </a:lnTo>
                    <a:lnTo>
                      <a:pt x="5" y="15"/>
                    </a:lnTo>
                    <a:lnTo>
                      <a:pt x="5" y="9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Freeform 73"/>
              <p:cNvSpPr>
                <a:spLocks/>
              </p:cNvSpPr>
              <p:nvPr/>
            </p:nvSpPr>
            <p:spPr bwMode="auto">
              <a:xfrm>
                <a:off x="4938713" y="4173538"/>
                <a:ext cx="206375" cy="200025"/>
              </a:xfrm>
              <a:custGeom>
                <a:avLst/>
                <a:gdLst>
                  <a:gd name="T0" fmla="*/ 21 w 130"/>
                  <a:gd name="T1" fmla="*/ 0 h 126"/>
                  <a:gd name="T2" fmla="*/ 16 w 130"/>
                  <a:gd name="T3" fmla="*/ 17 h 126"/>
                  <a:gd name="T4" fmla="*/ 11 w 130"/>
                  <a:gd name="T5" fmla="*/ 35 h 126"/>
                  <a:gd name="T6" fmla="*/ 6 w 130"/>
                  <a:gd name="T7" fmla="*/ 52 h 126"/>
                  <a:gd name="T8" fmla="*/ 2 w 130"/>
                  <a:gd name="T9" fmla="*/ 70 h 126"/>
                  <a:gd name="T10" fmla="*/ 0 w 130"/>
                  <a:gd name="T11" fmla="*/ 75 h 126"/>
                  <a:gd name="T12" fmla="*/ 0 w 130"/>
                  <a:gd name="T13" fmla="*/ 80 h 126"/>
                  <a:gd name="T14" fmla="*/ 0 w 130"/>
                  <a:gd name="T15" fmla="*/ 91 h 126"/>
                  <a:gd name="T16" fmla="*/ 0 w 130"/>
                  <a:gd name="T17" fmla="*/ 95 h 126"/>
                  <a:gd name="T18" fmla="*/ 2 w 130"/>
                  <a:gd name="T19" fmla="*/ 99 h 126"/>
                  <a:gd name="T20" fmla="*/ 3 w 130"/>
                  <a:gd name="T21" fmla="*/ 104 h 126"/>
                  <a:gd name="T22" fmla="*/ 6 w 130"/>
                  <a:gd name="T23" fmla="*/ 108 h 126"/>
                  <a:gd name="T24" fmla="*/ 12 w 130"/>
                  <a:gd name="T25" fmla="*/ 113 h 126"/>
                  <a:gd name="T26" fmla="*/ 19 w 130"/>
                  <a:gd name="T27" fmla="*/ 118 h 126"/>
                  <a:gd name="T28" fmla="*/ 28 w 130"/>
                  <a:gd name="T29" fmla="*/ 122 h 126"/>
                  <a:gd name="T30" fmla="*/ 32 w 130"/>
                  <a:gd name="T31" fmla="*/ 124 h 126"/>
                  <a:gd name="T32" fmla="*/ 36 w 130"/>
                  <a:gd name="T33" fmla="*/ 125 h 126"/>
                  <a:gd name="T34" fmla="*/ 41 w 130"/>
                  <a:gd name="T35" fmla="*/ 126 h 126"/>
                  <a:gd name="T36" fmla="*/ 45 w 130"/>
                  <a:gd name="T37" fmla="*/ 126 h 126"/>
                  <a:gd name="T38" fmla="*/ 54 w 130"/>
                  <a:gd name="T39" fmla="*/ 125 h 126"/>
                  <a:gd name="T40" fmla="*/ 72 w 130"/>
                  <a:gd name="T41" fmla="*/ 122 h 126"/>
                  <a:gd name="T42" fmla="*/ 91 w 130"/>
                  <a:gd name="T43" fmla="*/ 120 h 126"/>
                  <a:gd name="T44" fmla="*/ 110 w 130"/>
                  <a:gd name="T45" fmla="*/ 116 h 126"/>
                  <a:gd name="T46" fmla="*/ 130 w 130"/>
                  <a:gd name="T47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6">
                    <a:moveTo>
                      <a:pt x="21" y="0"/>
                    </a:moveTo>
                    <a:lnTo>
                      <a:pt x="16" y="17"/>
                    </a:lnTo>
                    <a:lnTo>
                      <a:pt x="11" y="35"/>
                    </a:lnTo>
                    <a:lnTo>
                      <a:pt x="6" y="52"/>
                    </a:lnTo>
                    <a:lnTo>
                      <a:pt x="2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9"/>
                    </a:lnTo>
                    <a:lnTo>
                      <a:pt x="3" y="104"/>
                    </a:lnTo>
                    <a:lnTo>
                      <a:pt x="6" y="108"/>
                    </a:lnTo>
                    <a:lnTo>
                      <a:pt x="12" y="113"/>
                    </a:lnTo>
                    <a:lnTo>
                      <a:pt x="19" y="118"/>
                    </a:lnTo>
                    <a:lnTo>
                      <a:pt x="28" y="122"/>
                    </a:lnTo>
                    <a:lnTo>
                      <a:pt x="32" y="124"/>
                    </a:lnTo>
                    <a:lnTo>
                      <a:pt x="36" y="125"/>
                    </a:lnTo>
                    <a:lnTo>
                      <a:pt x="41" y="126"/>
                    </a:lnTo>
                    <a:lnTo>
                      <a:pt x="45" y="126"/>
                    </a:lnTo>
                    <a:lnTo>
                      <a:pt x="54" y="125"/>
                    </a:lnTo>
                    <a:lnTo>
                      <a:pt x="72" y="122"/>
                    </a:lnTo>
                    <a:lnTo>
                      <a:pt x="91" y="120"/>
                    </a:lnTo>
                    <a:lnTo>
                      <a:pt x="110" y="116"/>
                    </a:lnTo>
                    <a:lnTo>
                      <a:pt x="130" y="113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Freeform 74"/>
              <p:cNvSpPr>
                <a:spLocks/>
              </p:cNvSpPr>
              <p:nvPr/>
            </p:nvSpPr>
            <p:spPr bwMode="auto">
              <a:xfrm>
                <a:off x="4995863" y="4217988"/>
                <a:ext cx="57150" cy="155575"/>
              </a:xfrm>
              <a:custGeom>
                <a:avLst/>
                <a:gdLst>
                  <a:gd name="T0" fmla="*/ 10 w 36"/>
                  <a:gd name="T1" fmla="*/ 98 h 98"/>
                  <a:gd name="T2" fmla="*/ 6 w 36"/>
                  <a:gd name="T3" fmla="*/ 97 h 98"/>
                  <a:gd name="T4" fmla="*/ 2 w 36"/>
                  <a:gd name="T5" fmla="*/ 97 h 98"/>
                  <a:gd name="T6" fmla="*/ 1 w 36"/>
                  <a:gd name="T7" fmla="*/ 96 h 98"/>
                  <a:gd name="T8" fmla="*/ 0 w 36"/>
                  <a:gd name="T9" fmla="*/ 94 h 98"/>
                  <a:gd name="T10" fmla="*/ 0 w 36"/>
                  <a:gd name="T11" fmla="*/ 90 h 98"/>
                  <a:gd name="T12" fmla="*/ 0 w 36"/>
                  <a:gd name="T13" fmla="*/ 86 h 98"/>
                  <a:gd name="T14" fmla="*/ 1 w 36"/>
                  <a:gd name="T15" fmla="*/ 81 h 98"/>
                  <a:gd name="T16" fmla="*/ 4 w 36"/>
                  <a:gd name="T17" fmla="*/ 69 h 98"/>
                  <a:gd name="T18" fmla="*/ 9 w 36"/>
                  <a:gd name="T19" fmla="*/ 58 h 98"/>
                  <a:gd name="T20" fmla="*/ 14 w 36"/>
                  <a:gd name="T21" fmla="*/ 43 h 98"/>
                  <a:gd name="T22" fmla="*/ 19 w 36"/>
                  <a:gd name="T23" fmla="*/ 30 h 98"/>
                  <a:gd name="T24" fmla="*/ 26 w 36"/>
                  <a:gd name="T25" fmla="*/ 18 h 98"/>
                  <a:gd name="T26" fmla="*/ 28 w 36"/>
                  <a:gd name="T27" fmla="*/ 13 h 98"/>
                  <a:gd name="T28" fmla="*/ 31 w 36"/>
                  <a:gd name="T29" fmla="*/ 8 h 98"/>
                  <a:gd name="T30" fmla="*/ 34 w 36"/>
                  <a:gd name="T31" fmla="*/ 4 h 98"/>
                  <a:gd name="T32" fmla="*/ 36 w 36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98">
                    <a:moveTo>
                      <a:pt x="10" y="98"/>
                    </a:moveTo>
                    <a:lnTo>
                      <a:pt x="6" y="97"/>
                    </a:lnTo>
                    <a:lnTo>
                      <a:pt x="2" y="97"/>
                    </a:lnTo>
                    <a:lnTo>
                      <a:pt x="1" y="96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9" y="58"/>
                    </a:lnTo>
                    <a:lnTo>
                      <a:pt x="14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28" y="13"/>
                    </a:lnTo>
                    <a:lnTo>
                      <a:pt x="31" y="8"/>
                    </a:lnTo>
                    <a:lnTo>
                      <a:pt x="34" y="4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" name="Freeform 75"/>
              <p:cNvSpPr>
                <a:spLocks/>
              </p:cNvSpPr>
              <p:nvPr/>
            </p:nvSpPr>
            <p:spPr bwMode="auto">
              <a:xfrm>
                <a:off x="4754563" y="4059238"/>
                <a:ext cx="187325" cy="225425"/>
              </a:xfrm>
              <a:custGeom>
                <a:avLst/>
                <a:gdLst>
                  <a:gd name="T0" fmla="*/ 51 w 118"/>
                  <a:gd name="T1" fmla="*/ 0 h 142"/>
                  <a:gd name="T2" fmla="*/ 40 w 118"/>
                  <a:gd name="T3" fmla="*/ 15 h 142"/>
                  <a:gd name="T4" fmla="*/ 30 w 118"/>
                  <a:gd name="T5" fmla="*/ 29 h 142"/>
                  <a:gd name="T6" fmla="*/ 19 w 118"/>
                  <a:gd name="T7" fmla="*/ 44 h 142"/>
                  <a:gd name="T8" fmla="*/ 10 w 118"/>
                  <a:gd name="T9" fmla="*/ 59 h 142"/>
                  <a:gd name="T10" fmla="*/ 8 w 118"/>
                  <a:gd name="T11" fmla="*/ 65 h 142"/>
                  <a:gd name="T12" fmla="*/ 5 w 118"/>
                  <a:gd name="T13" fmla="*/ 69 h 142"/>
                  <a:gd name="T14" fmla="*/ 1 w 118"/>
                  <a:gd name="T15" fmla="*/ 78 h 142"/>
                  <a:gd name="T16" fmla="*/ 0 w 118"/>
                  <a:gd name="T17" fmla="*/ 83 h 142"/>
                  <a:gd name="T18" fmla="*/ 0 w 118"/>
                  <a:gd name="T19" fmla="*/ 87 h 142"/>
                  <a:gd name="T20" fmla="*/ 0 w 118"/>
                  <a:gd name="T21" fmla="*/ 92 h 142"/>
                  <a:gd name="T22" fmla="*/ 1 w 118"/>
                  <a:gd name="T23" fmla="*/ 96 h 142"/>
                  <a:gd name="T24" fmla="*/ 5 w 118"/>
                  <a:gd name="T25" fmla="*/ 104 h 142"/>
                  <a:gd name="T26" fmla="*/ 10 w 118"/>
                  <a:gd name="T27" fmla="*/ 110 h 142"/>
                  <a:gd name="T28" fmla="*/ 17 w 118"/>
                  <a:gd name="T29" fmla="*/ 117 h 142"/>
                  <a:gd name="T30" fmla="*/ 21 w 118"/>
                  <a:gd name="T31" fmla="*/ 121 h 142"/>
                  <a:gd name="T32" fmla="*/ 25 w 118"/>
                  <a:gd name="T33" fmla="*/ 122 h 142"/>
                  <a:gd name="T34" fmla="*/ 29 w 118"/>
                  <a:gd name="T35" fmla="*/ 125 h 142"/>
                  <a:gd name="T36" fmla="*/ 32 w 118"/>
                  <a:gd name="T37" fmla="*/ 126 h 142"/>
                  <a:gd name="T38" fmla="*/ 42 w 118"/>
                  <a:gd name="T39" fmla="*/ 127 h 142"/>
                  <a:gd name="T40" fmla="*/ 60 w 118"/>
                  <a:gd name="T41" fmla="*/ 131 h 142"/>
                  <a:gd name="T42" fmla="*/ 78 w 118"/>
                  <a:gd name="T43" fmla="*/ 134 h 142"/>
                  <a:gd name="T44" fmla="*/ 98 w 118"/>
                  <a:gd name="T45" fmla="*/ 138 h 142"/>
                  <a:gd name="T46" fmla="*/ 118 w 118"/>
                  <a:gd name="T4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42">
                    <a:moveTo>
                      <a:pt x="51" y="0"/>
                    </a:moveTo>
                    <a:lnTo>
                      <a:pt x="40" y="15"/>
                    </a:lnTo>
                    <a:lnTo>
                      <a:pt x="30" y="29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8" y="65"/>
                    </a:lnTo>
                    <a:lnTo>
                      <a:pt x="5" y="69"/>
                    </a:lnTo>
                    <a:lnTo>
                      <a:pt x="1" y="78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1" y="96"/>
                    </a:lnTo>
                    <a:lnTo>
                      <a:pt x="5" y="104"/>
                    </a:lnTo>
                    <a:lnTo>
                      <a:pt x="10" y="110"/>
                    </a:lnTo>
                    <a:lnTo>
                      <a:pt x="17" y="117"/>
                    </a:lnTo>
                    <a:lnTo>
                      <a:pt x="21" y="121"/>
                    </a:lnTo>
                    <a:lnTo>
                      <a:pt x="25" y="122"/>
                    </a:lnTo>
                    <a:lnTo>
                      <a:pt x="29" y="125"/>
                    </a:lnTo>
                    <a:lnTo>
                      <a:pt x="32" y="126"/>
                    </a:lnTo>
                    <a:lnTo>
                      <a:pt x="42" y="127"/>
                    </a:lnTo>
                    <a:lnTo>
                      <a:pt x="60" y="131"/>
                    </a:lnTo>
                    <a:lnTo>
                      <a:pt x="78" y="134"/>
                    </a:lnTo>
                    <a:lnTo>
                      <a:pt x="98" y="138"/>
                    </a:lnTo>
                    <a:lnTo>
                      <a:pt x="118" y="14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" name="Freeform 76"/>
              <p:cNvSpPr>
                <a:spLocks/>
              </p:cNvSpPr>
              <p:nvPr/>
            </p:nvSpPr>
            <p:spPr bwMode="auto">
              <a:xfrm>
                <a:off x="4794251" y="4125913"/>
                <a:ext cx="103188" cy="133350"/>
              </a:xfrm>
              <a:custGeom>
                <a:avLst/>
                <a:gdLst>
                  <a:gd name="T0" fmla="*/ 9 w 65"/>
                  <a:gd name="T1" fmla="*/ 84 h 84"/>
                  <a:gd name="T2" fmla="*/ 5 w 65"/>
                  <a:gd name="T3" fmla="*/ 83 h 84"/>
                  <a:gd name="T4" fmla="*/ 2 w 65"/>
                  <a:gd name="T5" fmla="*/ 82 h 84"/>
                  <a:gd name="T6" fmla="*/ 1 w 65"/>
                  <a:gd name="T7" fmla="*/ 79 h 84"/>
                  <a:gd name="T8" fmla="*/ 0 w 65"/>
                  <a:gd name="T9" fmla="*/ 78 h 84"/>
                  <a:gd name="T10" fmla="*/ 1 w 65"/>
                  <a:gd name="T11" fmla="*/ 74 h 84"/>
                  <a:gd name="T12" fmla="*/ 2 w 65"/>
                  <a:gd name="T13" fmla="*/ 70 h 84"/>
                  <a:gd name="T14" fmla="*/ 5 w 65"/>
                  <a:gd name="T15" fmla="*/ 66 h 84"/>
                  <a:gd name="T16" fmla="*/ 9 w 65"/>
                  <a:gd name="T17" fmla="*/ 61 h 84"/>
                  <a:gd name="T18" fmla="*/ 11 w 65"/>
                  <a:gd name="T19" fmla="*/ 57 h 84"/>
                  <a:gd name="T20" fmla="*/ 21 w 65"/>
                  <a:gd name="T21" fmla="*/ 45 h 84"/>
                  <a:gd name="T22" fmla="*/ 30 w 65"/>
                  <a:gd name="T23" fmla="*/ 34 h 84"/>
                  <a:gd name="T24" fmla="*/ 40 w 65"/>
                  <a:gd name="T25" fmla="*/ 24 h 84"/>
                  <a:gd name="T26" fmla="*/ 49 w 65"/>
                  <a:gd name="T27" fmla="*/ 15 h 84"/>
                  <a:gd name="T28" fmla="*/ 59 w 65"/>
                  <a:gd name="T29" fmla="*/ 7 h 84"/>
                  <a:gd name="T30" fmla="*/ 61 w 65"/>
                  <a:gd name="T31" fmla="*/ 3 h 84"/>
                  <a:gd name="T32" fmla="*/ 65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9" y="84"/>
                    </a:moveTo>
                    <a:lnTo>
                      <a:pt x="5" y="83"/>
                    </a:lnTo>
                    <a:lnTo>
                      <a:pt x="2" y="82"/>
                    </a:lnTo>
                    <a:lnTo>
                      <a:pt x="1" y="79"/>
                    </a:lnTo>
                    <a:lnTo>
                      <a:pt x="0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5" y="66"/>
                    </a:lnTo>
                    <a:lnTo>
                      <a:pt x="9" y="61"/>
                    </a:lnTo>
                    <a:lnTo>
                      <a:pt x="11" y="57"/>
                    </a:lnTo>
                    <a:lnTo>
                      <a:pt x="21" y="45"/>
                    </a:lnTo>
                    <a:lnTo>
                      <a:pt x="30" y="34"/>
                    </a:lnTo>
                    <a:lnTo>
                      <a:pt x="40" y="24"/>
                    </a:lnTo>
                    <a:lnTo>
                      <a:pt x="49" y="15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6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7" name="Freeform 77"/>
              <p:cNvSpPr>
                <a:spLocks/>
              </p:cNvSpPr>
              <p:nvPr/>
            </p:nvSpPr>
            <p:spPr bwMode="auto">
              <a:xfrm>
                <a:off x="4619626" y="3906838"/>
                <a:ext cx="150813" cy="246063"/>
              </a:xfrm>
              <a:custGeom>
                <a:avLst/>
                <a:gdLst>
                  <a:gd name="T0" fmla="*/ 78 w 95"/>
                  <a:gd name="T1" fmla="*/ 0 h 155"/>
                  <a:gd name="T2" fmla="*/ 62 w 95"/>
                  <a:gd name="T3" fmla="*/ 10 h 155"/>
                  <a:gd name="T4" fmla="*/ 48 w 95"/>
                  <a:gd name="T5" fmla="*/ 19 h 155"/>
                  <a:gd name="T6" fmla="*/ 34 w 95"/>
                  <a:gd name="T7" fmla="*/ 31 h 155"/>
                  <a:gd name="T8" fmla="*/ 21 w 95"/>
                  <a:gd name="T9" fmla="*/ 41 h 155"/>
                  <a:gd name="T10" fmla="*/ 15 w 95"/>
                  <a:gd name="T11" fmla="*/ 45 h 155"/>
                  <a:gd name="T12" fmla="*/ 11 w 95"/>
                  <a:gd name="T13" fmla="*/ 49 h 155"/>
                  <a:gd name="T14" fmla="*/ 6 w 95"/>
                  <a:gd name="T15" fmla="*/ 57 h 155"/>
                  <a:gd name="T16" fmla="*/ 4 w 95"/>
                  <a:gd name="T17" fmla="*/ 61 h 155"/>
                  <a:gd name="T18" fmla="*/ 1 w 95"/>
                  <a:gd name="T19" fmla="*/ 65 h 155"/>
                  <a:gd name="T20" fmla="*/ 0 w 95"/>
                  <a:gd name="T21" fmla="*/ 69 h 155"/>
                  <a:gd name="T22" fmla="*/ 0 w 95"/>
                  <a:gd name="T23" fmla="*/ 74 h 155"/>
                  <a:gd name="T24" fmla="*/ 1 w 95"/>
                  <a:gd name="T25" fmla="*/ 83 h 155"/>
                  <a:gd name="T26" fmla="*/ 4 w 95"/>
                  <a:gd name="T27" fmla="*/ 91 h 155"/>
                  <a:gd name="T28" fmla="*/ 7 w 95"/>
                  <a:gd name="T29" fmla="*/ 99 h 155"/>
                  <a:gd name="T30" fmla="*/ 13 w 95"/>
                  <a:gd name="T31" fmla="*/ 107 h 155"/>
                  <a:gd name="T32" fmla="*/ 17 w 95"/>
                  <a:gd name="T33" fmla="*/ 110 h 155"/>
                  <a:gd name="T34" fmla="*/ 19 w 95"/>
                  <a:gd name="T35" fmla="*/ 113 h 155"/>
                  <a:gd name="T36" fmla="*/ 28 w 95"/>
                  <a:gd name="T37" fmla="*/ 117 h 155"/>
                  <a:gd name="T38" fmla="*/ 43 w 95"/>
                  <a:gd name="T39" fmla="*/ 127 h 155"/>
                  <a:gd name="T40" fmla="*/ 60 w 95"/>
                  <a:gd name="T41" fmla="*/ 136 h 155"/>
                  <a:gd name="T42" fmla="*/ 77 w 95"/>
                  <a:gd name="T43" fmla="*/ 145 h 155"/>
                  <a:gd name="T44" fmla="*/ 95 w 95"/>
                  <a:gd name="T4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155">
                    <a:moveTo>
                      <a:pt x="78" y="0"/>
                    </a:moveTo>
                    <a:lnTo>
                      <a:pt x="62" y="10"/>
                    </a:lnTo>
                    <a:lnTo>
                      <a:pt x="48" y="19"/>
                    </a:lnTo>
                    <a:lnTo>
                      <a:pt x="34" y="31"/>
                    </a:lnTo>
                    <a:lnTo>
                      <a:pt x="21" y="41"/>
                    </a:lnTo>
                    <a:lnTo>
                      <a:pt x="15" y="45"/>
                    </a:lnTo>
                    <a:lnTo>
                      <a:pt x="11" y="49"/>
                    </a:lnTo>
                    <a:lnTo>
                      <a:pt x="6" y="57"/>
                    </a:lnTo>
                    <a:lnTo>
                      <a:pt x="4" y="61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3" y="107"/>
                    </a:lnTo>
                    <a:lnTo>
                      <a:pt x="17" y="110"/>
                    </a:lnTo>
                    <a:lnTo>
                      <a:pt x="19" y="113"/>
                    </a:lnTo>
                    <a:lnTo>
                      <a:pt x="28" y="117"/>
                    </a:lnTo>
                    <a:lnTo>
                      <a:pt x="43" y="127"/>
                    </a:lnTo>
                    <a:lnTo>
                      <a:pt x="60" y="136"/>
                    </a:lnTo>
                    <a:lnTo>
                      <a:pt x="77" y="145"/>
                    </a:lnTo>
                    <a:lnTo>
                      <a:pt x="95" y="15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8" name="Freeform 78"/>
              <p:cNvSpPr>
                <a:spLocks/>
              </p:cNvSpPr>
              <p:nvPr/>
            </p:nvSpPr>
            <p:spPr bwMode="auto">
              <a:xfrm>
                <a:off x="4641851" y="3989388"/>
                <a:ext cx="136525" cy="96838"/>
              </a:xfrm>
              <a:custGeom>
                <a:avLst/>
                <a:gdLst>
                  <a:gd name="T0" fmla="*/ 7 w 86"/>
                  <a:gd name="T1" fmla="*/ 61 h 61"/>
                  <a:gd name="T2" fmla="*/ 4 w 86"/>
                  <a:gd name="T3" fmla="*/ 59 h 61"/>
                  <a:gd name="T4" fmla="*/ 1 w 86"/>
                  <a:gd name="T5" fmla="*/ 56 h 61"/>
                  <a:gd name="T6" fmla="*/ 0 w 86"/>
                  <a:gd name="T7" fmla="*/ 54 h 61"/>
                  <a:gd name="T8" fmla="*/ 0 w 86"/>
                  <a:gd name="T9" fmla="*/ 52 h 61"/>
                  <a:gd name="T10" fmla="*/ 3 w 86"/>
                  <a:gd name="T11" fmla="*/ 50 h 61"/>
                  <a:gd name="T12" fmla="*/ 5 w 86"/>
                  <a:gd name="T13" fmla="*/ 46 h 61"/>
                  <a:gd name="T14" fmla="*/ 9 w 86"/>
                  <a:gd name="T15" fmla="*/ 43 h 61"/>
                  <a:gd name="T16" fmla="*/ 13 w 86"/>
                  <a:gd name="T17" fmla="*/ 39 h 61"/>
                  <a:gd name="T18" fmla="*/ 18 w 86"/>
                  <a:gd name="T19" fmla="*/ 35 h 61"/>
                  <a:gd name="T20" fmla="*/ 30 w 86"/>
                  <a:gd name="T21" fmla="*/ 29 h 61"/>
                  <a:gd name="T22" fmla="*/ 43 w 86"/>
                  <a:gd name="T23" fmla="*/ 21 h 61"/>
                  <a:gd name="T24" fmla="*/ 55 w 86"/>
                  <a:gd name="T25" fmla="*/ 14 h 61"/>
                  <a:gd name="T26" fmla="*/ 68 w 86"/>
                  <a:gd name="T27" fmla="*/ 8 h 61"/>
                  <a:gd name="T28" fmla="*/ 79 w 86"/>
                  <a:gd name="T29" fmla="*/ 4 h 61"/>
                  <a:gd name="T30" fmla="*/ 83 w 86"/>
                  <a:gd name="T31" fmla="*/ 1 h 61"/>
                  <a:gd name="T32" fmla="*/ 86 w 86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1">
                    <a:moveTo>
                      <a:pt x="7" y="61"/>
                    </a:moveTo>
                    <a:lnTo>
                      <a:pt x="4" y="59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5" y="46"/>
                    </a:lnTo>
                    <a:lnTo>
                      <a:pt x="9" y="43"/>
                    </a:lnTo>
                    <a:lnTo>
                      <a:pt x="13" y="39"/>
                    </a:lnTo>
                    <a:lnTo>
                      <a:pt x="18" y="35"/>
                    </a:lnTo>
                    <a:lnTo>
                      <a:pt x="30" y="29"/>
                    </a:lnTo>
                    <a:lnTo>
                      <a:pt x="43" y="21"/>
                    </a:lnTo>
                    <a:lnTo>
                      <a:pt x="55" y="14"/>
                    </a:lnTo>
                    <a:lnTo>
                      <a:pt x="68" y="8"/>
                    </a:lnTo>
                    <a:lnTo>
                      <a:pt x="79" y="4"/>
                    </a:lnTo>
                    <a:lnTo>
                      <a:pt x="83" y="1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9" name="Freeform 79"/>
              <p:cNvSpPr>
                <a:spLocks/>
              </p:cNvSpPr>
              <p:nvPr/>
            </p:nvSpPr>
            <p:spPr bwMode="auto">
              <a:xfrm>
                <a:off x="4546601" y="3732213"/>
                <a:ext cx="157163" cy="239713"/>
              </a:xfrm>
              <a:custGeom>
                <a:avLst/>
                <a:gdLst>
                  <a:gd name="T0" fmla="*/ 99 w 99"/>
                  <a:gd name="T1" fmla="*/ 0 h 151"/>
                  <a:gd name="T2" fmla="*/ 82 w 99"/>
                  <a:gd name="T3" fmla="*/ 3 h 151"/>
                  <a:gd name="T4" fmla="*/ 65 w 99"/>
                  <a:gd name="T5" fmla="*/ 9 h 151"/>
                  <a:gd name="T6" fmla="*/ 48 w 99"/>
                  <a:gd name="T7" fmla="*/ 14 h 151"/>
                  <a:gd name="T8" fmla="*/ 31 w 99"/>
                  <a:gd name="T9" fmla="*/ 21 h 151"/>
                  <a:gd name="T10" fmla="*/ 26 w 99"/>
                  <a:gd name="T11" fmla="*/ 23 h 151"/>
                  <a:gd name="T12" fmla="*/ 21 w 99"/>
                  <a:gd name="T13" fmla="*/ 26 h 151"/>
                  <a:gd name="T14" fmla="*/ 13 w 99"/>
                  <a:gd name="T15" fmla="*/ 31 h 151"/>
                  <a:gd name="T16" fmla="*/ 9 w 99"/>
                  <a:gd name="T17" fmla="*/ 34 h 151"/>
                  <a:gd name="T18" fmla="*/ 6 w 99"/>
                  <a:gd name="T19" fmla="*/ 36 h 151"/>
                  <a:gd name="T20" fmla="*/ 4 w 99"/>
                  <a:gd name="T21" fmla="*/ 40 h 151"/>
                  <a:gd name="T22" fmla="*/ 2 w 99"/>
                  <a:gd name="T23" fmla="*/ 45 h 151"/>
                  <a:gd name="T24" fmla="*/ 0 w 99"/>
                  <a:gd name="T25" fmla="*/ 53 h 151"/>
                  <a:gd name="T26" fmla="*/ 0 w 99"/>
                  <a:gd name="T27" fmla="*/ 61 h 151"/>
                  <a:gd name="T28" fmla="*/ 1 w 99"/>
                  <a:gd name="T29" fmla="*/ 72 h 151"/>
                  <a:gd name="T30" fmla="*/ 4 w 99"/>
                  <a:gd name="T31" fmla="*/ 79 h 151"/>
                  <a:gd name="T32" fmla="*/ 9 w 99"/>
                  <a:gd name="T33" fmla="*/ 87 h 151"/>
                  <a:gd name="T34" fmla="*/ 14 w 99"/>
                  <a:gd name="T35" fmla="*/ 95 h 151"/>
                  <a:gd name="T36" fmla="*/ 26 w 99"/>
                  <a:gd name="T37" fmla="*/ 108 h 151"/>
                  <a:gd name="T38" fmla="*/ 39 w 99"/>
                  <a:gd name="T39" fmla="*/ 123 h 151"/>
                  <a:gd name="T40" fmla="*/ 52 w 99"/>
                  <a:gd name="T41" fmla="*/ 137 h 151"/>
                  <a:gd name="T42" fmla="*/ 67 w 99"/>
                  <a:gd name="T4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51">
                    <a:moveTo>
                      <a:pt x="99" y="0"/>
                    </a:moveTo>
                    <a:lnTo>
                      <a:pt x="82" y="3"/>
                    </a:lnTo>
                    <a:lnTo>
                      <a:pt x="65" y="9"/>
                    </a:lnTo>
                    <a:lnTo>
                      <a:pt x="48" y="14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1" y="26"/>
                    </a:lnTo>
                    <a:lnTo>
                      <a:pt x="13" y="31"/>
                    </a:lnTo>
                    <a:lnTo>
                      <a:pt x="9" y="34"/>
                    </a:lnTo>
                    <a:lnTo>
                      <a:pt x="6" y="36"/>
                    </a:lnTo>
                    <a:lnTo>
                      <a:pt x="4" y="40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1" y="72"/>
                    </a:lnTo>
                    <a:lnTo>
                      <a:pt x="4" y="79"/>
                    </a:lnTo>
                    <a:lnTo>
                      <a:pt x="9" y="87"/>
                    </a:lnTo>
                    <a:lnTo>
                      <a:pt x="14" y="95"/>
                    </a:lnTo>
                    <a:lnTo>
                      <a:pt x="26" y="108"/>
                    </a:lnTo>
                    <a:lnTo>
                      <a:pt x="39" y="123"/>
                    </a:lnTo>
                    <a:lnTo>
                      <a:pt x="52" y="137"/>
                    </a:lnTo>
                    <a:lnTo>
                      <a:pt x="67" y="15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0" name="Freeform 80"/>
              <p:cNvSpPr>
                <a:spLocks/>
              </p:cNvSpPr>
              <p:nvPr/>
            </p:nvSpPr>
            <p:spPr bwMode="auto">
              <a:xfrm>
                <a:off x="4554538" y="3822700"/>
                <a:ext cx="158750" cy="50800"/>
              </a:xfrm>
              <a:custGeom>
                <a:avLst/>
                <a:gdLst>
                  <a:gd name="T0" fmla="*/ 4 w 100"/>
                  <a:gd name="T1" fmla="*/ 32 h 32"/>
                  <a:gd name="T2" fmla="*/ 1 w 100"/>
                  <a:gd name="T3" fmla="*/ 28 h 32"/>
                  <a:gd name="T4" fmla="*/ 1 w 100"/>
                  <a:gd name="T5" fmla="*/ 25 h 32"/>
                  <a:gd name="T6" fmla="*/ 0 w 100"/>
                  <a:gd name="T7" fmla="*/ 22 h 32"/>
                  <a:gd name="T8" fmla="*/ 1 w 100"/>
                  <a:gd name="T9" fmla="*/ 21 h 32"/>
                  <a:gd name="T10" fmla="*/ 4 w 100"/>
                  <a:gd name="T11" fmla="*/ 19 h 32"/>
                  <a:gd name="T12" fmla="*/ 8 w 100"/>
                  <a:gd name="T13" fmla="*/ 17 h 32"/>
                  <a:gd name="T14" fmla="*/ 13 w 100"/>
                  <a:gd name="T15" fmla="*/ 15 h 32"/>
                  <a:gd name="T16" fmla="*/ 18 w 100"/>
                  <a:gd name="T17" fmla="*/ 13 h 32"/>
                  <a:gd name="T18" fmla="*/ 24 w 100"/>
                  <a:gd name="T19" fmla="*/ 11 h 32"/>
                  <a:gd name="T20" fmla="*/ 37 w 100"/>
                  <a:gd name="T21" fmla="*/ 8 h 32"/>
                  <a:gd name="T22" fmla="*/ 51 w 100"/>
                  <a:gd name="T23" fmla="*/ 5 h 32"/>
                  <a:gd name="T24" fmla="*/ 65 w 100"/>
                  <a:gd name="T25" fmla="*/ 3 h 32"/>
                  <a:gd name="T26" fmla="*/ 79 w 100"/>
                  <a:gd name="T27" fmla="*/ 1 h 32"/>
                  <a:gd name="T28" fmla="*/ 85 w 100"/>
                  <a:gd name="T29" fmla="*/ 0 h 32"/>
                  <a:gd name="T30" fmla="*/ 90 w 100"/>
                  <a:gd name="T31" fmla="*/ 0 h 32"/>
                  <a:gd name="T32" fmla="*/ 96 w 100"/>
                  <a:gd name="T33" fmla="*/ 0 h 32"/>
                  <a:gd name="T34" fmla="*/ 100 w 100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32">
                    <a:moveTo>
                      <a:pt x="4" y="32"/>
                    </a:moveTo>
                    <a:lnTo>
                      <a:pt x="1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4" y="19"/>
                    </a:lnTo>
                    <a:lnTo>
                      <a:pt x="8" y="17"/>
                    </a:lnTo>
                    <a:lnTo>
                      <a:pt x="13" y="15"/>
                    </a:lnTo>
                    <a:lnTo>
                      <a:pt x="18" y="13"/>
                    </a:lnTo>
                    <a:lnTo>
                      <a:pt x="24" y="11"/>
                    </a:lnTo>
                    <a:lnTo>
                      <a:pt x="37" y="8"/>
                    </a:lnTo>
                    <a:lnTo>
                      <a:pt x="51" y="5"/>
                    </a:lnTo>
                    <a:lnTo>
                      <a:pt x="65" y="3"/>
                    </a:lnTo>
                    <a:lnTo>
                      <a:pt x="79" y="1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" name="Freeform 81"/>
              <p:cNvSpPr>
                <a:spLocks/>
              </p:cNvSpPr>
              <p:nvPr/>
            </p:nvSpPr>
            <p:spPr bwMode="auto">
              <a:xfrm>
                <a:off x="4540251" y="3548063"/>
                <a:ext cx="187325" cy="217488"/>
              </a:xfrm>
              <a:custGeom>
                <a:avLst/>
                <a:gdLst>
                  <a:gd name="T0" fmla="*/ 118 w 118"/>
                  <a:gd name="T1" fmla="*/ 3 h 137"/>
                  <a:gd name="T2" fmla="*/ 99 w 118"/>
                  <a:gd name="T3" fmla="*/ 2 h 137"/>
                  <a:gd name="T4" fmla="*/ 81 w 118"/>
                  <a:gd name="T5" fmla="*/ 2 h 137"/>
                  <a:gd name="T6" fmla="*/ 64 w 118"/>
                  <a:gd name="T7" fmla="*/ 0 h 137"/>
                  <a:gd name="T8" fmla="*/ 46 w 118"/>
                  <a:gd name="T9" fmla="*/ 2 h 137"/>
                  <a:gd name="T10" fmla="*/ 40 w 118"/>
                  <a:gd name="T11" fmla="*/ 2 h 137"/>
                  <a:gd name="T12" fmla="*/ 34 w 118"/>
                  <a:gd name="T13" fmla="*/ 3 h 137"/>
                  <a:gd name="T14" fmla="*/ 25 w 118"/>
                  <a:gd name="T15" fmla="*/ 4 h 137"/>
                  <a:gd name="T16" fmla="*/ 21 w 118"/>
                  <a:gd name="T17" fmla="*/ 6 h 137"/>
                  <a:gd name="T18" fmla="*/ 17 w 118"/>
                  <a:gd name="T19" fmla="*/ 8 h 137"/>
                  <a:gd name="T20" fmla="*/ 13 w 118"/>
                  <a:gd name="T21" fmla="*/ 11 h 137"/>
                  <a:gd name="T22" fmla="*/ 10 w 118"/>
                  <a:gd name="T23" fmla="*/ 15 h 137"/>
                  <a:gd name="T24" fmla="*/ 5 w 118"/>
                  <a:gd name="T25" fmla="*/ 21 h 137"/>
                  <a:gd name="T26" fmla="*/ 2 w 118"/>
                  <a:gd name="T27" fmla="*/ 30 h 137"/>
                  <a:gd name="T28" fmla="*/ 1 w 118"/>
                  <a:gd name="T29" fmla="*/ 40 h 137"/>
                  <a:gd name="T30" fmla="*/ 0 w 118"/>
                  <a:gd name="T31" fmla="*/ 44 h 137"/>
                  <a:gd name="T32" fmla="*/ 0 w 118"/>
                  <a:gd name="T33" fmla="*/ 47 h 137"/>
                  <a:gd name="T34" fmla="*/ 1 w 118"/>
                  <a:gd name="T35" fmla="*/ 53 h 137"/>
                  <a:gd name="T36" fmla="*/ 2 w 118"/>
                  <a:gd name="T37" fmla="*/ 57 h 137"/>
                  <a:gd name="T38" fmla="*/ 5 w 118"/>
                  <a:gd name="T39" fmla="*/ 66 h 137"/>
                  <a:gd name="T40" fmla="*/ 13 w 118"/>
                  <a:gd name="T41" fmla="*/ 82 h 137"/>
                  <a:gd name="T42" fmla="*/ 19 w 118"/>
                  <a:gd name="T43" fmla="*/ 100 h 137"/>
                  <a:gd name="T44" fmla="*/ 27 w 118"/>
                  <a:gd name="T45" fmla="*/ 118 h 137"/>
                  <a:gd name="T46" fmla="*/ 35 w 118"/>
                  <a:gd name="T4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37">
                    <a:moveTo>
                      <a:pt x="118" y="3"/>
                    </a:moveTo>
                    <a:lnTo>
                      <a:pt x="99" y="2"/>
                    </a:lnTo>
                    <a:lnTo>
                      <a:pt x="81" y="2"/>
                    </a:lnTo>
                    <a:lnTo>
                      <a:pt x="64" y="0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4" y="3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2" y="30"/>
                    </a:lnTo>
                    <a:lnTo>
                      <a:pt x="1" y="40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2" y="57"/>
                    </a:lnTo>
                    <a:lnTo>
                      <a:pt x="5" y="66"/>
                    </a:lnTo>
                    <a:lnTo>
                      <a:pt x="13" y="82"/>
                    </a:lnTo>
                    <a:lnTo>
                      <a:pt x="19" y="100"/>
                    </a:lnTo>
                    <a:lnTo>
                      <a:pt x="27" y="118"/>
                    </a:lnTo>
                    <a:lnTo>
                      <a:pt x="35" y="13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2" name="Freeform 82"/>
              <p:cNvSpPr>
                <a:spLocks/>
              </p:cNvSpPr>
              <p:nvPr/>
            </p:nvSpPr>
            <p:spPr bwMode="auto">
              <a:xfrm>
                <a:off x="4541838" y="3619500"/>
                <a:ext cx="161925" cy="22225"/>
              </a:xfrm>
              <a:custGeom>
                <a:avLst/>
                <a:gdLst>
                  <a:gd name="T0" fmla="*/ 1 w 102"/>
                  <a:gd name="T1" fmla="*/ 13 h 14"/>
                  <a:gd name="T2" fmla="*/ 0 w 102"/>
                  <a:gd name="T3" fmla="*/ 9 h 14"/>
                  <a:gd name="T4" fmla="*/ 0 w 102"/>
                  <a:gd name="T5" fmla="*/ 6 h 14"/>
                  <a:gd name="T6" fmla="*/ 1 w 102"/>
                  <a:gd name="T7" fmla="*/ 4 h 14"/>
                  <a:gd name="T8" fmla="*/ 1 w 102"/>
                  <a:gd name="T9" fmla="*/ 2 h 14"/>
                  <a:gd name="T10" fmla="*/ 5 w 102"/>
                  <a:gd name="T11" fmla="*/ 1 h 14"/>
                  <a:gd name="T12" fmla="*/ 9 w 102"/>
                  <a:gd name="T13" fmla="*/ 0 h 14"/>
                  <a:gd name="T14" fmla="*/ 15 w 102"/>
                  <a:gd name="T15" fmla="*/ 0 h 14"/>
                  <a:gd name="T16" fmla="*/ 21 w 102"/>
                  <a:gd name="T17" fmla="*/ 0 h 14"/>
                  <a:gd name="T18" fmla="*/ 26 w 102"/>
                  <a:gd name="T19" fmla="*/ 0 h 14"/>
                  <a:gd name="T20" fmla="*/ 41 w 102"/>
                  <a:gd name="T21" fmla="*/ 1 h 14"/>
                  <a:gd name="T22" fmla="*/ 55 w 102"/>
                  <a:gd name="T23" fmla="*/ 4 h 14"/>
                  <a:gd name="T24" fmla="*/ 68 w 102"/>
                  <a:gd name="T25" fmla="*/ 6 h 14"/>
                  <a:gd name="T26" fmla="*/ 83 w 102"/>
                  <a:gd name="T27" fmla="*/ 9 h 14"/>
                  <a:gd name="T28" fmla="*/ 88 w 102"/>
                  <a:gd name="T29" fmla="*/ 10 h 14"/>
                  <a:gd name="T30" fmla="*/ 93 w 102"/>
                  <a:gd name="T31" fmla="*/ 12 h 14"/>
                  <a:gd name="T32" fmla="*/ 98 w 102"/>
                  <a:gd name="T33" fmla="*/ 13 h 14"/>
                  <a:gd name="T34" fmla="*/ 102 w 102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4">
                    <a:moveTo>
                      <a:pt x="1" y="13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41" y="1"/>
                    </a:lnTo>
                    <a:lnTo>
                      <a:pt x="55" y="4"/>
                    </a:lnTo>
                    <a:lnTo>
                      <a:pt x="68" y="6"/>
                    </a:lnTo>
                    <a:lnTo>
                      <a:pt x="83" y="9"/>
                    </a:lnTo>
                    <a:lnTo>
                      <a:pt x="88" y="10"/>
                    </a:lnTo>
                    <a:lnTo>
                      <a:pt x="93" y="12"/>
                    </a:lnTo>
                    <a:lnTo>
                      <a:pt x="98" y="13"/>
                    </a:lnTo>
                    <a:lnTo>
                      <a:pt x="102" y="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3" name="Freeform 83"/>
              <p:cNvSpPr>
                <a:spLocks/>
              </p:cNvSpPr>
              <p:nvPr/>
            </p:nvSpPr>
            <p:spPr bwMode="auto">
              <a:xfrm>
                <a:off x="4603751" y="3346450"/>
                <a:ext cx="200025" cy="204788"/>
              </a:xfrm>
              <a:custGeom>
                <a:avLst/>
                <a:gdLst>
                  <a:gd name="T0" fmla="*/ 126 w 126"/>
                  <a:gd name="T1" fmla="*/ 29 h 129"/>
                  <a:gd name="T2" fmla="*/ 110 w 126"/>
                  <a:gd name="T3" fmla="*/ 21 h 129"/>
                  <a:gd name="T4" fmla="*/ 93 w 126"/>
                  <a:gd name="T5" fmla="*/ 15 h 129"/>
                  <a:gd name="T6" fmla="*/ 76 w 126"/>
                  <a:gd name="T7" fmla="*/ 9 h 129"/>
                  <a:gd name="T8" fmla="*/ 59 w 126"/>
                  <a:gd name="T9" fmla="*/ 4 h 129"/>
                  <a:gd name="T10" fmla="*/ 54 w 126"/>
                  <a:gd name="T11" fmla="*/ 2 h 129"/>
                  <a:gd name="T12" fmla="*/ 49 w 126"/>
                  <a:gd name="T13" fmla="*/ 2 h 129"/>
                  <a:gd name="T14" fmla="*/ 38 w 126"/>
                  <a:gd name="T15" fmla="*/ 0 h 129"/>
                  <a:gd name="T16" fmla="*/ 34 w 126"/>
                  <a:gd name="T17" fmla="*/ 0 h 129"/>
                  <a:gd name="T18" fmla="*/ 29 w 126"/>
                  <a:gd name="T19" fmla="*/ 0 h 129"/>
                  <a:gd name="T20" fmla="*/ 25 w 126"/>
                  <a:gd name="T21" fmla="*/ 2 h 129"/>
                  <a:gd name="T22" fmla="*/ 21 w 126"/>
                  <a:gd name="T23" fmla="*/ 4 h 129"/>
                  <a:gd name="T24" fmla="*/ 15 w 126"/>
                  <a:gd name="T25" fmla="*/ 9 h 129"/>
                  <a:gd name="T26" fmla="*/ 10 w 126"/>
                  <a:gd name="T27" fmla="*/ 16 h 129"/>
                  <a:gd name="T28" fmla="*/ 4 w 126"/>
                  <a:gd name="T29" fmla="*/ 25 h 129"/>
                  <a:gd name="T30" fmla="*/ 3 w 126"/>
                  <a:gd name="T31" fmla="*/ 29 h 129"/>
                  <a:gd name="T32" fmla="*/ 0 w 126"/>
                  <a:gd name="T33" fmla="*/ 33 h 129"/>
                  <a:gd name="T34" fmla="*/ 0 w 126"/>
                  <a:gd name="T35" fmla="*/ 37 h 129"/>
                  <a:gd name="T36" fmla="*/ 0 w 126"/>
                  <a:gd name="T37" fmla="*/ 42 h 129"/>
                  <a:gd name="T38" fmla="*/ 0 w 126"/>
                  <a:gd name="T39" fmla="*/ 51 h 129"/>
                  <a:gd name="T40" fmla="*/ 2 w 126"/>
                  <a:gd name="T41" fmla="*/ 70 h 129"/>
                  <a:gd name="T42" fmla="*/ 3 w 126"/>
                  <a:gd name="T43" fmla="*/ 88 h 129"/>
                  <a:gd name="T44" fmla="*/ 4 w 126"/>
                  <a:gd name="T45" fmla="*/ 108 h 129"/>
                  <a:gd name="T46" fmla="*/ 6 w 126"/>
                  <a:gd name="T4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126" y="29"/>
                    </a:moveTo>
                    <a:lnTo>
                      <a:pt x="110" y="21"/>
                    </a:lnTo>
                    <a:lnTo>
                      <a:pt x="93" y="15"/>
                    </a:lnTo>
                    <a:lnTo>
                      <a:pt x="76" y="9"/>
                    </a:lnTo>
                    <a:lnTo>
                      <a:pt x="59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4"/>
                    </a:lnTo>
                    <a:lnTo>
                      <a:pt x="15" y="9"/>
                    </a:lnTo>
                    <a:lnTo>
                      <a:pt x="10" y="16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2" y="70"/>
                    </a:lnTo>
                    <a:lnTo>
                      <a:pt x="3" y="88"/>
                    </a:lnTo>
                    <a:lnTo>
                      <a:pt x="4" y="108"/>
                    </a:lnTo>
                    <a:lnTo>
                      <a:pt x="6" y="12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4" name="Freeform 84"/>
              <p:cNvSpPr>
                <a:spLocks/>
              </p:cNvSpPr>
              <p:nvPr/>
            </p:nvSpPr>
            <p:spPr bwMode="auto">
              <a:xfrm>
                <a:off x="4603751" y="3398838"/>
                <a:ext cx="150813" cy="71438"/>
              </a:xfrm>
              <a:custGeom>
                <a:avLst/>
                <a:gdLst>
                  <a:gd name="T0" fmla="*/ 0 w 95"/>
                  <a:gd name="T1" fmla="*/ 11 h 45"/>
                  <a:gd name="T2" fmla="*/ 0 w 95"/>
                  <a:gd name="T3" fmla="*/ 7 h 45"/>
                  <a:gd name="T4" fmla="*/ 2 w 95"/>
                  <a:gd name="T5" fmla="*/ 3 h 45"/>
                  <a:gd name="T6" fmla="*/ 3 w 95"/>
                  <a:gd name="T7" fmla="*/ 1 h 45"/>
                  <a:gd name="T8" fmla="*/ 4 w 95"/>
                  <a:gd name="T9" fmla="*/ 0 h 45"/>
                  <a:gd name="T10" fmla="*/ 8 w 95"/>
                  <a:gd name="T11" fmla="*/ 0 h 45"/>
                  <a:gd name="T12" fmla="*/ 12 w 95"/>
                  <a:gd name="T13" fmla="*/ 1 h 45"/>
                  <a:gd name="T14" fmla="*/ 17 w 95"/>
                  <a:gd name="T15" fmla="*/ 3 h 45"/>
                  <a:gd name="T16" fmla="*/ 28 w 95"/>
                  <a:gd name="T17" fmla="*/ 7 h 45"/>
                  <a:gd name="T18" fmla="*/ 41 w 95"/>
                  <a:gd name="T19" fmla="*/ 12 h 45"/>
                  <a:gd name="T20" fmla="*/ 53 w 95"/>
                  <a:gd name="T21" fmla="*/ 18 h 45"/>
                  <a:gd name="T22" fmla="*/ 66 w 95"/>
                  <a:gd name="T23" fmla="*/ 25 h 45"/>
                  <a:gd name="T24" fmla="*/ 78 w 95"/>
                  <a:gd name="T25" fmla="*/ 33 h 45"/>
                  <a:gd name="T26" fmla="*/ 83 w 95"/>
                  <a:gd name="T27" fmla="*/ 35 h 45"/>
                  <a:gd name="T28" fmla="*/ 88 w 95"/>
                  <a:gd name="T29" fmla="*/ 39 h 45"/>
                  <a:gd name="T30" fmla="*/ 92 w 95"/>
                  <a:gd name="T31" fmla="*/ 42 h 45"/>
                  <a:gd name="T32" fmla="*/ 95 w 95"/>
                  <a:gd name="T3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45">
                    <a:moveTo>
                      <a:pt x="0" y="11"/>
                    </a:moveTo>
                    <a:lnTo>
                      <a:pt x="0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28" y="7"/>
                    </a:lnTo>
                    <a:lnTo>
                      <a:pt x="41" y="12"/>
                    </a:lnTo>
                    <a:lnTo>
                      <a:pt x="53" y="18"/>
                    </a:lnTo>
                    <a:lnTo>
                      <a:pt x="66" y="25"/>
                    </a:lnTo>
                    <a:lnTo>
                      <a:pt x="78" y="33"/>
                    </a:lnTo>
                    <a:lnTo>
                      <a:pt x="83" y="35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95" y="4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5" name="Freeform 85"/>
              <p:cNvSpPr>
                <a:spLocks/>
              </p:cNvSpPr>
              <p:nvPr/>
            </p:nvSpPr>
            <p:spPr bwMode="auto">
              <a:xfrm>
                <a:off x="4697413" y="3171825"/>
                <a:ext cx="233363" cy="180975"/>
              </a:xfrm>
              <a:custGeom>
                <a:avLst/>
                <a:gdLst>
                  <a:gd name="T0" fmla="*/ 147 w 147"/>
                  <a:gd name="T1" fmla="*/ 59 h 114"/>
                  <a:gd name="T2" fmla="*/ 134 w 147"/>
                  <a:gd name="T3" fmla="*/ 46 h 114"/>
                  <a:gd name="T4" fmla="*/ 120 w 147"/>
                  <a:gd name="T5" fmla="*/ 34 h 114"/>
                  <a:gd name="T6" fmla="*/ 106 w 147"/>
                  <a:gd name="T7" fmla="*/ 24 h 114"/>
                  <a:gd name="T8" fmla="*/ 92 w 147"/>
                  <a:gd name="T9" fmla="*/ 13 h 114"/>
                  <a:gd name="T10" fmla="*/ 87 w 147"/>
                  <a:gd name="T11" fmla="*/ 9 h 114"/>
                  <a:gd name="T12" fmla="*/ 82 w 147"/>
                  <a:gd name="T13" fmla="*/ 7 h 114"/>
                  <a:gd name="T14" fmla="*/ 74 w 147"/>
                  <a:gd name="T15" fmla="*/ 3 h 114"/>
                  <a:gd name="T16" fmla="*/ 68 w 147"/>
                  <a:gd name="T17" fmla="*/ 2 h 114"/>
                  <a:gd name="T18" fmla="*/ 65 w 147"/>
                  <a:gd name="T19" fmla="*/ 0 h 114"/>
                  <a:gd name="T20" fmla="*/ 59 w 147"/>
                  <a:gd name="T21" fmla="*/ 0 h 114"/>
                  <a:gd name="T22" fmla="*/ 55 w 147"/>
                  <a:gd name="T23" fmla="*/ 2 h 114"/>
                  <a:gd name="T24" fmla="*/ 48 w 147"/>
                  <a:gd name="T25" fmla="*/ 4 h 114"/>
                  <a:gd name="T26" fmla="*/ 40 w 147"/>
                  <a:gd name="T27" fmla="*/ 9 h 114"/>
                  <a:gd name="T28" fmla="*/ 33 w 147"/>
                  <a:gd name="T29" fmla="*/ 15 h 114"/>
                  <a:gd name="T30" fmla="*/ 29 w 147"/>
                  <a:gd name="T31" fmla="*/ 19 h 114"/>
                  <a:gd name="T32" fmla="*/ 27 w 147"/>
                  <a:gd name="T33" fmla="*/ 21 h 114"/>
                  <a:gd name="T34" fmla="*/ 24 w 147"/>
                  <a:gd name="T35" fmla="*/ 26 h 114"/>
                  <a:gd name="T36" fmla="*/ 23 w 147"/>
                  <a:gd name="T37" fmla="*/ 30 h 114"/>
                  <a:gd name="T38" fmla="*/ 20 w 147"/>
                  <a:gd name="T39" fmla="*/ 40 h 114"/>
                  <a:gd name="T40" fmla="*/ 16 w 147"/>
                  <a:gd name="T41" fmla="*/ 57 h 114"/>
                  <a:gd name="T42" fmla="*/ 11 w 147"/>
                  <a:gd name="T43" fmla="*/ 75 h 114"/>
                  <a:gd name="T44" fmla="*/ 6 w 147"/>
                  <a:gd name="T45" fmla="*/ 93 h 114"/>
                  <a:gd name="T46" fmla="*/ 0 w 147"/>
                  <a:gd name="T4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" h="114">
                    <a:moveTo>
                      <a:pt x="147" y="59"/>
                    </a:moveTo>
                    <a:lnTo>
                      <a:pt x="134" y="46"/>
                    </a:lnTo>
                    <a:lnTo>
                      <a:pt x="120" y="34"/>
                    </a:lnTo>
                    <a:lnTo>
                      <a:pt x="106" y="24"/>
                    </a:lnTo>
                    <a:lnTo>
                      <a:pt x="92" y="13"/>
                    </a:lnTo>
                    <a:lnTo>
                      <a:pt x="87" y="9"/>
                    </a:lnTo>
                    <a:lnTo>
                      <a:pt x="82" y="7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5" y="2"/>
                    </a:lnTo>
                    <a:lnTo>
                      <a:pt x="48" y="4"/>
                    </a:lnTo>
                    <a:lnTo>
                      <a:pt x="40" y="9"/>
                    </a:lnTo>
                    <a:lnTo>
                      <a:pt x="33" y="15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0" y="40"/>
                    </a:lnTo>
                    <a:lnTo>
                      <a:pt x="16" y="57"/>
                    </a:lnTo>
                    <a:lnTo>
                      <a:pt x="11" y="75"/>
                    </a:lnTo>
                    <a:lnTo>
                      <a:pt x="6" y="93"/>
                    </a:lnTo>
                    <a:lnTo>
                      <a:pt x="0" y="1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6" name="Freeform 86"/>
              <p:cNvSpPr>
                <a:spLocks/>
              </p:cNvSpPr>
              <p:nvPr/>
            </p:nvSpPr>
            <p:spPr bwMode="auto">
              <a:xfrm>
                <a:off x="4733926" y="3208338"/>
                <a:ext cx="123825" cy="114300"/>
              </a:xfrm>
              <a:custGeom>
                <a:avLst/>
                <a:gdLst>
                  <a:gd name="T0" fmla="*/ 0 w 78"/>
                  <a:gd name="T1" fmla="*/ 9 h 72"/>
                  <a:gd name="T2" fmla="*/ 1 w 78"/>
                  <a:gd name="T3" fmla="*/ 5 h 72"/>
                  <a:gd name="T4" fmla="*/ 4 w 78"/>
                  <a:gd name="T5" fmla="*/ 2 h 72"/>
                  <a:gd name="T6" fmla="*/ 5 w 78"/>
                  <a:gd name="T7" fmla="*/ 1 h 72"/>
                  <a:gd name="T8" fmla="*/ 6 w 78"/>
                  <a:gd name="T9" fmla="*/ 0 h 72"/>
                  <a:gd name="T10" fmla="*/ 10 w 78"/>
                  <a:gd name="T11" fmla="*/ 1 h 72"/>
                  <a:gd name="T12" fmla="*/ 14 w 78"/>
                  <a:gd name="T13" fmla="*/ 3 h 72"/>
                  <a:gd name="T14" fmla="*/ 18 w 78"/>
                  <a:gd name="T15" fmla="*/ 6 h 72"/>
                  <a:gd name="T16" fmla="*/ 23 w 78"/>
                  <a:gd name="T17" fmla="*/ 10 h 72"/>
                  <a:gd name="T18" fmla="*/ 27 w 78"/>
                  <a:gd name="T19" fmla="*/ 14 h 72"/>
                  <a:gd name="T20" fmla="*/ 38 w 78"/>
                  <a:gd name="T21" fmla="*/ 23 h 72"/>
                  <a:gd name="T22" fmla="*/ 47 w 78"/>
                  <a:gd name="T23" fmla="*/ 34 h 72"/>
                  <a:gd name="T24" fmla="*/ 57 w 78"/>
                  <a:gd name="T25" fmla="*/ 44 h 72"/>
                  <a:gd name="T26" fmla="*/ 66 w 78"/>
                  <a:gd name="T27" fmla="*/ 55 h 72"/>
                  <a:gd name="T28" fmla="*/ 73 w 78"/>
                  <a:gd name="T29" fmla="*/ 64 h 72"/>
                  <a:gd name="T30" fmla="*/ 76 w 78"/>
                  <a:gd name="T31" fmla="*/ 68 h 72"/>
                  <a:gd name="T32" fmla="*/ 78 w 7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2">
                    <a:moveTo>
                      <a:pt x="0" y="9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8" y="6"/>
                    </a:lnTo>
                    <a:lnTo>
                      <a:pt x="23" y="10"/>
                    </a:lnTo>
                    <a:lnTo>
                      <a:pt x="27" y="14"/>
                    </a:lnTo>
                    <a:lnTo>
                      <a:pt x="38" y="23"/>
                    </a:lnTo>
                    <a:lnTo>
                      <a:pt x="47" y="34"/>
                    </a:lnTo>
                    <a:lnTo>
                      <a:pt x="57" y="44"/>
                    </a:lnTo>
                    <a:lnTo>
                      <a:pt x="66" y="55"/>
                    </a:lnTo>
                    <a:lnTo>
                      <a:pt x="73" y="64"/>
                    </a:lnTo>
                    <a:lnTo>
                      <a:pt x="76" y="68"/>
                    </a:lnTo>
                    <a:lnTo>
                      <a:pt x="78" y="7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7" name="Freeform 87"/>
              <p:cNvSpPr>
                <a:spLocks/>
              </p:cNvSpPr>
              <p:nvPr/>
            </p:nvSpPr>
            <p:spPr bwMode="auto">
              <a:xfrm>
                <a:off x="4918076" y="3070225"/>
                <a:ext cx="85725" cy="146050"/>
              </a:xfrm>
              <a:custGeom>
                <a:avLst/>
                <a:gdLst>
                  <a:gd name="T0" fmla="*/ 0 w 54"/>
                  <a:gd name="T1" fmla="*/ 7 h 92"/>
                  <a:gd name="T2" fmla="*/ 3 w 54"/>
                  <a:gd name="T3" fmla="*/ 4 h 92"/>
                  <a:gd name="T4" fmla="*/ 5 w 54"/>
                  <a:gd name="T5" fmla="*/ 1 h 92"/>
                  <a:gd name="T6" fmla="*/ 8 w 54"/>
                  <a:gd name="T7" fmla="*/ 0 h 92"/>
                  <a:gd name="T8" fmla="*/ 9 w 54"/>
                  <a:gd name="T9" fmla="*/ 1 h 92"/>
                  <a:gd name="T10" fmla="*/ 12 w 54"/>
                  <a:gd name="T11" fmla="*/ 3 h 92"/>
                  <a:gd name="T12" fmla="*/ 16 w 54"/>
                  <a:gd name="T13" fmla="*/ 7 h 92"/>
                  <a:gd name="T14" fmla="*/ 19 w 54"/>
                  <a:gd name="T15" fmla="*/ 11 h 92"/>
                  <a:gd name="T16" fmla="*/ 21 w 54"/>
                  <a:gd name="T17" fmla="*/ 16 h 92"/>
                  <a:gd name="T18" fmla="*/ 25 w 54"/>
                  <a:gd name="T19" fmla="*/ 21 h 92"/>
                  <a:gd name="T20" fmla="*/ 32 w 54"/>
                  <a:gd name="T21" fmla="*/ 33 h 92"/>
                  <a:gd name="T22" fmla="*/ 37 w 54"/>
                  <a:gd name="T23" fmla="*/ 46 h 92"/>
                  <a:gd name="T24" fmla="*/ 43 w 54"/>
                  <a:gd name="T25" fmla="*/ 59 h 92"/>
                  <a:gd name="T26" fmla="*/ 47 w 54"/>
                  <a:gd name="T27" fmla="*/ 72 h 92"/>
                  <a:gd name="T28" fmla="*/ 51 w 54"/>
                  <a:gd name="T29" fmla="*/ 83 h 92"/>
                  <a:gd name="T30" fmla="*/ 54 w 54"/>
                  <a:gd name="T31" fmla="*/ 88 h 92"/>
                  <a:gd name="T32" fmla="*/ 54 w 54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92">
                    <a:moveTo>
                      <a:pt x="0" y="7"/>
                    </a:move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19" y="11"/>
                    </a:lnTo>
                    <a:lnTo>
                      <a:pt x="21" y="16"/>
                    </a:lnTo>
                    <a:lnTo>
                      <a:pt x="25" y="21"/>
                    </a:lnTo>
                    <a:lnTo>
                      <a:pt x="32" y="33"/>
                    </a:lnTo>
                    <a:lnTo>
                      <a:pt x="37" y="46"/>
                    </a:lnTo>
                    <a:lnTo>
                      <a:pt x="43" y="59"/>
                    </a:lnTo>
                    <a:lnTo>
                      <a:pt x="47" y="72"/>
                    </a:lnTo>
                    <a:lnTo>
                      <a:pt x="51" y="83"/>
                    </a:lnTo>
                    <a:lnTo>
                      <a:pt x="54" y="88"/>
                    </a:lnTo>
                    <a:lnTo>
                      <a:pt x="54" y="9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8" name="Freeform 88"/>
              <p:cNvSpPr>
                <a:spLocks/>
              </p:cNvSpPr>
              <p:nvPr/>
            </p:nvSpPr>
            <p:spPr bwMode="auto">
              <a:xfrm>
                <a:off x="4843463" y="3051175"/>
                <a:ext cx="247650" cy="141288"/>
              </a:xfrm>
              <a:custGeom>
                <a:avLst/>
                <a:gdLst>
                  <a:gd name="T0" fmla="*/ 156 w 156"/>
                  <a:gd name="T1" fmla="*/ 84 h 89"/>
                  <a:gd name="T2" fmla="*/ 147 w 156"/>
                  <a:gd name="T3" fmla="*/ 68 h 89"/>
                  <a:gd name="T4" fmla="*/ 138 w 156"/>
                  <a:gd name="T5" fmla="*/ 54 h 89"/>
                  <a:gd name="T6" fmla="*/ 128 w 156"/>
                  <a:gd name="T7" fmla="*/ 38 h 89"/>
                  <a:gd name="T8" fmla="*/ 118 w 156"/>
                  <a:gd name="T9" fmla="*/ 24 h 89"/>
                  <a:gd name="T10" fmla="*/ 115 w 156"/>
                  <a:gd name="T11" fmla="*/ 19 h 89"/>
                  <a:gd name="T12" fmla="*/ 111 w 156"/>
                  <a:gd name="T13" fmla="*/ 15 h 89"/>
                  <a:gd name="T14" fmla="*/ 105 w 156"/>
                  <a:gd name="T15" fmla="*/ 8 h 89"/>
                  <a:gd name="T16" fmla="*/ 101 w 156"/>
                  <a:gd name="T17" fmla="*/ 6 h 89"/>
                  <a:gd name="T18" fmla="*/ 97 w 156"/>
                  <a:gd name="T19" fmla="*/ 3 h 89"/>
                  <a:gd name="T20" fmla="*/ 93 w 156"/>
                  <a:gd name="T21" fmla="*/ 2 h 89"/>
                  <a:gd name="T22" fmla="*/ 88 w 156"/>
                  <a:gd name="T23" fmla="*/ 0 h 89"/>
                  <a:gd name="T24" fmla="*/ 79 w 156"/>
                  <a:gd name="T25" fmla="*/ 2 h 89"/>
                  <a:gd name="T26" fmla="*/ 71 w 156"/>
                  <a:gd name="T27" fmla="*/ 3 h 89"/>
                  <a:gd name="T28" fmla="*/ 62 w 156"/>
                  <a:gd name="T29" fmla="*/ 7 h 89"/>
                  <a:gd name="T30" fmla="*/ 54 w 156"/>
                  <a:gd name="T31" fmla="*/ 11 h 89"/>
                  <a:gd name="T32" fmla="*/ 51 w 156"/>
                  <a:gd name="T33" fmla="*/ 13 h 89"/>
                  <a:gd name="T34" fmla="*/ 47 w 156"/>
                  <a:gd name="T35" fmla="*/ 17 h 89"/>
                  <a:gd name="T36" fmla="*/ 42 w 156"/>
                  <a:gd name="T37" fmla="*/ 25 h 89"/>
                  <a:gd name="T38" fmla="*/ 33 w 156"/>
                  <a:gd name="T39" fmla="*/ 40 h 89"/>
                  <a:gd name="T40" fmla="*/ 22 w 156"/>
                  <a:gd name="T41" fmla="*/ 55 h 89"/>
                  <a:gd name="T42" fmla="*/ 11 w 156"/>
                  <a:gd name="T43" fmla="*/ 72 h 89"/>
                  <a:gd name="T44" fmla="*/ 0 w 156"/>
                  <a:gd name="T4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6" h="89">
                    <a:moveTo>
                      <a:pt x="156" y="84"/>
                    </a:moveTo>
                    <a:lnTo>
                      <a:pt x="147" y="68"/>
                    </a:lnTo>
                    <a:lnTo>
                      <a:pt x="138" y="54"/>
                    </a:lnTo>
                    <a:lnTo>
                      <a:pt x="128" y="38"/>
                    </a:lnTo>
                    <a:lnTo>
                      <a:pt x="118" y="24"/>
                    </a:lnTo>
                    <a:lnTo>
                      <a:pt x="115" y="19"/>
                    </a:lnTo>
                    <a:lnTo>
                      <a:pt x="111" y="15"/>
                    </a:lnTo>
                    <a:lnTo>
                      <a:pt x="105" y="8"/>
                    </a:lnTo>
                    <a:lnTo>
                      <a:pt x="101" y="6"/>
                    </a:lnTo>
                    <a:lnTo>
                      <a:pt x="97" y="3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79" y="2"/>
                    </a:lnTo>
                    <a:lnTo>
                      <a:pt x="71" y="3"/>
                    </a:lnTo>
                    <a:lnTo>
                      <a:pt x="62" y="7"/>
                    </a:lnTo>
                    <a:lnTo>
                      <a:pt x="54" y="11"/>
                    </a:lnTo>
                    <a:lnTo>
                      <a:pt x="51" y="13"/>
                    </a:lnTo>
                    <a:lnTo>
                      <a:pt x="47" y="17"/>
                    </a:lnTo>
                    <a:lnTo>
                      <a:pt x="42" y="25"/>
                    </a:lnTo>
                    <a:lnTo>
                      <a:pt x="33" y="40"/>
                    </a:lnTo>
                    <a:lnTo>
                      <a:pt x="22" y="55"/>
                    </a:lnTo>
                    <a:lnTo>
                      <a:pt x="11" y="72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23" name="Gruppieren 122"/>
          <p:cNvGrpSpPr/>
          <p:nvPr/>
        </p:nvGrpSpPr>
        <p:grpSpPr>
          <a:xfrm>
            <a:off x="8396827" y="1102935"/>
            <a:ext cx="1422400" cy="1423988"/>
            <a:chOff x="6319838" y="2995613"/>
            <a:chExt cx="1422400" cy="1423988"/>
          </a:xfrm>
        </p:grpSpPr>
        <p:sp>
          <p:nvSpPr>
            <p:cNvPr id="124" name="Freeform 89"/>
            <p:cNvSpPr>
              <a:spLocks/>
            </p:cNvSpPr>
            <p:nvPr/>
          </p:nvSpPr>
          <p:spPr bwMode="auto">
            <a:xfrm>
              <a:off x="6319838" y="2995613"/>
              <a:ext cx="1422400" cy="1423988"/>
            </a:xfrm>
            <a:custGeom>
              <a:avLst/>
              <a:gdLst>
                <a:gd name="T0" fmla="*/ 429 w 896"/>
                <a:gd name="T1" fmla="*/ 9 h 897"/>
                <a:gd name="T2" fmla="*/ 386 w 896"/>
                <a:gd name="T3" fmla="*/ 3 h 897"/>
                <a:gd name="T4" fmla="*/ 326 w 896"/>
                <a:gd name="T5" fmla="*/ 46 h 897"/>
                <a:gd name="T6" fmla="*/ 288 w 896"/>
                <a:gd name="T7" fmla="*/ 38 h 897"/>
                <a:gd name="T8" fmla="*/ 245 w 896"/>
                <a:gd name="T9" fmla="*/ 46 h 897"/>
                <a:gd name="T10" fmla="*/ 201 w 896"/>
                <a:gd name="T11" fmla="*/ 107 h 897"/>
                <a:gd name="T12" fmla="*/ 164 w 896"/>
                <a:gd name="T13" fmla="*/ 111 h 897"/>
                <a:gd name="T14" fmla="*/ 128 w 896"/>
                <a:gd name="T15" fmla="*/ 130 h 897"/>
                <a:gd name="T16" fmla="*/ 110 w 896"/>
                <a:gd name="T17" fmla="*/ 186 h 897"/>
                <a:gd name="T18" fmla="*/ 74 w 896"/>
                <a:gd name="T19" fmla="*/ 221 h 897"/>
                <a:gd name="T20" fmla="*/ 44 w 896"/>
                <a:gd name="T21" fmla="*/ 246 h 897"/>
                <a:gd name="T22" fmla="*/ 42 w 896"/>
                <a:gd name="T23" fmla="*/ 291 h 897"/>
                <a:gd name="T24" fmla="*/ 25 w 896"/>
                <a:gd name="T25" fmla="*/ 352 h 897"/>
                <a:gd name="T26" fmla="*/ 2 w 896"/>
                <a:gd name="T27" fmla="*/ 378 h 897"/>
                <a:gd name="T28" fmla="*/ 5 w 896"/>
                <a:gd name="T29" fmla="*/ 414 h 897"/>
                <a:gd name="T30" fmla="*/ 25 w 896"/>
                <a:gd name="T31" fmla="*/ 490 h 897"/>
                <a:gd name="T32" fmla="*/ 4 w 896"/>
                <a:gd name="T33" fmla="*/ 517 h 897"/>
                <a:gd name="T34" fmla="*/ 30 w 896"/>
                <a:gd name="T35" fmla="*/ 572 h 897"/>
                <a:gd name="T36" fmla="*/ 56 w 896"/>
                <a:gd name="T37" fmla="*/ 631 h 897"/>
                <a:gd name="T38" fmla="*/ 54 w 896"/>
                <a:gd name="T39" fmla="*/ 665 h 897"/>
                <a:gd name="T40" fmla="*/ 93 w 896"/>
                <a:gd name="T41" fmla="*/ 701 h 897"/>
                <a:gd name="T42" fmla="*/ 136 w 896"/>
                <a:gd name="T43" fmla="*/ 748 h 897"/>
                <a:gd name="T44" fmla="*/ 145 w 896"/>
                <a:gd name="T45" fmla="*/ 780 h 897"/>
                <a:gd name="T46" fmla="*/ 177 w 896"/>
                <a:gd name="T47" fmla="*/ 797 h 897"/>
                <a:gd name="T48" fmla="*/ 251 w 896"/>
                <a:gd name="T49" fmla="*/ 822 h 897"/>
                <a:gd name="T50" fmla="*/ 263 w 896"/>
                <a:gd name="T51" fmla="*/ 855 h 897"/>
                <a:gd name="T52" fmla="*/ 296 w 896"/>
                <a:gd name="T53" fmla="*/ 868 h 897"/>
                <a:gd name="T54" fmla="*/ 382 w 896"/>
                <a:gd name="T55" fmla="*/ 860 h 897"/>
                <a:gd name="T56" fmla="*/ 398 w 896"/>
                <a:gd name="T57" fmla="*/ 889 h 897"/>
                <a:gd name="T58" fmla="*/ 441 w 896"/>
                <a:gd name="T59" fmla="*/ 893 h 897"/>
                <a:gd name="T60" fmla="*/ 520 w 896"/>
                <a:gd name="T61" fmla="*/ 859 h 897"/>
                <a:gd name="T62" fmla="*/ 543 w 896"/>
                <a:gd name="T63" fmla="*/ 881 h 897"/>
                <a:gd name="T64" fmla="*/ 593 w 896"/>
                <a:gd name="T65" fmla="*/ 864 h 897"/>
                <a:gd name="T66" fmla="*/ 653 w 896"/>
                <a:gd name="T67" fmla="*/ 816 h 897"/>
                <a:gd name="T68" fmla="*/ 687 w 896"/>
                <a:gd name="T69" fmla="*/ 824 h 897"/>
                <a:gd name="T70" fmla="*/ 720 w 896"/>
                <a:gd name="T71" fmla="*/ 795 h 897"/>
                <a:gd name="T72" fmla="*/ 762 w 896"/>
                <a:gd name="T73" fmla="*/ 728 h 897"/>
                <a:gd name="T74" fmla="*/ 797 w 896"/>
                <a:gd name="T75" fmla="*/ 725 h 897"/>
                <a:gd name="T76" fmla="*/ 817 w 896"/>
                <a:gd name="T77" fmla="*/ 697 h 897"/>
                <a:gd name="T78" fmla="*/ 831 w 896"/>
                <a:gd name="T79" fmla="*/ 610 h 897"/>
                <a:gd name="T80" fmla="*/ 863 w 896"/>
                <a:gd name="T81" fmla="*/ 604 h 897"/>
                <a:gd name="T82" fmla="*/ 877 w 896"/>
                <a:gd name="T83" fmla="*/ 567 h 897"/>
                <a:gd name="T84" fmla="*/ 858 w 896"/>
                <a:gd name="T85" fmla="*/ 478 h 897"/>
                <a:gd name="T86" fmla="*/ 888 w 896"/>
                <a:gd name="T87" fmla="*/ 464 h 897"/>
                <a:gd name="T88" fmla="*/ 893 w 896"/>
                <a:gd name="T89" fmla="*/ 420 h 897"/>
                <a:gd name="T90" fmla="*/ 844 w 896"/>
                <a:gd name="T91" fmla="*/ 343 h 897"/>
                <a:gd name="T92" fmla="*/ 869 w 896"/>
                <a:gd name="T93" fmla="*/ 320 h 897"/>
                <a:gd name="T94" fmla="*/ 860 w 896"/>
                <a:gd name="T95" fmla="*/ 276 h 897"/>
                <a:gd name="T96" fmla="*/ 789 w 896"/>
                <a:gd name="T97" fmla="*/ 220 h 897"/>
                <a:gd name="T98" fmla="*/ 805 w 896"/>
                <a:gd name="T99" fmla="*/ 189 h 897"/>
                <a:gd name="T100" fmla="*/ 786 w 896"/>
                <a:gd name="T101" fmla="*/ 155 h 897"/>
                <a:gd name="T102" fmla="*/ 716 w 896"/>
                <a:gd name="T103" fmla="*/ 127 h 897"/>
                <a:gd name="T104" fmla="*/ 703 w 896"/>
                <a:gd name="T105" fmla="*/ 90 h 897"/>
                <a:gd name="T106" fmla="*/ 677 w 896"/>
                <a:gd name="T107" fmla="*/ 62 h 897"/>
                <a:gd name="T108" fmla="*/ 618 w 896"/>
                <a:gd name="T109" fmla="*/ 56 h 897"/>
                <a:gd name="T110" fmla="*/ 575 w 896"/>
                <a:gd name="T111" fmla="*/ 31 h 897"/>
                <a:gd name="T112" fmla="*/ 543 w 896"/>
                <a:gd name="T113" fmla="*/ 8 h 897"/>
                <a:gd name="T114" fmla="*/ 499 w 896"/>
                <a:gd name="T115" fmla="*/ 1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6" h="897">
                  <a:moveTo>
                    <a:pt x="442" y="35"/>
                  </a:moveTo>
                  <a:lnTo>
                    <a:pt x="441" y="30"/>
                  </a:lnTo>
                  <a:lnTo>
                    <a:pt x="439" y="25"/>
                  </a:lnTo>
                  <a:lnTo>
                    <a:pt x="435" y="16"/>
                  </a:lnTo>
                  <a:lnTo>
                    <a:pt x="432" y="12"/>
                  </a:lnTo>
                  <a:lnTo>
                    <a:pt x="429" y="9"/>
                  </a:lnTo>
                  <a:lnTo>
                    <a:pt x="425" y="5"/>
                  </a:lnTo>
                  <a:lnTo>
                    <a:pt x="421" y="4"/>
                  </a:lnTo>
                  <a:lnTo>
                    <a:pt x="414" y="1"/>
                  </a:lnTo>
                  <a:lnTo>
                    <a:pt x="404" y="0"/>
                  </a:lnTo>
                  <a:lnTo>
                    <a:pt x="395" y="1"/>
                  </a:lnTo>
                  <a:lnTo>
                    <a:pt x="386" y="3"/>
                  </a:lnTo>
                  <a:lnTo>
                    <a:pt x="382" y="4"/>
                  </a:lnTo>
                  <a:lnTo>
                    <a:pt x="378" y="7"/>
                  </a:lnTo>
                  <a:lnTo>
                    <a:pt x="370" y="12"/>
                  </a:lnTo>
                  <a:lnTo>
                    <a:pt x="356" y="22"/>
                  </a:lnTo>
                  <a:lnTo>
                    <a:pt x="342" y="34"/>
                  </a:lnTo>
                  <a:lnTo>
                    <a:pt x="326" y="46"/>
                  </a:lnTo>
                  <a:lnTo>
                    <a:pt x="309" y="59"/>
                  </a:lnTo>
                  <a:lnTo>
                    <a:pt x="306" y="54"/>
                  </a:lnTo>
                  <a:lnTo>
                    <a:pt x="302" y="50"/>
                  </a:lnTo>
                  <a:lnTo>
                    <a:pt x="296" y="43"/>
                  </a:lnTo>
                  <a:lnTo>
                    <a:pt x="292" y="41"/>
                  </a:lnTo>
                  <a:lnTo>
                    <a:pt x="288" y="38"/>
                  </a:lnTo>
                  <a:lnTo>
                    <a:pt x="284" y="37"/>
                  </a:lnTo>
                  <a:lnTo>
                    <a:pt x="279" y="35"/>
                  </a:lnTo>
                  <a:lnTo>
                    <a:pt x="270" y="37"/>
                  </a:lnTo>
                  <a:lnTo>
                    <a:pt x="262" y="38"/>
                  </a:lnTo>
                  <a:lnTo>
                    <a:pt x="253" y="42"/>
                  </a:lnTo>
                  <a:lnTo>
                    <a:pt x="245" y="46"/>
                  </a:lnTo>
                  <a:lnTo>
                    <a:pt x="242" y="48"/>
                  </a:lnTo>
                  <a:lnTo>
                    <a:pt x="238" y="52"/>
                  </a:lnTo>
                  <a:lnTo>
                    <a:pt x="233" y="60"/>
                  </a:lnTo>
                  <a:lnTo>
                    <a:pt x="224" y="75"/>
                  </a:lnTo>
                  <a:lnTo>
                    <a:pt x="213" y="90"/>
                  </a:lnTo>
                  <a:lnTo>
                    <a:pt x="201" y="107"/>
                  </a:lnTo>
                  <a:lnTo>
                    <a:pt x="191" y="124"/>
                  </a:lnTo>
                  <a:lnTo>
                    <a:pt x="186" y="120"/>
                  </a:lnTo>
                  <a:lnTo>
                    <a:pt x="181" y="118"/>
                  </a:lnTo>
                  <a:lnTo>
                    <a:pt x="173" y="114"/>
                  </a:lnTo>
                  <a:lnTo>
                    <a:pt x="167" y="113"/>
                  </a:lnTo>
                  <a:lnTo>
                    <a:pt x="164" y="111"/>
                  </a:lnTo>
                  <a:lnTo>
                    <a:pt x="158" y="111"/>
                  </a:lnTo>
                  <a:lnTo>
                    <a:pt x="154" y="113"/>
                  </a:lnTo>
                  <a:lnTo>
                    <a:pt x="146" y="115"/>
                  </a:lnTo>
                  <a:lnTo>
                    <a:pt x="139" y="120"/>
                  </a:lnTo>
                  <a:lnTo>
                    <a:pt x="132" y="126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3" y="137"/>
                  </a:lnTo>
                  <a:lnTo>
                    <a:pt x="122" y="141"/>
                  </a:lnTo>
                  <a:lnTo>
                    <a:pt x="119" y="151"/>
                  </a:lnTo>
                  <a:lnTo>
                    <a:pt x="115" y="168"/>
                  </a:lnTo>
                  <a:lnTo>
                    <a:pt x="110" y="186"/>
                  </a:lnTo>
                  <a:lnTo>
                    <a:pt x="105" y="204"/>
                  </a:lnTo>
                  <a:lnTo>
                    <a:pt x="99" y="225"/>
                  </a:lnTo>
                  <a:lnTo>
                    <a:pt x="94" y="223"/>
                  </a:lnTo>
                  <a:lnTo>
                    <a:pt x="89" y="223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69" y="221"/>
                  </a:lnTo>
                  <a:lnTo>
                    <a:pt x="65" y="223"/>
                  </a:lnTo>
                  <a:lnTo>
                    <a:pt x="61" y="225"/>
                  </a:lnTo>
                  <a:lnTo>
                    <a:pt x="55" y="230"/>
                  </a:lnTo>
                  <a:lnTo>
                    <a:pt x="50" y="237"/>
                  </a:lnTo>
                  <a:lnTo>
                    <a:pt x="44" y="246"/>
                  </a:lnTo>
                  <a:lnTo>
                    <a:pt x="43" y="250"/>
                  </a:lnTo>
                  <a:lnTo>
                    <a:pt x="40" y="254"/>
                  </a:lnTo>
                  <a:lnTo>
                    <a:pt x="40" y="258"/>
                  </a:lnTo>
                  <a:lnTo>
                    <a:pt x="40" y="263"/>
                  </a:lnTo>
                  <a:lnTo>
                    <a:pt x="40" y="272"/>
                  </a:lnTo>
                  <a:lnTo>
                    <a:pt x="42" y="291"/>
                  </a:lnTo>
                  <a:lnTo>
                    <a:pt x="43" y="309"/>
                  </a:lnTo>
                  <a:lnTo>
                    <a:pt x="44" y="329"/>
                  </a:lnTo>
                  <a:lnTo>
                    <a:pt x="46" y="350"/>
                  </a:lnTo>
                  <a:lnTo>
                    <a:pt x="40" y="350"/>
                  </a:lnTo>
                  <a:lnTo>
                    <a:pt x="34" y="351"/>
                  </a:lnTo>
                  <a:lnTo>
                    <a:pt x="25" y="352"/>
                  </a:lnTo>
                  <a:lnTo>
                    <a:pt x="21" y="354"/>
                  </a:lnTo>
                  <a:lnTo>
                    <a:pt x="17" y="356"/>
                  </a:lnTo>
                  <a:lnTo>
                    <a:pt x="13" y="359"/>
                  </a:lnTo>
                  <a:lnTo>
                    <a:pt x="10" y="363"/>
                  </a:lnTo>
                  <a:lnTo>
                    <a:pt x="5" y="369"/>
                  </a:lnTo>
                  <a:lnTo>
                    <a:pt x="2" y="378"/>
                  </a:lnTo>
                  <a:lnTo>
                    <a:pt x="1" y="388"/>
                  </a:lnTo>
                  <a:lnTo>
                    <a:pt x="0" y="392"/>
                  </a:lnTo>
                  <a:lnTo>
                    <a:pt x="0" y="395"/>
                  </a:lnTo>
                  <a:lnTo>
                    <a:pt x="1" y="401"/>
                  </a:lnTo>
                  <a:lnTo>
                    <a:pt x="2" y="405"/>
                  </a:lnTo>
                  <a:lnTo>
                    <a:pt x="5" y="414"/>
                  </a:lnTo>
                  <a:lnTo>
                    <a:pt x="13" y="430"/>
                  </a:lnTo>
                  <a:lnTo>
                    <a:pt x="19" y="448"/>
                  </a:lnTo>
                  <a:lnTo>
                    <a:pt x="27" y="466"/>
                  </a:lnTo>
                  <a:lnTo>
                    <a:pt x="35" y="485"/>
                  </a:lnTo>
                  <a:lnTo>
                    <a:pt x="30" y="487"/>
                  </a:lnTo>
                  <a:lnTo>
                    <a:pt x="25" y="490"/>
                  </a:lnTo>
                  <a:lnTo>
                    <a:pt x="17" y="495"/>
                  </a:lnTo>
                  <a:lnTo>
                    <a:pt x="13" y="498"/>
                  </a:lnTo>
                  <a:lnTo>
                    <a:pt x="10" y="500"/>
                  </a:lnTo>
                  <a:lnTo>
                    <a:pt x="8" y="504"/>
                  </a:lnTo>
                  <a:lnTo>
                    <a:pt x="6" y="509"/>
                  </a:lnTo>
                  <a:lnTo>
                    <a:pt x="4" y="517"/>
                  </a:lnTo>
                  <a:lnTo>
                    <a:pt x="4" y="525"/>
                  </a:lnTo>
                  <a:lnTo>
                    <a:pt x="5" y="536"/>
                  </a:lnTo>
                  <a:lnTo>
                    <a:pt x="8" y="543"/>
                  </a:lnTo>
                  <a:lnTo>
                    <a:pt x="13" y="551"/>
                  </a:lnTo>
                  <a:lnTo>
                    <a:pt x="18" y="559"/>
                  </a:lnTo>
                  <a:lnTo>
                    <a:pt x="30" y="572"/>
                  </a:lnTo>
                  <a:lnTo>
                    <a:pt x="43" y="587"/>
                  </a:lnTo>
                  <a:lnTo>
                    <a:pt x="56" y="601"/>
                  </a:lnTo>
                  <a:lnTo>
                    <a:pt x="71" y="615"/>
                  </a:lnTo>
                  <a:lnTo>
                    <a:pt x="65" y="619"/>
                  </a:lnTo>
                  <a:lnTo>
                    <a:pt x="61" y="623"/>
                  </a:lnTo>
                  <a:lnTo>
                    <a:pt x="56" y="631"/>
                  </a:lnTo>
                  <a:lnTo>
                    <a:pt x="54" y="635"/>
                  </a:lnTo>
                  <a:lnTo>
                    <a:pt x="51" y="639"/>
                  </a:lnTo>
                  <a:lnTo>
                    <a:pt x="50" y="643"/>
                  </a:lnTo>
                  <a:lnTo>
                    <a:pt x="50" y="648"/>
                  </a:lnTo>
                  <a:lnTo>
                    <a:pt x="51" y="657"/>
                  </a:lnTo>
                  <a:lnTo>
                    <a:pt x="54" y="665"/>
                  </a:lnTo>
                  <a:lnTo>
                    <a:pt x="57" y="673"/>
                  </a:lnTo>
                  <a:lnTo>
                    <a:pt x="63" y="681"/>
                  </a:lnTo>
                  <a:lnTo>
                    <a:pt x="67" y="684"/>
                  </a:lnTo>
                  <a:lnTo>
                    <a:pt x="69" y="687"/>
                  </a:lnTo>
                  <a:lnTo>
                    <a:pt x="78" y="691"/>
                  </a:lnTo>
                  <a:lnTo>
                    <a:pt x="93" y="701"/>
                  </a:lnTo>
                  <a:lnTo>
                    <a:pt x="110" y="710"/>
                  </a:lnTo>
                  <a:lnTo>
                    <a:pt x="127" y="719"/>
                  </a:lnTo>
                  <a:lnTo>
                    <a:pt x="145" y="729"/>
                  </a:lnTo>
                  <a:lnTo>
                    <a:pt x="143" y="735"/>
                  </a:lnTo>
                  <a:lnTo>
                    <a:pt x="140" y="739"/>
                  </a:lnTo>
                  <a:lnTo>
                    <a:pt x="136" y="748"/>
                  </a:lnTo>
                  <a:lnTo>
                    <a:pt x="135" y="753"/>
                  </a:lnTo>
                  <a:lnTo>
                    <a:pt x="135" y="757"/>
                  </a:lnTo>
                  <a:lnTo>
                    <a:pt x="135" y="762"/>
                  </a:lnTo>
                  <a:lnTo>
                    <a:pt x="136" y="766"/>
                  </a:lnTo>
                  <a:lnTo>
                    <a:pt x="140" y="774"/>
                  </a:lnTo>
                  <a:lnTo>
                    <a:pt x="145" y="780"/>
                  </a:lnTo>
                  <a:lnTo>
                    <a:pt x="152" y="787"/>
                  </a:lnTo>
                  <a:lnTo>
                    <a:pt x="156" y="791"/>
                  </a:lnTo>
                  <a:lnTo>
                    <a:pt x="160" y="792"/>
                  </a:lnTo>
                  <a:lnTo>
                    <a:pt x="164" y="795"/>
                  </a:lnTo>
                  <a:lnTo>
                    <a:pt x="167" y="796"/>
                  </a:lnTo>
                  <a:lnTo>
                    <a:pt x="177" y="797"/>
                  </a:lnTo>
                  <a:lnTo>
                    <a:pt x="195" y="801"/>
                  </a:lnTo>
                  <a:lnTo>
                    <a:pt x="213" y="804"/>
                  </a:lnTo>
                  <a:lnTo>
                    <a:pt x="233" y="808"/>
                  </a:lnTo>
                  <a:lnTo>
                    <a:pt x="253" y="812"/>
                  </a:lnTo>
                  <a:lnTo>
                    <a:pt x="251" y="817"/>
                  </a:lnTo>
                  <a:lnTo>
                    <a:pt x="251" y="822"/>
                  </a:lnTo>
                  <a:lnTo>
                    <a:pt x="251" y="833"/>
                  </a:lnTo>
                  <a:lnTo>
                    <a:pt x="251" y="837"/>
                  </a:lnTo>
                  <a:lnTo>
                    <a:pt x="253" y="841"/>
                  </a:lnTo>
                  <a:lnTo>
                    <a:pt x="254" y="846"/>
                  </a:lnTo>
                  <a:lnTo>
                    <a:pt x="256" y="850"/>
                  </a:lnTo>
                  <a:lnTo>
                    <a:pt x="263" y="855"/>
                  </a:lnTo>
                  <a:lnTo>
                    <a:pt x="270" y="860"/>
                  </a:lnTo>
                  <a:lnTo>
                    <a:pt x="279" y="864"/>
                  </a:lnTo>
                  <a:lnTo>
                    <a:pt x="283" y="866"/>
                  </a:lnTo>
                  <a:lnTo>
                    <a:pt x="287" y="867"/>
                  </a:lnTo>
                  <a:lnTo>
                    <a:pt x="292" y="868"/>
                  </a:lnTo>
                  <a:lnTo>
                    <a:pt x="296" y="868"/>
                  </a:lnTo>
                  <a:lnTo>
                    <a:pt x="305" y="867"/>
                  </a:lnTo>
                  <a:lnTo>
                    <a:pt x="323" y="864"/>
                  </a:lnTo>
                  <a:lnTo>
                    <a:pt x="342" y="862"/>
                  </a:lnTo>
                  <a:lnTo>
                    <a:pt x="361" y="858"/>
                  </a:lnTo>
                  <a:lnTo>
                    <a:pt x="381" y="855"/>
                  </a:lnTo>
                  <a:lnTo>
                    <a:pt x="382" y="860"/>
                  </a:lnTo>
                  <a:lnTo>
                    <a:pt x="384" y="866"/>
                  </a:lnTo>
                  <a:lnTo>
                    <a:pt x="386" y="875"/>
                  </a:lnTo>
                  <a:lnTo>
                    <a:pt x="389" y="879"/>
                  </a:lnTo>
                  <a:lnTo>
                    <a:pt x="390" y="883"/>
                  </a:lnTo>
                  <a:lnTo>
                    <a:pt x="394" y="887"/>
                  </a:lnTo>
                  <a:lnTo>
                    <a:pt x="398" y="889"/>
                  </a:lnTo>
                  <a:lnTo>
                    <a:pt x="406" y="893"/>
                  </a:lnTo>
                  <a:lnTo>
                    <a:pt x="414" y="894"/>
                  </a:lnTo>
                  <a:lnTo>
                    <a:pt x="423" y="897"/>
                  </a:lnTo>
                  <a:lnTo>
                    <a:pt x="432" y="896"/>
                  </a:lnTo>
                  <a:lnTo>
                    <a:pt x="436" y="896"/>
                  </a:lnTo>
                  <a:lnTo>
                    <a:pt x="441" y="893"/>
                  </a:lnTo>
                  <a:lnTo>
                    <a:pt x="449" y="889"/>
                  </a:lnTo>
                  <a:lnTo>
                    <a:pt x="465" y="881"/>
                  </a:lnTo>
                  <a:lnTo>
                    <a:pt x="482" y="872"/>
                  </a:lnTo>
                  <a:lnTo>
                    <a:pt x="499" y="863"/>
                  </a:lnTo>
                  <a:lnTo>
                    <a:pt x="517" y="854"/>
                  </a:lnTo>
                  <a:lnTo>
                    <a:pt x="520" y="859"/>
                  </a:lnTo>
                  <a:lnTo>
                    <a:pt x="522" y="863"/>
                  </a:lnTo>
                  <a:lnTo>
                    <a:pt x="529" y="871"/>
                  </a:lnTo>
                  <a:lnTo>
                    <a:pt x="531" y="875"/>
                  </a:lnTo>
                  <a:lnTo>
                    <a:pt x="535" y="877"/>
                  </a:lnTo>
                  <a:lnTo>
                    <a:pt x="539" y="880"/>
                  </a:lnTo>
                  <a:lnTo>
                    <a:pt x="543" y="881"/>
                  </a:lnTo>
                  <a:lnTo>
                    <a:pt x="552" y="883"/>
                  </a:lnTo>
                  <a:lnTo>
                    <a:pt x="560" y="881"/>
                  </a:lnTo>
                  <a:lnTo>
                    <a:pt x="569" y="880"/>
                  </a:lnTo>
                  <a:lnTo>
                    <a:pt x="579" y="876"/>
                  </a:lnTo>
                  <a:lnTo>
                    <a:pt x="586" y="871"/>
                  </a:lnTo>
                  <a:lnTo>
                    <a:pt x="593" y="864"/>
                  </a:lnTo>
                  <a:lnTo>
                    <a:pt x="605" y="851"/>
                  </a:lnTo>
                  <a:lnTo>
                    <a:pt x="618" y="838"/>
                  </a:lnTo>
                  <a:lnTo>
                    <a:pt x="631" y="824"/>
                  </a:lnTo>
                  <a:lnTo>
                    <a:pt x="645" y="808"/>
                  </a:lnTo>
                  <a:lnTo>
                    <a:pt x="649" y="813"/>
                  </a:lnTo>
                  <a:lnTo>
                    <a:pt x="653" y="816"/>
                  </a:lnTo>
                  <a:lnTo>
                    <a:pt x="661" y="821"/>
                  </a:lnTo>
                  <a:lnTo>
                    <a:pt x="665" y="824"/>
                  </a:lnTo>
                  <a:lnTo>
                    <a:pt x="670" y="825"/>
                  </a:lnTo>
                  <a:lnTo>
                    <a:pt x="674" y="826"/>
                  </a:lnTo>
                  <a:lnTo>
                    <a:pt x="679" y="826"/>
                  </a:lnTo>
                  <a:lnTo>
                    <a:pt x="687" y="824"/>
                  </a:lnTo>
                  <a:lnTo>
                    <a:pt x="695" y="821"/>
                  </a:lnTo>
                  <a:lnTo>
                    <a:pt x="703" y="816"/>
                  </a:lnTo>
                  <a:lnTo>
                    <a:pt x="711" y="811"/>
                  </a:lnTo>
                  <a:lnTo>
                    <a:pt x="714" y="807"/>
                  </a:lnTo>
                  <a:lnTo>
                    <a:pt x="716" y="803"/>
                  </a:lnTo>
                  <a:lnTo>
                    <a:pt x="720" y="795"/>
                  </a:lnTo>
                  <a:lnTo>
                    <a:pt x="727" y="778"/>
                  </a:lnTo>
                  <a:lnTo>
                    <a:pt x="736" y="761"/>
                  </a:lnTo>
                  <a:lnTo>
                    <a:pt x="744" y="742"/>
                  </a:lnTo>
                  <a:lnTo>
                    <a:pt x="751" y="724"/>
                  </a:lnTo>
                  <a:lnTo>
                    <a:pt x="757" y="727"/>
                  </a:lnTo>
                  <a:lnTo>
                    <a:pt x="762" y="728"/>
                  </a:lnTo>
                  <a:lnTo>
                    <a:pt x="771" y="731"/>
                  </a:lnTo>
                  <a:lnTo>
                    <a:pt x="776" y="732"/>
                  </a:lnTo>
                  <a:lnTo>
                    <a:pt x="780" y="732"/>
                  </a:lnTo>
                  <a:lnTo>
                    <a:pt x="786" y="732"/>
                  </a:lnTo>
                  <a:lnTo>
                    <a:pt x="789" y="729"/>
                  </a:lnTo>
                  <a:lnTo>
                    <a:pt x="797" y="725"/>
                  </a:lnTo>
                  <a:lnTo>
                    <a:pt x="803" y="720"/>
                  </a:lnTo>
                  <a:lnTo>
                    <a:pt x="809" y="712"/>
                  </a:lnTo>
                  <a:lnTo>
                    <a:pt x="812" y="708"/>
                  </a:lnTo>
                  <a:lnTo>
                    <a:pt x="814" y="704"/>
                  </a:lnTo>
                  <a:lnTo>
                    <a:pt x="816" y="701"/>
                  </a:lnTo>
                  <a:lnTo>
                    <a:pt x="817" y="697"/>
                  </a:lnTo>
                  <a:lnTo>
                    <a:pt x="818" y="686"/>
                  </a:lnTo>
                  <a:lnTo>
                    <a:pt x="820" y="669"/>
                  </a:lnTo>
                  <a:lnTo>
                    <a:pt x="821" y="651"/>
                  </a:lnTo>
                  <a:lnTo>
                    <a:pt x="824" y="631"/>
                  </a:lnTo>
                  <a:lnTo>
                    <a:pt x="825" y="610"/>
                  </a:lnTo>
                  <a:lnTo>
                    <a:pt x="831" y="610"/>
                  </a:lnTo>
                  <a:lnTo>
                    <a:pt x="837" y="610"/>
                  </a:lnTo>
                  <a:lnTo>
                    <a:pt x="846" y="610"/>
                  </a:lnTo>
                  <a:lnTo>
                    <a:pt x="851" y="610"/>
                  </a:lnTo>
                  <a:lnTo>
                    <a:pt x="855" y="609"/>
                  </a:lnTo>
                  <a:lnTo>
                    <a:pt x="859" y="606"/>
                  </a:lnTo>
                  <a:lnTo>
                    <a:pt x="863" y="604"/>
                  </a:lnTo>
                  <a:lnTo>
                    <a:pt x="868" y="597"/>
                  </a:lnTo>
                  <a:lnTo>
                    <a:pt x="872" y="589"/>
                  </a:lnTo>
                  <a:lnTo>
                    <a:pt x="876" y="580"/>
                  </a:lnTo>
                  <a:lnTo>
                    <a:pt x="877" y="576"/>
                  </a:lnTo>
                  <a:lnTo>
                    <a:pt x="877" y="572"/>
                  </a:lnTo>
                  <a:lnTo>
                    <a:pt x="877" y="567"/>
                  </a:lnTo>
                  <a:lnTo>
                    <a:pt x="877" y="562"/>
                  </a:lnTo>
                  <a:lnTo>
                    <a:pt x="876" y="553"/>
                  </a:lnTo>
                  <a:lnTo>
                    <a:pt x="871" y="536"/>
                  </a:lnTo>
                  <a:lnTo>
                    <a:pt x="867" y="517"/>
                  </a:lnTo>
                  <a:lnTo>
                    <a:pt x="863" y="498"/>
                  </a:lnTo>
                  <a:lnTo>
                    <a:pt x="858" y="478"/>
                  </a:lnTo>
                  <a:lnTo>
                    <a:pt x="863" y="477"/>
                  </a:lnTo>
                  <a:lnTo>
                    <a:pt x="868" y="475"/>
                  </a:lnTo>
                  <a:lnTo>
                    <a:pt x="877" y="471"/>
                  </a:lnTo>
                  <a:lnTo>
                    <a:pt x="881" y="470"/>
                  </a:lnTo>
                  <a:lnTo>
                    <a:pt x="885" y="467"/>
                  </a:lnTo>
                  <a:lnTo>
                    <a:pt x="888" y="464"/>
                  </a:lnTo>
                  <a:lnTo>
                    <a:pt x="890" y="460"/>
                  </a:lnTo>
                  <a:lnTo>
                    <a:pt x="893" y="452"/>
                  </a:lnTo>
                  <a:lnTo>
                    <a:pt x="896" y="443"/>
                  </a:lnTo>
                  <a:lnTo>
                    <a:pt x="896" y="433"/>
                  </a:lnTo>
                  <a:lnTo>
                    <a:pt x="894" y="424"/>
                  </a:lnTo>
                  <a:lnTo>
                    <a:pt x="893" y="420"/>
                  </a:lnTo>
                  <a:lnTo>
                    <a:pt x="892" y="416"/>
                  </a:lnTo>
                  <a:lnTo>
                    <a:pt x="886" y="409"/>
                  </a:lnTo>
                  <a:lnTo>
                    <a:pt x="877" y="393"/>
                  </a:lnTo>
                  <a:lnTo>
                    <a:pt x="867" y="377"/>
                  </a:lnTo>
                  <a:lnTo>
                    <a:pt x="856" y="360"/>
                  </a:lnTo>
                  <a:lnTo>
                    <a:pt x="844" y="343"/>
                  </a:lnTo>
                  <a:lnTo>
                    <a:pt x="850" y="340"/>
                  </a:lnTo>
                  <a:lnTo>
                    <a:pt x="855" y="337"/>
                  </a:lnTo>
                  <a:lnTo>
                    <a:pt x="861" y="330"/>
                  </a:lnTo>
                  <a:lnTo>
                    <a:pt x="865" y="327"/>
                  </a:lnTo>
                  <a:lnTo>
                    <a:pt x="868" y="323"/>
                  </a:lnTo>
                  <a:lnTo>
                    <a:pt x="869" y="320"/>
                  </a:lnTo>
                  <a:lnTo>
                    <a:pt x="871" y="314"/>
                  </a:lnTo>
                  <a:lnTo>
                    <a:pt x="871" y="306"/>
                  </a:lnTo>
                  <a:lnTo>
                    <a:pt x="869" y="297"/>
                  </a:lnTo>
                  <a:lnTo>
                    <a:pt x="867" y="288"/>
                  </a:lnTo>
                  <a:lnTo>
                    <a:pt x="863" y="280"/>
                  </a:lnTo>
                  <a:lnTo>
                    <a:pt x="860" y="276"/>
                  </a:lnTo>
                  <a:lnTo>
                    <a:pt x="858" y="274"/>
                  </a:lnTo>
                  <a:lnTo>
                    <a:pt x="850" y="267"/>
                  </a:lnTo>
                  <a:lnTo>
                    <a:pt x="835" y="257"/>
                  </a:lnTo>
                  <a:lnTo>
                    <a:pt x="821" y="245"/>
                  </a:lnTo>
                  <a:lnTo>
                    <a:pt x="805" y="232"/>
                  </a:lnTo>
                  <a:lnTo>
                    <a:pt x="789" y="220"/>
                  </a:lnTo>
                  <a:lnTo>
                    <a:pt x="793" y="215"/>
                  </a:lnTo>
                  <a:lnTo>
                    <a:pt x="796" y="211"/>
                  </a:lnTo>
                  <a:lnTo>
                    <a:pt x="801" y="202"/>
                  </a:lnTo>
                  <a:lnTo>
                    <a:pt x="803" y="198"/>
                  </a:lnTo>
                  <a:lnTo>
                    <a:pt x="804" y="194"/>
                  </a:lnTo>
                  <a:lnTo>
                    <a:pt x="805" y="189"/>
                  </a:lnTo>
                  <a:lnTo>
                    <a:pt x="804" y="183"/>
                  </a:lnTo>
                  <a:lnTo>
                    <a:pt x="801" y="175"/>
                  </a:lnTo>
                  <a:lnTo>
                    <a:pt x="797" y="169"/>
                  </a:lnTo>
                  <a:lnTo>
                    <a:pt x="792" y="161"/>
                  </a:lnTo>
                  <a:lnTo>
                    <a:pt x="789" y="157"/>
                  </a:lnTo>
                  <a:lnTo>
                    <a:pt x="786" y="155"/>
                  </a:lnTo>
                  <a:lnTo>
                    <a:pt x="783" y="152"/>
                  </a:lnTo>
                  <a:lnTo>
                    <a:pt x="778" y="149"/>
                  </a:lnTo>
                  <a:lnTo>
                    <a:pt x="770" y="147"/>
                  </a:lnTo>
                  <a:lnTo>
                    <a:pt x="753" y="140"/>
                  </a:lnTo>
                  <a:lnTo>
                    <a:pt x="734" y="134"/>
                  </a:lnTo>
                  <a:lnTo>
                    <a:pt x="716" y="127"/>
                  </a:lnTo>
                  <a:lnTo>
                    <a:pt x="696" y="120"/>
                  </a:lnTo>
                  <a:lnTo>
                    <a:pt x="699" y="114"/>
                  </a:lnTo>
                  <a:lnTo>
                    <a:pt x="700" y="110"/>
                  </a:lnTo>
                  <a:lnTo>
                    <a:pt x="702" y="100"/>
                  </a:lnTo>
                  <a:lnTo>
                    <a:pt x="703" y="96"/>
                  </a:lnTo>
                  <a:lnTo>
                    <a:pt x="703" y="90"/>
                  </a:lnTo>
                  <a:lnTo>
                    <a:pt x="702" y="86"/>
                  </a:lnTo>
                  <a:lnTo>
                    <a:pt x="699" y="82"/>
                  </a:lnTo>
                  <a:lnTo>
                    <a:pt x="694" y="75"/>
                  </a:lnTo>
                  <a:lnTo>
                    <a:pt x="689" y="69"/>
                  </a:lnTo>
                  <a:lnTo>
                    <a:pt x="681" y="64"/>
                  </a:lnTo>
                  <a:lnTo>
                    <a:pt x="677" y="62"/>
                  </a:lnTo>
                  <a:lnTo>
                    <a:pt x="673" y="60"/>
                  </a:lnTo>
                  <a:lnTo>
                    <a:pt x="668" y="59"/>
                  </a:lnTo>
                  <a:lnTo>
                    <a:pt x="664" y="58"/>
                  </a:lnTo>
                  <a:lnTo>
                    <a:pt x="655" y="58"/>
                  </a:lnTo>
                  <a:lnTo>
                    <a:pt x="636" y="58"/>
                  </a:lnTo>
                  <a:lnTo>
                    <a:pt x="618" y="56"/>
                  </a:lnTo>
                  <a:lnTo>
                    <a:pt x="597" y="56"/>
                  </a:lnTo>
                  <a:lnTo>
                    <a:pt x="577" y="56"/>
                  </a:lnTo>
                  <a:lnTo>
                    <a:pt x="577" y="51"/>
                  </a:lnTo>
                  <a:lnTo>
                    <a:pt x="577" y="46"/>
                  </a:lnTo>
                  <a:lnTo>
                    <a:pt x="576" y="35"/>
                  </a:lnTo>
                  <a:lnTo>
                    <a:pt x="575" y="31"/>
                  </a:lnTo>
                  <a:lnTo>
                    <a:pt x="573" y="27"/>
                  </a:lnTo>
                  <a:lnTo>
                    <a:pt x="571" y="24"/>
                  </a:lnTo>
                  <a:lnTo>
                    <a:pt x="567" y="20"/>
                  </a:lnTo>
                  <a:lnTo>
                    <a:pt x="560" y="14"/>
                  </a:lnTo>
                  <a:lnTo>
                    <a:pt x="552" y="12"/>
                  </a:lnTo>
                  <a:lnTo>
                    <a:pt x="543" y="8"/>
                  </a:lnTo>
                  <a:lnTo>
                    <a:pt x="538" y="8"/>
                  </a:lnTo>
                  <a:lnTo>
                    <a:pt x="534" y="7"/>
                  </a:lnTo>
                  <a:lnTo>
                    <a:pt x="530" y="8"/>
                  </a:lnTo>
                  <a:lnTo>
                    <a:pt x="525" y="8"/>
                  </a:lnTo>
                  <a:lnTo>
                    <a:pt x="516" y="12"/>
                  </a:lnTo>
                  <a:lnTo>
                    <a:pt x="499" y="17"/>
                  </a:lnTo>
                  <a:lnTo>
                    <a:pt x="482" y="22"/>
                  </a:lnTo>
                  <a:lnTo>
                    <a:pt x="462" y="29"/>
                  </a:lnTo>
                  <a:lnTo>
                    <a:pt x="442" y="3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49"/>
            <p:cNvSpPr>
              <a:spLocks/>
            </p:cNvSpPr>
            <p:nvPr/>
          </p:nvSpPr>
          <p:spPr bwMode="auto">
            <a:xfrm>
              <a:off x="6672263" y="3351213"/>
              <a:ext cx="709613" cy="708025"/>
            </a:xfrm>
            <a:custGeom>
              <a:avLst/>
              <a:gdLst>
                <a:gd name="T0" fmla="*/ 67 w 447"/>
                <a:gd name="T1" fmla="*/ 64 h 446"/>
                <a:gd name="T2" fmla="*/ 100 w 447"/>
                <a:gd name="T3" fmla="*/ 38 h 446"/>
                <a:gd name="T4" fmla="*/ 129 w 447"/>
                <a:gd name="T5" fmla="*/ 21 h 446"/>
                <a:gd name="T6" fmla="*/ 150 w 447"/>
                <a:gd name="T7" fmla="*/ 13 h 446"/>
                <a:gd name="T8" fmla="*/ 172 w 447"/>
                <a:gd name="T9" fmla="*/ 6 h 446"/>
                <a:gd name="T10" fmla="*/ 194 w 447"/>
                <a:gd name="T11" fmla="*/ 3 h 446"/>
                <a:gd name="T12" fmla="*/ 218 w 447"/>
                <a:gd name="T13" fmla="*/ 0 h 446"/>
                <a:gd name="T14" fmla="*/ 241 w 447"/>
                <a:gd name="T15" fmla="*/ 1 h 446"/>
                <a:gd name="T16" fmla="*/ 264 w 447"/>
                <a:gd name="T17" fmla="*/ 4 h 446"/>
                <a:gd name="T18" fmla="*/ 286 w 447"/>
                <a:gd name="T19" fmla="*/ 9 h 446"/>
                <a:gd name="T20" fmla="*/ 307 w 447"/>
                <a:gd name="T21" fmla="*/ 16 h 446"/>
                <a:gd name="T22" fmla="*/ 336 w 447"/>
                <a:gd name="T23" fmla="*/ 30 h 446"/>
                <a:gd name="T24" fmla="*/ 368 w 447"/>
                <a:gd name="T25" fmla="*/ 54 h 446"/>
                <a:gd name="T26" fmla="*/ 397 w 447"/>
                <a:gd name="T27" fmla="*/ 82 h 446"/>
                <a:gd name="T28" fmla="*/ 421 w 447"/>
                <a:gd name="T29" fmla="*/ 119 h 446"/>
                <a:gd name="T30" fmla="*/ 431 w 447"/>
                <a:gd name="T31" fmla="*/ 139 h 446"/>
                <a:gd name="T32" fmla="*/ 438 w 447"/>
                <a:gd name="T33" fmla="*/ 160 h 446"/>
                <a:gd name="T34" fmla="*/ 444 w 447"/>
                <a:gd name="T35" fmla="*/ 183 h 446"/>
                <a:gd name="T36" fmla="*/ 447 w 447"/>
                <a:gd name="T37" fmla="*/ 206 h 446"/>
                <a:gd name="T38" fmla="*/ 447 w 447"/>
                <a:gd name="T39" fmla="*/ 229 h 446"/>
                <a:gd name="T40" fmla="*/ 446 w 447"/>
                <a:gd name="T41" fmla="*/ 251 h 446"/>
                <a:gd name="T42" fmla="*/ 442 w 447"/>
                <a:gd name="T43" fmla="*/ 274 h 446"/>
                <a:gd name="T44" fmla="*/ 435 w 447"/>
                <a:gd name="T45" fmla="*/ 296 h 446"/>
                <a:gd name="T46" fmla="*/ 427 w 447"/>
                <a:gd name="T47" fmla="*/ 316 h 446"/>
                <a:gd name="T48" fmla="*/ 406 w 447"/>
                <a:gd name="T49" fmla="*/ 352 h 446"/>
                <a:gd name="T50" fmla="*/ 380 w 447"/>
                <a:gd name="T51" fmla="*/ 382 h 446"/>
                <a:gd name="T52" fmla="*/ 347 w 447"/>
                <a:gd name="T53" fmla="*/ 410 h 446"/>
                <a:gd name="T54" fmla="*/ 319 w 447"/>
                <a:gd name="T55" fmla="*/ 426 h 446"/>
                <a:gd name="T56" fmla="*/ 298 w 447"/>
                <a:gd name="T57" fmla="*/ 435 h 446"/>
                <a:gd name="T58" fmla="*/ 277 w 447"/>
                <a:gd name="T59" fmla="*/ 441 h 446"/>
                <a:gd name="T60" fmla="*/ 253 w 447"/>
                <a:gd name="T61" fmla="*/ 445 h 446"/>
                <a:gd name="T62" fmla="*/ 231 w 447"/>
                <a:gd name="T63" fmla="*/ 446 h 446"/>
                <a:gd name="T64" fmla="*/ 207 w 447"/>
                <a:gd name="T65" fmla="*/ 446 h 446"/>
                <a:gd name="T66" fmla="*/ 185 w 447"/>
                <a:gd name="T67" fmla="*/ 444 h 446"/>
                <a:gd name="T68" fmla="*/ 163 w 447"/>
                <a:gd name="T69" fmla="*/ 439 h 446"/>
                <a:gd name="T70" fmla="*/ 142 w 447"/>
                <a:gd name="T71" fmla="*/ 431 h 446"/>
                <a:gd name="T72" fmla="*/ 113 w 447"/>
                <a:gd name="T73" fmla="*/ 418 h 446"/>
                <a:gd name="T74" fmla="*/ 79 w 447"/>
                <a:gd name="T75" fmla="*/ 394 h 446"/>
                <a:gd name="T76" fmla="*/ 52 w 447"/>
                <a:gd name="T77" fmla="*/ 364 h 446"/>
                <a:gd name="T78" fmla="*/ 27 w 447"/>
                <a:gd name="T79" fmla="*/ 329 h 446"/>
                <a:gd name="T80" fmla="*/ 17 w 447"/>
                <a:gd name="T81" fmla="*/ 308 h 446"/>
                <a:gd name="T82" fmla="*/ 10 w 447"/>
                <a:gd name="T83" fmla="*/ 287 h 446"/>
                <a:gd name="T84" fmla="*/ 4 w 447"/>
                <a:gd name="T85" fmla="*/ 264 h 446"/>
                <a:gd name="T86" fmla="*/ 2 w 447"/>
                <a:gd name="T87" fmla="*/ 241 h 446"/>
                <a:gd name="T88" fmla="*/ 0 w 447"/>
                <a:gd name="T89" fmla="*/ 219 h 446"/>
                <a:gd name="T90" fmla="*/ 3 w 447"/>
                <a:gd name="T91" fmla="*/ 195 h 446"/>
                <a:gd name="T92" fmla="*/ 7 w 447"/>
                <a:gd name="T93" fmla="*/ 173 h 446"/>
                <a:gd name="T94" fmla="*/ 12 w 447"/>
                <a:gd name="T95" fmla="*/ 152 h 446"/>
                <a:gd name="T96" fmla="*/ 21 w 447"/>
                <a:gd name="T97" fmla="*/ 131 h 446"/>
                <a:gd name="T98" fmla="*/ 42 w 447"/>
                <a:gd name="T99" fmla="*/ 9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7" h="446">
                  <a:moveTo>
                    <a:pt x="54" y="78"/>
                  </a:moveTo>
                  <a:lnTo>
                    <a:pt x="67" y="64"/>
                  </a:lnTo>
                  <a:lnTo>
                    <a:pt x="83" y="50"/>
                  </a:lnTo>
                  <a:lnTo>
                    <a:pt x="100" y="38"/>
                  </a:lnTo>
                  <a:lnTo>
                    <a:pt x="120" y="26"/>
                  </a:lnTo>
                  <a:lnTo>
                    <a:pt x="129" y="21"/>
                  </a:lnTo>
                  <a:lnTo>
                    <a:pt x="139" y="17"/>
                  </a:lnTo>
                  <a:lnTo>
                    <a:pt x="150" y="13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4" y="4"/>
                  </a:lnTo>
                  <a:lnTo>
                    <a:pt x="194" y="3"/>
                  </a:lnTo>
                  <a:lnTo>
                    <a:pt x="206" y="1"/>
                  </a:lnTo>
                  <a:lnTo>
                    <a:pt x="218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52" y="1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6" y="9"/>
                  </a:lnTo>
                  <a:lnTo>
                    <a:pt x="296" y="12"/>
                  </a:lnTo>
                  <a:lnTo>
                    <a:pt x="307" y="16"/>
                  </a:lnTo>
                  <a:lnTo>
                    <a:pt x="316" y="20"/>
                  </a:lnTo>
                  <a:lnTo>
                    <a:pt x="336" y="30"/>
                  </a:lnTo>
                  <a:lnTo>
                    <a:pt x="353" y="41"/>
                  </a:lnTo>
                  <a:lnTo>
                    <a:pt x="368" y="54"/>
                  </a:lnTo>
                  <a:lnTo>
                    <a:pt x="384" y="67"/>
                  </a:lnTo>
                  <a:lnTo>
                    <a:pt x="397" y="82"/>
                  </a:lnTo>
                  <a:lnTo>
                    <a:pt x="410" y="99"/>
                  </a:lnTo>
                  <a:lnTo>
                    <a:pt x="421" y="119"/>
                  </a:lnTo>
                  <a:lnTo>
                    <a:pt x="426" y="128"/>
                  </a:lnTo>
                  <a:lnTo>
                    <a:pt x="431" y="139"/>
                  </a:lnTo>
                  <a:lnTo>
                    <a:pt x="435" y="149"/>
                  </a:lnTo>
                  <a:lnTo>
                    <a:pt x="438" y="160"/>
                  </a:lnTo>
                  <a:lnTo>
                    <a:pt x="442" y="171"/>
                  </a:lnTo>
                  <a:lnTo>
                    <a:pt x="444" y="183"/>
                  </a:lnTo>
                  <a:lnTo>
                    <a:pt x="446" y="194"/>
                  </a:lnTo>
                  <a:lnTo>
                    <a:pt x="447" y="206"/>
                  </a:lnTo>
                  <a:lnTo>
                    <a:pt x="447" y="217"/>
                  </a:lnTo>
                  <a:lnTo>
                    <a:pt x="447" y="229"/>
                  </a:lnTo>
                  <a:lnTo>
                    <a:pt x="447" y="240"/>
                  </a:lnTo>
                  <a:lnTo>
                    <a:pt x="446" y="251"/>
                  </a:lnTo>
                  <a:lnTo>
                    <a:pt x="444" y="263"/>
                  </a:lnTo>
                  <a:lnTo>
                    <a:pt x="442" y="274"/>
                  </a:lnTo>
                  <a:lnTo>
                    <a:pt x="439" y="285"/>
                  </a:lnTo>
                  <a:lnTo>
                    <a:pt x="435" y="296"/>
                  </a:lnTo>
                  <a:lnTo>
                    <a:pt x="431" y="306"/>
                  </a:lnTo>
                  <a:lnTo>
                    <a:pt x="427" y="316"/>
                  </a:lnTo>
                  <a:lnTo>
                    <a:pt x="418" y="335"/>
                  </a:lnTo>
                  <a:lnTo>
                    <a:pt x="406" y="352"/>
                  </a:lnTo>
                  <a:lnTo>
                    <a:pt x="395" y="368"/>
                  </a:lnTo>
                  <a:lnTo>
                    <a:pt x="380" y="382"/>
                  </a:lnTo>
                  <a:lnTo>
                    <a:pt x="366" y="397"/>
                  </a:lnTo>
                  <a:lnTo>
                    <a:pt x="347" y="410"/>
                  </a:lnTo>
                  <a:lnTo>
                    <a:pt x="329" y="420"/>
                  </a:lnTo>
                  <a:lnTo>
                    <a:pt x="319" y="426"/>
                  </a:lnTo>
                  <a:lnTo>
                    <a:pt x="309" y="431"/>
                  </a:lnTo>
                  <a:lnTo>
                    <a:pt x="298" y="435"/>
                  </a:lnTo>
                  <a:lnTo>
                    <a:pt x="287" y="437"/>
                  </a:lnTo>
                  <a:lnTo>
                    <a:pt x="277" y="441"/>
                  </a:lnTo>
                  <a:lnTo>
                    <a:pt x="265" y="443"/>
                  </a:lnTo>
                  <a:lnTo>
                    <a:pt x="253" y="445"/>
                  </a:lnTo>
                  <a:lnTo>
                    <a:pt x="243" y="446"/>
                  </a:lnTo>
                  <a:lnTo>
                    <a:pt x="231" y="446"/>
                  </a:lnTo>
                  <a:lnTo>
                    <a:pt x="219" y="446"/>
                  </a:lnTo>
                  <a:lnTo>
                    <a:pt x="207" y="446"/>
                  </a:lnTo>
                  <a:lnTo>
                    <a:pt x="196" y="445"/>
                  </a:lnTo>
                  <a:lnTo>
                    <a:pt x="185" y="444"/>
                  </a:lnTo>
                  <a:lnTo>
                    <a:pt x="173" y="441"/>
                  </a:lnTo>
                  <a:lnTo>
                    <a:pt x="163" y="439"/>
                  </a:lnTo>
                  <a:lnTo>
                    <a:pt x="152" y="435"/>
                  </a:lnTo>
                  <a:lnTo>
                    <a:pt x="142" y="431"/>
                  </a:lnTo>
                  <a:lnTo>
                    <a:pt x="131" y="427"/>
                  </a:lnTo>
                  <a:lnTo>
                    <a:pt x="113" y="418"/>
                  </a:lnTo>
                  <a:lnTo>
                    <a:pt x="95" y="406"/>
                  </a:lnTo>
                  <a:lnTo>
                    <a:pt x="79" y="394"/>
                  </a:lnTo>
                  <a:lnTo>
                    <a:pt x="65" y="380"/>
                  </a:lnTo>
                  <a:lnTo>
                    <a:pt x="52" y="364"/>
                  </a:lnTo>
                  <a:lnTo>
                    <a:pt x="38" y="347"/>
                  </a:lnTo>
                  <a:lnTo>
                    <a:pt x="27" y="329"/>
                  </a:lnTo>
                  <a:lnTo>
                    <a:pt x="21" y="318"/>
                  </a:lnTo>
                  <a:lnTo>
                    <a:pt x="17" y="308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5"/>
                  </a:lnTo>
                  <a:lnTo>
                    <a:pt x="4" y="264"/>
                  </a:lnTo>
                  <a:lnTo>
                    <a:pt x="3" y="253"/>
                  </a:lnTo>
                  <a:lnTo>
                    <a:pt x="2" y="241"/>
                  </a:lnTo>
                  <a:lnTo>
                    <a:pt x="0" y="230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2" y="152"/>
                  </a:lnTo>
                  <a:lnTo>
                    <a:pt x="16" y="141"/>
                  </a:lnTo>
                  <a:lnTo>
                    <a:pt x="21" y="131"/>
                  </a:lnTo>
                  <a:lnTo>
                    <a:pt x="31" y="113"/>
                  </a:lnTo>
                  <a:lnTo>
                    <a:pt x="42" y="94"/>
                  </a:lnTo>
                  <a:lnTo>
                    <a:pt x="54" y="78"/>
                  </a:lnTo>
                </a:path>
              </a:pathLst>
            </a:custGeom>
            <a:solidFill>
              <a:schemeClr val="bg1"/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26" name="Gruppieren 125"/>
            <p:cNvGrpSpPr/>
            <p:nvPr/>
          </p:nvGrpSpPr>
          <p:grpSpPr>
            <a:xfrm>
              <a:off x="6319838" y="2995613"/>
              <a:ext cx="1422400" cy="1423987"/>
              <a:chOff x="4540251" y="2995613"/>
              <a:chExt cx="1422400" cy="1423987"/>
            </a:xfrm>
          </p:grpSpPr>
          <p:sp>
            <p:nvSpPr>
              <p:cNvPr id="127" name="Freeform 50"/>
              <p:cNvSpPr>
                <a:spLocks/>
              </p:cNvSpPr>
              <p:nvPr/>
            </p:nvSpPr>
            <p:spPr bwMode="auto">
              <a:xfrm>
                <a:off x="4747060" y="3203575"/>
                <a:ext cx="1001713" cy="1003300"/>
              </a:xfrm>
              <a:custGeom>
                <a:avLst/>
                <a:gdLst>
                  <a:gd name="T0" fmla="*/ 418 w 631"/>
                  <a:gd name="T1" fmla="*/ 18 h 632"/>
                  <a:gd name="T2" fmla="*/ 374 w 631"/>
                  <a:gd name="T3" fmla="*/ 6 h 632"/>
                  <a:gd name="T4" fmla="*/ 328 w 631"/>
                  <a:gd name="T5" fmla="*/ 1 h 632"/>
                  <a:gd name="T6" fmla="*/ 281 w 631"/>
                  <a:gd name="T7" fmla="*/ 3 h 632"/>
                  <a:gd name="T8" fmla="*/ 233 w 631"/>
                  <a:gd name="T9" fmla="*/ 12 h 632"/>
                  <a:gd name="T10" fmla="*/ 187 w 631"/>
                  <a:gd name="T11" fmla="*/ 27 h 632"/>
                  <a:gd name="T12" fmla="*/ 144 w 631"/>
                  <a:gd name="T13" fmla="*/ 51 h 632"/>
                  <a:gd name="T14" fmla="*/ 106 w 631"/>
                  <a:gd name="T15" fmla="*/ 80 h 632"/>
                  <a:gd name="T16" fmla="*/ 73 w 631"/>
                  <a:gd name="T17" fmla="*/ 114 h 632"/>
                  <a:gd name="T18" fmla="*/ 47 w 631"/>
                  <a:gd name="T19" fmla="*/ 149 h 632"/>
                  <a:gd name="T20" fmla="*/ 27 w 631"/>
                  <a:gd name="T21" fmla="*/ 187 h 632"/>
                  <a:gd name="T22" fmla="*/ 12 w 631"/>
                  <a:gd name="T23" fmla="*/ 228 h 632"/>
                  <a:gd name="T24" fmla="*/ 2 w 631"/>
                  <a:gd name="T25" fmla="*/ 272 h 632"/>
                  <a:gd name="T26" fmla="*/ 0 w 631"/>
                  <a:gd name="T27" fmla="*/ 318 h 632"/>
                  <a:gd name="T28" fmla="*/ 4 w 631"/>
                  <a:gd name="T29" fmla="*/ 367 h 632"/>
                  <a:gd name="T30" fmla="*/ 14 w 631"/>
                  <a:gd name="T31" fmla="*/ 414 h 632"/>
                  <a:gd name="T32" fmla="*/ 34 w 631"/>
                  <a:gd name="T33" fmla="*/ 460 h 632"/>
                  <a:gd name="T34" fmla="*/ 59 w 631"/>
                  <a:gd name="T35" fmla="*/ 500 h 632"/>
                  <a:gd name="T36" fmla="*/ 89 w 631"/>
                  <a:gd name="T37" fmla="*/ 537 h 632"/>
                  <a:gd name="T38" fmla="*/ 124 w 631"/>
                  <a:gd name="T39" fmla="*/ 568 h 632"/>
                  <a:gd name="T40" fmla="*/ 161 w 631"/>
                  <a:gd name="T41" fmla="*/ 592 h 632"/>
                  <a:gd name="T42" fmla="*/ 199 w 631"/>
                  <a:gd name="T43" fmla="*/ 610 h 632"/>
                  <a:gd name="T44" fmla="*/ 241 w 631"/>
                  <a:gd name="T45" fmla="*/ 623 h 632"/>
                  <a:gd name="T46" fmla="*/ 287 w 631"/>
                  <a:gd name="T47" fmla="*/ 631 h 632"/>
                  <a:gd name="T48" fmla="*/ 334 w 631"/>
                  <a:gd name="T49" fmla="*/ 632 h 632"/>
                  <a:gd name="T50" fmla="*/ 381 w 631"/>
                  <a:gd name="T51" fmla="*/ 626 h 632"/>
                  <a:gd name="T52" fmla="*/ 428 w 631"/>
                  <a:gd name="T53" fmla="*/ 611 h 632"/>
                  <a:gd name="T54" fmla="*/ 473 w 631"/>
                  <a:gd name="T55" fmla="*/ 591 h 632"/>
                  <a:gd name="T56" fmla="*/ 512 w 631"/>
                  <a:gd name="T57" fmla="*/ 563 h 632"/>
                  <a:gd name="T58" fmla="*/ 547 w 631"/>
                  <a:gd name="T59" fmla="*/ 532 h 632"/>
                  <a:gd name="T60" fmla="*/ 576 w 631"/>
                  <a:gd name="T61" fmla="*/ 496 h 632"/>
                  <a:gd name="T62" fmla="*/ 598 w 631"/>
                  <a:gd name="T63" fmla="*/ 458 h 632"/>
                  <a:gd name="T64" fmla="*/ 614 w 631"/>
                  <a:gd name="T65" fmla="*/ 419 h 632"/>
                  <a:gd name="T66" fmla="*/ 626 w 631"/>
                  <a:gd name="T67" fmla="*/ 376 h 632"/>
                  <a:gd name="T68" fmla="*/ 631 w 631"/>
                  <a:gd name="T69" fmla="*/ 330 h 632"/>
                  <a:gd name="T70" fmla="*/ 630 w 631"/>
                  <a:gd name="T71" fmla="*/ 283 h 632"/>
                  <a:gd name="T72" fmla="*/ 620 w 631"/>
                  <a:gd name="T73" fmla="*/ 234 h 632"/>
                  <a:gd name="T74" fmla="*/ 603 w 631"/>
                  <a:gd name="T75" fmla="*/ 189 h 632"/>
                  <a:gd name="T76" fmla="*/ 581 w 631"/>
                  <a:gd name="T77" fmla="*/ 145 h 632"/>
                  <a:gd name="T78" fmla="*/ 552 w 631"/>
                  <a:gd name="T79" fmla="*/ 107 h 632"/>
                  <a:gd name="T80" fmla="*/ 518 w 631"/>
                  <a:gd name="T81" fmla="*/ 75 h 632"/>
                  <a:gd name="T82" fmla="*/ 482 w 631"/>
                  <a:gd name="T83" fmla="*/ 48 h 632"/>
                  <a:gd name="T84" fmla="*/ 444 w 631"/>
                  <a:gd name="T85" fmla="*/ 27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1" h="632">
                    <a:moveTo>
                      <a:pt x="444" y="27"/>
                    </a:moveTo>
                    <a:lnTo>
                      <a:pt x="431" y="22"/>
                    </a:lnTo>
                    <a:lnTo>
                      <a:pt x="418" y="18"/>
                    </a:lnTo>
                    <a:lnTo>
                      <a:pt x="403" y="13"/>
                    </a:lnTo>
                    <a:lnTo>
                      <a:pt x="390" y="9"/>
                    </a:lnTo>
                    <a:lnTo>
                      <a:pt x="374" y="6"/>
                    </a:lnTo>
                    <a:lnTo>
                      <a:pt x="360" y="4"/>
                    </a:lnTo>
                    <a:lnTo>
                      <a:pt x="344" y="3"/>
                    </a:lnTo>
                    <a:lnTo>
                      <a:pt x="328" y="1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81" y="3"/>
                    </a:lnTo>
                    <a:lnTo>
                      <a:pt x="266" y="5"/>
                    </a:lnTo>
                    <a:lnTo>
                      <a:pt x="250" y="8"/>
                    </a:lnTo>
                    <a:lnTo>
                      <a:pt x="233" y="12"/>
                    </a:lnTo>
                    <a:lnTo>
                      <a:pt x="217" y="16"/>
                    </a:lnTo>
                    <a:lnTo>
                      <a:pt x="203" y="21"/>
                    </a:lnTo>
                    <a:lnTo>
                      <a:pt x="187" y="27"/>
                    </a:lnTo>
                    <a:lnTo>
                      <a:pt x="173" y="35"/>
                    </a:lnTo>
                    <a:lnTo>
                      <a:pt x="158" y="42"/>
                    </a:lnTo>
                    <a:lnTo>
                      <a:pt x="144" y="51"/>
                    </a:lnTo>
                    <a:lnTo>
                      <a:pt x="131" y="60"/>
                    </a:lnTo>
                    <a:lnTo>
                      <a:pt x="118" y="69"/>
                    </a:lnTo>
                    <a:lnTo>
                      <a:pt x="106" y="80"/>
                    </a:lnTo>
                    <a:lnTo>
                      <a:pt x="94" y="90"/>
                    </a:lnTo>
                    <a:lnTo>
                      <a:pt x="84" y="102"/>
                    </a:lnTo>
                    <a:lnTo>
                      <a:pt x="73" y="114"/>
                    </a:lnTo>
                    <a:lnTo>
                      <a:pt x="64" y="126"/>
                    </a:lnTo>
                    <a:lnTo>
                      <a:pt x="55" y="137"/>
                    </a:lnTo>
                    <a:lnTo>
                      <a:pt x="47" y="149"/>
                    </a:lnTo>
                    <a:lnTo>
                      <a:pt x="39" y="162"/>
                    </a:lnTo>
                    <a:lnTo>
                      <a:pt x="33" y="175"/>
                    </a:lnTo>
                    <a:lnTo>
                      <a:pt x="27" y="187"/>
                    </a:lnTo>
                    <a:lnTo>
                      <a:pt x="21" y="200"/>
                    </a:lnTo>
                    <a:lnTo>
                      <a:pt x="17" y="215"/>
                    </a:lnTo>
                    <a:lnTo>
                      <a:pt x="12" y="228"/>
                    </a:lnTo>
                    <a:lnTo>
                      <a:pt x="8" y="242"/>
                    </a:lnTo>
                    <a:lnTo>
                      <a:pt x="5" y="257"/>
                    </a:lnTo>
                    <a:lnTo>
                      <a:pt x="2" y="272"/>
                    </a:lnTo>
                    <a:lnTo>
                      <a:pt x="1" y="287"/>
                    </a:lnTo>
                    <a:lnTo>
                      <a:pt x="0" y="302"/>
                    </a:lnTo>
                    <a:lnTo>
                      <a:pt x="0" y="318"/>
                    </a:lnTo>
                    <a:lnTo>
                      <a:pt x="0" y="334"/>
                    </a:lnTo>
                    <a:lnTo>
                      <a:pt x="1" y="351"/>
                    </a:lnTo>
                    <a:lnTo>
                      <a:pt x="4" y="367"/>
                    </a:lnTo>
                    <a:lnTo>
                      <a:pt x="6" y="382"/>
                    </a:lnTo>
                    <a:lnTo>
                      <a:pt x="10" y="398"/>
                    </a:lnTo>
                    <a:lnTo>
                      <a:pt x="14" y="414"/>
                    </a:lnTo>
                    <a:lnTo>
                      <a:pt x="21" y="429"/>
                    </a:lnTo>
                    <a:lnTo>
                      <a:pt x="26" y="444"/>
                    </a:lnTo>
                    <a:lnTo>
                      <a:pt x="34" y="460"/>
                    </a:lnTo>
                    <a:lnTo>
                      <a:pt x="42" y="474"/>
                    </a:lnTo>
                    <a:lnTo>
                      <a:pt x="50" y="487"/>
                    </a:lnTo>
                    <a:lnTo>
                      <a:pt x="59" y="500"/>
                    </a:lnTo>
                    <a:lnTo>
                      <a:pt x="68" y="513"/>
                    </a:lnTo>
                    <a:lnTo>
                      <a:pt x="78" y="525"/>
                    </a:lnTo>
                    <a:lnTo>
                      <a:pt x="89" y="537"/>
                    </a:lnTo>
                    <a:lnTo>
                      <a:pt x="101" y="549"/>
                    </a:lnTo>
                    <a:lnTo>
                      <a:pt x="112" y="558"/>
                    </a:lnTo>
                    <a:lnTo>
                      <a:pt x="124" y="568"/>
                    </a:lnTo>
                    <a:lnTo>
                      <a:pt x="136" y="576"/>
                    </a:lnTo>
                    <a:lnTo>
                      <a:pt x="149" y="585"/>
                    </a:lnTo>
                    <a:lnTo>
                      <a:pt x="161" y="592"/>
                    </a:lnTo>
                    <a:lnTo>
                      <a:pt x="174" y="598"/>
                    </a:lnTo>
                    <a:lnTo>
                      <a:pt x="186" y="605"/>
                    </a:lnTo>
                    <a:lnTo>
                      <a:pt x="199" y="610"/>
                    </a:lnTo>
                    <a:lnTo>
                      <a:pt x="213" y="615"/>
                    </a:lnTo>
                    <a:lnTo>
                      <a:pt x="226" y="619"/>
                    </a:lnTo>
                    <a:lnTo>
                      <a:pt x="241" y="623"/>
                    </a:lnTo>
                    <a:lnTo>
                      <a:pt x="255" y="627"/>
                    </a:lnTo>
                    <a:lnTo>
                      <a:pt x="271" y="630"/>
                    </a:lnTo>
                    <a:lnTo>
                      <a:pt x="287" y="631"/>
                    </a:lnTo>
                    <a:lnTo>
                      <a:pt x="301" y="632"/>
                    </a:lnTo>
                    <a:lnTo>
                      <a:pt x="318" y="632"/>
                    </a:lnTo>
                    <a:lnTo>
                      <a:pt x="334" y="632"/>
                    </a:lnTo>
                    <a:lnTo>
                      <a:pt x="349" y="631"/>
                    </a:lnTo>
                    <a:lnTo>
                      <a:pt x="365" y="628"/>
                    </a:lnTo>
                    <a:lnTo>
                      <a:pt x="381" y="626"/>
                    </a:lnTo>
                    <a:lnTo>
                      <a:pt x="397" y="622"/>
                    </a:lnTo>
                    <a:lnTo>
                      <a:pt x="412" y="617"/>
                    </a:lnTo>
                    <a:lnTo>
                      <a:pt x="428" y="611"/>
                    </a:lnTo>
                    <a:lnTo>
                      <a:pt x="444" y="605"/>
                    </a:lnTo>
                    <a:lnTo>
                      <a:pt x="458" y="598"/>
                    </a:lnTo>
                    <a:lnTo>
                      <a:pt x="473" y="591"/>
                    </a:lnTo>
                    <a:lnTo>
                      <a:pt x="486" y="583"/>
                    </a:lnTo>
                    <a:lnTo>
                      <a:pt x="500" y="573"/>
                    </a:lnTo>
                    <a:lnTo>
                      <a:pt x="512" y="563"/>
                    </a:lnTo>
                    <a:lnTo>
                      <a:pt x="525" y="553"/>
                    </a:lnTo>
                    <a:lnTo>
                      <a:pt x="535" y="542"/>
                    </a:lnTo>
                    <a:lnTo>
                      <a:pt x="547" y="532"/>
                    </a:lnTo>
                    <a:lnTo>
                      <a:pt x="558" y="520"/>
                    </a:lnTo>
                    <a:lnTo>
                      <a:pt x="567" y="508"/>
                    </a:lnTo>
                    <a:lnTo>
                      <a:pt x="576" y="496"/>
                    </a:lnTo>
                    <a:lnTo>
                      <a:pt x="584" y="483"/>
                    </a:lnTo>
                    <a:lnTo>
                      <a:pt x="590" y="470"/>
                    </a:lnTo>
                    <a:lnTo>
                      <a:pt x="598" y="458"/>
                    </a:lnTo>
                    <a:lnTo>
                      <a:pt x="603" y="445"/>
                    </a:lnTo>
                    <a:lnTo>
                      <a:pt x="609" y="432"/>
                    </a:lnTo>
                    <a:lnTo>
                      <a:pt x="614" y="419"/>
                    </a:lnTo>
                    <a:lnTo>
                      <a:pt x="618" y="405"/>
                    </a:lnTo>
                    <a:lnTo>
                      <a:pt x="622" y="390"/>
                    </a:lnTo>
                    <a:lnTo>
                      <a:pt x="626" y="376"/>
                    </a:lnTo>
                    <a:lnTo>
                      <a:pt x="628" y="361"/>
                    </a:lnTo>
                    <a:lnTo>
                      <a:pt x="630" y="346"/>
                    </a:lnTo>
                    <a:lnTo>
                      <a:pt x="631" y="330"/>
                    </a:lnTo>
                    <a:lnTo>
                      <a:pt x="631" y="314"/>
                    </a:lnTo>
                    <a:lnTo>
                      <a:pt x="631" y="299"/>
                    </a:lnTo>
                    <a:lnTo>
                      <a:pt x="630" y="283"/>
                    </a:lnTo>
                    <a:lnTo>
                      <a:pt x="627" y="267"/>
                    </a:lnTo>
                    <a:lnTo>
                      <a:pt x="624" y="250"/>
                    </a:lnTo>
                    <a:lnTo>
                      <a:pt x="620" y="234"/>
                    </a:lnTo>
                    <a:lnTo>
                      <a:pt x="615" y="219"/>
                    </a:lnTo>
                    <a:lnTo>
                      <a:pt x="610" y="204"/>
                    </a:lnTo>
                    <a:lnTo>
                      <a:pt x="603" y="189"/>
                    </a:lnTo>
                    <a:lnTo>
                      <a:pt x="597" y="174"/>
                    </a:lnTo>
                    <a:lnTo>
                      <a:pt x="589" y="160"/>
                    </a:lnTo>
                    <a:lnTo>
                      <a:pt x="581" y="145"/>
                    </a:lnTo>
                    <a:lnTo>
                      <a:pt x="572" y="132"/>
                    </a:lnTo>
                    <a:lnTo>
                      <a:pt x="562" y="119"/>
                    </a:lnTo>
                    <a:lnTo>
                      <a:pt x="552" y="107"/>
                    </a:lnTo>
                    <a:lnTo>
                      <a:pt x="541" y="96"/>
                    </a:lnTo>
                    <a:lnTo>
                      <a:pt x="530" y="85"/>
                    </a:lnTo>
                    <a:lnTo>
                      <a:pt x="518" y="75"/>
                    </a:lnTo>
                    <a:lnTo>
                      <a:pt x="507" y="65"/>
                    </a:lnTo>
                    <a:lnTo>
                      <a:pt x="495" y="56"/>
                    </a:lnTo>
                    <a:lnTo>
                      <a:pt x="482" y="48"/>
                    </a:lnTo>
                    <a:lnTo>
                      <a:pt x="470" y="41"/>
                    </a:lnTo>
                    <a:lnTo>
                      <a:pt x="457" y="34"/>
                    </a:lnTo>
                    <a:lnTo>
                      <a:pt x="444" y="2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8" name="Freeform 51"/>
              <p:cNvSpPr>
                <a:spLocks/>
              </p:cNvSpPr>
              <p:nvPr/>
            </p:nvSpPr>
            <p:spPr bwMode="auto">
              <a:xfrm>
                <a:off x="5030788" y="2995613"/>
                <a:ext cx="236538" cy="166688"/>
              </a:xfrm>
              <a:custGeom>
                <a:avLst/>
                <a:gdLst>
                  <a:gd name="T0" fmla="*/ 149 w 149"/>
                  <a:gd name="T1" fmla="*/ 105 h 105"/>
                  <a:gd name="T2" fmla="*/ 147 w 149"/>
                  <a:gd name="T3" fmla="*/ 88 h 105"/>
                  <a:gd name="T4" fmla="*/ 143 w 149"/>
                  <a:gd name="T5" fmla="*/ 69 h 105"/>
                  <a:gd name="T6" fmla="*/ 139 w 149"/>
                  <a:gd name="T7" fmla="*/ 52 h 105"/>
                  <a:gd name="T8" fmla="*/ 133 w 149"/>
                  <a:gd name="T9" fmla="*/ 35 h 105"/>
                  <a:gd name="T10" fmla="*/ 132 w 149"/>
                  <a:gd name="T11" fmla="*/ 30 h 105"/>
                  <a:gd name="T12" fmla="*/ 130 w 149"/>
                  <a:gd name="T13" fmla="*/ 25 h 105"/>
                  <a:gd name="T14" fmla="*/ 126 w 149"/>
                  <a:gd name="T15" fmla="*/ 16 h 105"/>
                  <a:gd name="T16" fmla="*/ 123 w 149"/>
                  <a:gd name="T17" fmla="*/ 12 h 105"/>
                  <a:gd name="T18" fmla="*/ 120 w 149"/>
                  <a:gd name="T19" fmla="*/ 9 h 105"/>
                  <a:gd name="T20" fmla="*/ 116 w 149"/>
                  <a:gd name="T21" fmla="*/ 5 h 105"/>
                  <a:gd name="T22" fmla="*/ 113 w 149"/>
                  <a:gd name="T23" fmla="*/ 4 h 105"/>
                  <a:gd name="T24" fmla="*/ 105 w 149"/>
                  <a:gd name="T25" fmla="*/ 1 h 105"/>
                  <a:gd name="T26" fmla="*/ 95 w 149"/>
                  <a:gd name="T27" fmla="*/ 0 h 105"/>
                  <a:gd name="T28" fmla="*/ 86 w 149"/>
                  <a:gd name="T29" fmla="*/ 1 h 105"/>
                  <a:gd name="T30" fmla="*/ 77 w 149"/>
                  <a:gd name="T31" fmla="*/ 3 h 105"/>
                  <a:gd name="T32" fmla="*/ 73 w 149"/>
                  <a:gd name="T33" fmla="*/ 4 h 105"/>
                  <a:gd name="T34" fmla="*/ 69 w 149"/>
                  <a:gd name="T35" fmla="*/ 7 h 105"/>
                  <a:gd name="T36" fmla="*/ 61 w 149"/>
                  <a:gd name="T37" fmla="*/ 12 h 105"/>
                  <a:gd name="T38" fmla="*/ 47 w 149"/>
                  <a:gd name="T39" fmla="*/ 22 h 105"/>
                  <a:gd name="T40" fmla="*/ 33 w 149"/>
                  <a:gd name="T41" fmla="*/ 34 h 105"/>
                  <a:gd name="T42" fmla="*/ 17 w 149"/>
                  <a:gd name="T43" fmla="*/ 46 h 105"/>
                  <a:gd name="T44" fmla="*/ 0 w 149"/>
                  <a:gd name="T45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05">
                    <a:moveTo>
                      <a:pt x="149" y="105"/>
                    </a:moveTo>
                    <a:lnTo>
                      <a:pt x="147" y="88"/>
                    </a:lnTo>
                    <a:lnTo>
                      <a:pt x="143" y="69"/>
                    </a:lnTo>
                    <a:lnTo>
                      <a:pt x="139" y="52"/>
                    </a:lnTo>
                    <a:lnTo>
                      <a:pt x="133" y="35"/>
                    </a:lnTo>
                    <a:lnTo>
                      <a:pt x="132" y="30"/>
                    </a:lnTo>
                    <a:lnTo>
                      <a:pt x="130" y="25"/>
                    </a:lnTo>
                    <a:lnTo>
                      <a:pt x="126" y="16"/>
                    </a:lnTo>
                    <a:lnTo>
                      <a:pt x="123" y="12"/>
                    </a:lnTo>
                    <a:lnTo>
                      <a:pt x="120" y="9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6" y="1"/>
                    </a:lnTo>
                    <a:lnTo>
                      <a:pt x="77" y="3"/>
                    </a:lnTo>
                    <a:lnTo>
                      <a:pt x="73" y="4"/>
                    </a:lnTo>
                    <a:lnTo>
                      <a:pt x="69" y="7"/>
                    </a:lnTo>
                    <a:lnTo>
                      <a:pt x="61" y="12"/>
                    </a:lnTo>
                    <a:lnTo>
                      <a:pt x="47" y="22"/>
                    </a:lnTo>
                    <a:lnTo>
                      <a:pt x="33" y="34"/>
                    </a:lnTo>
                    <a:lnTo>
                      <a:pt x="17" y="46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9" name="Freeform 52"/>
              <p:cNvSpPr>
                <a:spLocks/>
              </p:cNvSpPr>
              <p:nvPr/>
            </p:nvSpPr>
            <p:spPr bwMode="auto">
              <a:xfrm>
                <a:off x="5138738" y="3001963"/>
                <a:ext cx="39688" cy="160338"/>
              </a:xfrm>
              <a:custGeom>
                <a:avLst/>
                <a:gdLst>
                  <a:gd name="T0" fmla="*/ 0 w 25"/>
                  <a:gd name="T1" fmla="*/ 3 h 101"/>
                  <a:gd name="T2" fmla="*/ 4 w 25"/>
                  <a:gd name="T3" fmla="*/ 1 h 101"/>
                  <a:gd name="T4" fmla="*/ 8 w 25"/>
                  <a:gd name="T5" fmla="*/ 0 h 101"/>
                  <a:gd name="T6" fmla="*/ 9 w 25"/>
                  <a:gd name="T7" fmla="*/ 0 h 101"/>
                  <a:gd name="T8" fmla="*/ 10 w 25"/>
                  <a:gd name="T9" fmla="*/ 1 h 101"/>
                  <a:gd name="T10" fmla="*/ 13 w 25"/>
                  <a:gd name="T11" fmla="*/ 4 h 101"/>
                  <a:gd name="T12" fmla="*/ 14 w 25"/>
                  <a:gd name="T13" fmla="*/ 8 h 101"/>
                  <a:gd name="T14" fmla="*/ 17 w 25"/>
                  <a:gd name="T15" fmla="*/ 13 h 101"/>
                  <a:gd name="T16" fmla="*/ 18 w 25"/>
                  <a:gd name="T17" fmla="*/ 18 h 101"/>
                  <a:gd name="T18" fmla="*/ 20 w 25"/>
                  <a:gd name="T19" fmla="*/ 25 h 101"/>
                  <a:gd name="T20" fmla="*/ 21 w 25"/>
                  <a:gd name="T21" fmla="*/ 38 h 101"/>
                  <a:gd name="T22" fmla="*/ 22 w 25"/>
                  <a:gd name="T23" fmla="*/ 52 h 101"/>
                  <a:gd name="T24" fmla="*/ 24 w 25"/>
                  <a:gd name="T25" fmla="*/ 67 h 101"/>
                  <a:gd name="T26" fmla="*/ 25 w 25"/>
                  <a:gd name="T27" fmla="*/ 80 h 101"/>
                  <a:gd name="T28" fmla="*/ 25 w 25"/>
                  <a:gd name="T29" fmla="*/ 86 h 101"/>
                  <a:gd name="T30" fmla="*/ 25 w 25"/>
                  <a:gd name="T31" fmla="*/ 92 h 101"/>
                  <a:gd name="T32" fmla="*/ 25 w 25"/>
                  <a:gd name="T33" fmla="*/ 97 h 101"/>
                  <a:gd name="T34" fmla="*/ 24 w 25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01">
                    <a:moveTo>
                      <a:pt x="0" y="3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4" y="8"/>
                    </a:lnTo>
                    <a:lnTo>
                      <a:pt x="17" y="13"/>
                    </a:lnTo>
                    <a:lnTo>
                      <a:pt x="18" y="18"/>
                    </a:lnTo>
                    <a:lnTo>
                      <a:pt x="20" y="25"/>
                    </a:lnTo>
                    <a:lnTo>
                      <a:pt x="21" y="38"/>
                    </a:lnTo>
                    <a:lnTo>
                      <a:pt x="22" y="52"/>
                    </a:lnTo>
                    <a:lnTo>
                      <a:pt x="24" y="67"/>
                    </a:lnTo>
                    <a:lnTo>
                      <a:pt x="25" y="80"/>
                    </a:lnTo>
                    <a:lnTo>
                      <a:pt x="25" y="86"/>
                    </a:lnTo>
                    <a:lnTo>
                      <a:pt x="25" y="92"/>
                    </a:lnTo>
                    <a:lnTo>
                      <a:pt x="25" y="97"/>
                    </a:lnTo>
                    <a:lnTo>
                      <a:pt x="24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0" name="Freeform 53"/>
              <p:cNvSpPr>
                <a:spLocks/>
              </p:cNvSpPr>
              <p:nvPr/>
            </p:nvSpPr>
            <p:spPr bwMode="auto">
              <a:xfrm>
                <a:off x="5241926" y="3006725"/>
                <a:ext cx="214313" cy="190500"/>
              </a:xfrm>
              <a:custGeom>
                <a:avLst/>
                <a:gdLst>
                  <a:gd name="T0" fmla="*/ 127 w 135"/>
                  <a:gd name="T1" fmla="*/ 120 h 120"/>
                  <a:gd name="T2" fmla="*/ 130 w 135"/>
                  <a:gd name="T3" fmla="*/ 103 h 120"/>
                  <a:gd name="T4" fmla="*/ 133 w 135"/>
                  <a:gd name="T5" fmla="*/ 85 h 120"/>
                  <a:gd name="T6" fmla="*/ 134 w 135"/>
                  <a:gd name="T7" fmla="*/ 68 h 120"/>
                  <a:gd name="T8" fmla="*/ 135 w 135"/>
                  <a:gd name="T9" fmla="*/ 49 h 120"/>
                  <a:gd name="T10" fmla="*/ 135 w 135"/>
                  <a:gd name="T11" fmla="*/ 44 h 120"/>
                  <a:gd name="T12" fmla="*/ 135 w 135"/>
                  <a:gd name="T13" fmla="*/ 39 h 120"/>
                  <a:gd name="T14" fmla="*/ 134 w 135"/>
                  <a:gd name="T15" fmla="*/ 28 h 120"/>
                  <a:gd name="T16" fmla="*/ 133 w 135"/>
                  <a:gd name="T17" fmla="*/ 24 h 120"/>
                  <a:gd name="T18" fmla="*/ 131 w 135"/>
                  <a:gd name="T19" fmla="*/ 20 h 120"/>
                  <a:gd name="T20" fmla="*/ 129 w 135"/>
                  <a:gd name="T21" fmla="*/ 17 h 120"/>
                  <a:gd name="T22" fmla="*/ 125 w 135"/>
                  <a:gd name="T23" fmla="*/ 13 h 120"/>
                  <a:gd name="T24" fmla="*/ 118 w 135"/>
                  <a:gd name="T25" fmla="*/ 7 h 120"/>
                  <a:gd name="T26" fmla="*/ 110 w 135"/>
                  <a:gd name="T27" fmla="*/ 5 h 120"/>
                  <a:gd name="T28" fmla="*/ 101 w 135"/>
                  <a:gd name="T29" fmla="*/ 1 h 120"/>
                  <a:gd name="T30" fmla="*/ 96 w 135"/>
                  <a:gd name="T31" fmla="*/ 1 h 120"/>
                  <a:gd name="T32" fmla="*/ 92 w 135"/>
                  <a:gd name="T33" fmla="*/ 0 h 120"/>
                  <a:gd name="T34" fmla="*/ 88 w 135"/>
                  <a:gd name="T35" fmla="*/ 1 h 120"/>
                  <a:gd name="T36" fmla="*/ 83 w 135"/>
                  <a:gd name="T37" fmla="*/ 1 h 120"/>
                  <a:gd name="T38" fmla="*/ 74 w 135"/>
                  <a:gd name="T39" fmla="*/ 5 h 120"/>
                  <a:gd name="T40" fmla="*/ 57 w 135"/>
                  <a:gd name="T41" fmla="*/ 10 h 120"/>
                  <a:gd name="T42" fmla="*/ 40 w 135"/>
                  <a:gd name="T43" fmla="*/ 15 h 120"/>
                  <a:gd name="T44" fmla="*/ 20 w 135"/>
                  <a:gd name="T45" fmla="*/ 22 h 120"/>
                  <a:gd name="T46" fmla="*/ 0 w 135"/>
                  <a:gd name="T47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0">
                    <a:moveTo>
                      <a:pt x="127" y="120"/>
                    </a:moveTo>
                    <a:lnTo>
                      <a:pt x="130" y="103"/>
                    </a:lnTo>
                    <a:lnTo>
                      <a:pt x="133" y="85"/>
                    </a:lnTo>
                    <a:lnTo>
                      <a:pt x="134" y="68"/>
                    </a:lnTo>
                    <a:lnTo>
                      <a:pt x="135" y="49"/>
                    </a:lnTo>
                    <a:lnTo>
                      <a:pt x="135" y="44"/>
                    </a:lnTo>
                    <a:lnTo>
                      <a:pt x="135" y="39"/>
                    </a:lnTo>
                    <a:lnTo>
                      <a:pt x="134" y="28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29" y="17"/>
                    </a:lnTo>
                    <a:lnTo>
                      <a:pt x="125" y="13"/>
                    </a:lnTo>
                    <a:lnTo>
                      <a:pt x="118" y="7"/>
                    </a:lnTo>
                    <a:lnTo>
                      <a:pt x="110" y="5"/>
                    </a:lnTo>
                    <a:lnTo>
                      <a:pt x="101" y="1"/>
                    </a:lnTo>
                    <a:lnTo>
                      <a:pt x="96" y="1"/>
                    </a:lnTo>
                    <a:lnTo>
                      <a:pt x="92" y="0"/>
                    </a:lnTo>
                    <a:lnTo>
                      <a:pt x="88" y="1"/>
                    </a:lnTo>
                    <a:lnTo>
                      <a:pt x="83" y="1"/>
                    </a:lnTo>
                    <a:lnTo>
                      <a:pt x="74" y="5"/>
                    </a:lnTo>
                    <a:lnTo>
                      <a:pt x="57" y="10"/>
                    </a:lnTo>
                    <a:lnTo>
                      <a:pt x="40" y="15"/>
                    </a:lnTo>
                    <a:lnTo>
                      <a:pt x="20" y="22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1" name="Freeform 54"/>
              <p:cNvSpPr>
                <a:spLocks/>
              </p:cNvSpPr>
              <p:nvPr/>
            </p:nvSpPr>
            <p:spPr bwMode="auto">
              <a:xfrm>
                <a:off x="5356226" y="3008313"/>
                <a:ext cx="36513" cy="160338"/>
              </a:xfrm>
              <a:custGeom>
                <a:avLst/>
                <a:gdLst>
                  <a:gd name="T0" fmla="*/ 10 w 23"/>
                  <a:gd name="T1" fmla="*/ 1 h 101"/>
                  <a:gd name="T2" fmla="*/ 14 w 23"/>
                  <a:gd name="T3" fmla="*/ 0 h 101"/>
                  <a:gd name="T4" fmla="*/ 18 w 23"/>
                  <a:gd name="T5" fmla="*/ 0 h 101"/>
                  <a:gd name="T6" fmla="*/ 20 w 23"/>
                  <a:gd name="T7" fmla="*/ 1 h 101"/>
                  <a:gd name="T8" fmla="*/ 21 w 23"/>
                  <a:gd name="T9" fmla="*/ 2 h 101"/>
                  <a:gd name="T10" fmla="*/ 21 w 23"/>
                  <a:gd name="T11" fmla="*/ 6 h 101"/>
                  <a:gd name="T12" fmla="*/ 23 w 23"/>
                  <a:gd name="T13" fmla="*/ 10 h 101"/>
                  <a:gd name="T14" fmla="*/ 21 w 23"/>
                  <a:gd name="T15" fmla="*/ 16 h 101"/>
                  <a:gd name="T16" fmla="*/ 21 w 23"/>
                  <a:gd name="T17" fmla="*/ 21 h 101"/>
                  <a:gd name="T18" fmla="*/ 20 w 23"/>
                  <a:gd name="T19" fmla="*/ 27 h 101"/>
                  <a:gd name="T20" fmla="*/ 19 w 23"/>
                  <a:gd name="T21" fmla="*/ 40 h 101"/>
                  <a:gd name="T22" fmla="*/ 15 w 23"/>
                  <a:gd name="T23" fmla="*/ 55 h 101"/>
                  <a:gd name="T24" fmla="*/ 11 w 23"/>
                  <a:gd name="T25" fmla="*/ 68 h 101"/>
                  <a:gd name="T26" fmla="*/ 7 w 23"/>
                  <a:gd name="T27" fmla="*/ 81 h 101"/>
                  <a:gd name="T28" fmla="*/ 6 w 23"/>
                  <a:gd name="T29" fmla="*/ 88 h 101"/>
                  <a:gd name="T30" fmla="*/ 4 w 23"/>
                  <a:gd name="T31" fmla="*/ 93 h 101"/>
                  <a:gd name="T32" fmla="*/ 2 w 23"/>
                  <a:gd name="T33" fmla="*/ 97 h 101"/>
                  <a:gd name="T34" fmla="*/ 0 w 23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01">
                    <a:moveTo>
                      <a:pt x="10" y="1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1" y="16"/>
                    </a:lnTo>
                    <a:lnTo>
                      <a:pt x="21" y="21"/>
                    </a:lnTo>
                    <a:lnTo>
                      <a:pt x="20" y="27"/>
                    </a:lnTo>
                    <a:lnTo>
                      <a:pt x="19" y="40"/>
                    </a:lnTo>
                    <a:lnTo>
                      <a:pt x="15" y="55"/>
                    </a:lnTo>
                    <a:lnTo>
                      <a:pt x="11" y="68"/>
                    </a:lnTo>
                    <a:lnTo>
                      <a:pt x="7" y="81"/>
                    </a:lnTo>
                    <a:lnTo>
                      <a:pt x="6" y="88"/>
                    </a:lnTo>
                    <a:lnTo>
                      <a:pt x="4" y="93"/>
                    </a:lnTo>
                    <a:lnTo>
                      <a:pt x="2" y="97"/>
                    </a:lnTo>
                    <a:lnTo>
                      <a:pt x="0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2" name="Freeform 55"/>
              <p:cNvSpPr>
                <a:spLocks/>
              </p:cNvSpPr>
              <p:nvPr/>
            </p:nvSpPr>
            <p:spPr bwMode="auto">
              <a:xfrm>
                <a:off x="5456238" y="3084513"/>
                <a:ext cx="200025" cy="204788"/>
              </a:xfrm>
              <a:custGeom>
                <a:avLst/>
                <a:gdLst>
                  <a:gd name="T0" fmla="*/ 89 w 126"/>
                  <a:gd name="T1" fmla="*/ 129 h 129"/>
                  <a:gd name="T2" fmla="*/ 97 w 126"/>
                  <a:gd name="T3" fmla="*/ 113 h 129"/>
                  <a:gd name="T4" fmla="*/ 106 w 126"/>
                  <a:gd name="T5" fmla="*/ 97 h 129"/>
                  <a:gd name="T6" fmla="*/ 113 w 126"/>
                  <a:gd name="T7" fmla="*/ 80 h 129"/>
                  <a:gd name="T8" fmla="*/ 120 w 126"/>
                  <a:gd name="T9" fmla="*/ 64 h 129"/>
                  <a:gd name="T10" fmla="*/ 122 w 126"/>
                  <a:gd name="T11" fmla="*/ 58 h 129"/>
                  <a:gd name="T12" fmla="*/ 123 w 126"/>
                  <a:gd name="T13" fmla="*/ 54 h 129"/>
                  <a:gd name="T14" fmla="*/ 125 w 126"/>
                  <a:gd name="T15" fmla="*/ 44 h 129"/>
                  <a:gd name="T16" fmla="*/ 126 w 126"/>
                  <a:gd name="T17" fmla="*/ 40 h 129"/>
                  <a:gd name="T18" fmla="*/ 126 w 126"/>
                  <a:gd name="T19" fmla="*/ 34 h 129"/>
                  <a:gd name="T20" fmla="*/ 125 w 126"/>
                  <a:gd name="T21" fmla="*/ 30 h 129"/>
                  <a:gd name="T22" fmla="*/ 122 w 126"/>
                  <a:gd name="T23" fmla="*/ 26 h 129"/>
                  <a:gd name="T24" fmla="*/ 117 w 126"/>
                  <a:gd name="T25" fmla="*/ 19 h 129"/>
                  <a:gd name="T26" fmla="*/ 112 w 126"/>
                  <a:gd name="T27" fmla="*/ 13 h 129"/>
                  <a:gd name="T28" fmla="*/ 104 w 126"/>
                  <a:gd name="T29" fmla="*/ 8 h 129"/>
                  <a:gd name="T30" fmla="*/ 100 w 126"/>
                  <a:gd name="T31" fmla="*/ 6 h 129"/>
                  <a:gd name="T32" fmla="*/ 96 w 126"/>
                  <a:gd name="T33" fmla="*/ 4 h 129"/>
                  <a:gd name="T34" fmla="*/ 91 w 126"/>
                  <a:gd name="T35" fmla="*/ 3 h 129"/>
                  <a:gd name="T36" fmla="*/ 87 w 126"/>
                  <a:gd name="T37" fmla="*/ 2 h 129"/>
                  <a:gd name="T38" fmla="*/ 78 w 126"/>
                  <a:gd name="T39" fmla="*/ 2 h 129"/>
                  <a:gd name="T40" fmla="*/ 59 w 126"/>
                  <a:gd name="T41" fmla="*/ 2 h 129"/>
                  <a:gd name="T42" fmla="*/ 41 w 126"/>
                  <a:gd name="T43" fmla="*/ 0 h 129"/>
                  <a:gd name="T44" fmla="*/ 20 w 126"/>
                  <a:gd name="T45" fmla="*/ 0 h 129"/>
                  <a:gd name="T46" fmla="*/ 0 w 126"/>
                  <a:gd name="T4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89" y="129"/>
                    </a:moveTo>
                    <a:lnTo>
                      <a:pt x="97" y="113"/>
                    </a:lnTo>
                    <a:lnTo>
                      <a:pt x="106" y="97"/>
                    </a:lnTo>
                    <a:lnTo>
                      <a:pt x="113" y="80"/>
                    </a:lnTo>
                    <a:lnTo>
                      <a:pt x="120" y="64"/>
                    </a:lnTo>
                    <a:lnTo>
                      <a:pt x="122" y="58"/>
                    </a:lnTo>
                    <a:lnTo>
                      <a:pt x="123" y="54"/>
                    </a:lnTo>
                    <a:lnTo>
                      <a:pt x="125" y="44"/>
                    </a:lnTo>
                    <a:lnTo>
                      <a:pt x="126" y="40"/>
                    </a:lnTo>
                    <a:lnTo>
                      <a:pt x="126" y="34"/>
                    </a:lnTo>
                    <a:lnTo>
                      <a:pt x="125" y="30"/>
                    </a:lnTo>
                    <a:lnTo>
                      <a:pt x="122" y="26"/>
                    </a:lnTo>
                    <a:lnTo>
                      <a:pt x="117" y="19"/>
                    </a:lnTo>
                    <a:lnTo>
                      <a:pt x="112" y="13"/>
                    </a:lnTo>
                    <a:lnTo>
                      <a:pt x="104" y="8"/>
                    </a:lnTo>
                    <a:lnTo>
                      <a:pt x="100" y="6"/>
                    </a:lnTo>
                    <a:lnTo>
                      <a:pt x="96" y="4"/>
                    </a:lnTo>
                    <a:lnTo>
                      <a:pt x="91" y="3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59" y="2"/>
                    </a:lnTo>
                    <a:lnTo>
                      <a:pt x="41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3" name="Freeform 56"/>
              <p:cNvSpPr>
                <a:spLocks/>
              </p:cNvSpPr>
              <p:nvPr/>
            </p:nvSpPr>
            <p:spPr bwMode="auto">
              <a:xfrm>
                <a:off x="5526088" y="3087688"/>
                <a:ext cx="80963" cy="144463"/>
              </a:xfrm>
              <a:custGeom>
                <a:avLst/>
                <a:gdLst>
                  <a:gd name="T0" fmla="*/ 41 w 51"/>
                  <a:gd name="T1" fmla="*/ 0 h 91"/>
                  <a:gd name="T2" fmla="*/ 45 w 51"/>
                  <a:gd name="T3" fmla="*/ 1 h 91"/>
                  <a:gd name="T4" fmla="*/ 48 w 51"/>
                  <a:gd name="T5" fmla="*/ 2 h 91"/>
                  <a:gd name="T6" fmla="*/ 51 w 51"/>
                  <a:gd name="T7" fmla="*/ 4 h 91"/>
                  <a:gd name="T8" fmla="*/ 51 w 51"/>
                  <a:gd name="T9" fmla="*/ 5 h 91"/>
                  <a:gd name="T10" fmla="*/ 51 w 51"/>
                  <a:gd name="T11" fmla="*/ 9 h 91"/>
                  <a:gd name="T12" fmla="*/ 49 w 51"/>
                  <a:gd name="T13" fmla="*/ 13 h 91"/>
                  <a:gd name="T14" fmla="*/ 48 w 51"/>
                  <a:gd name="T15" fmla="*/ 18 h 91"/>
                  <a:gd name="T16" fmla="*/ 43 w 51"/>
                  <a:gd name="T17" fmla="*/ 28 h 91"/>
                  <a:gd name="T18" fmla="*/ 36 w 51"/>
                  <a:gd name="T19" fmla="*/ 40 h 91"/>
                  <a:gd name="T20" fmla="*/ 28 w 51"/>
                  <a:gd name="T21" fmla="*/ 52 h 91"/>
                  <a:gd name="T22" fmla="*/ 21 w 51"/>
                  <a:gd name="T23" fmla="*/ 64 h 91"/>
                  <a:gd name="T24" fmla="*/ 13 w 51"/>
                  <a:gd name="T25" fmla="*/ 76 h 91"/>
                  <a:gd name="T26" fmla="*/ 9 w 51"/>
                  <a:gd name="T27" fmla="*/ 81 h 91"/>
                  <a:gd name="T28" fmla="*/ 6 w 51"/>
                  <a:gd name="T29" fmla="*/ 85 h 91"/>
                  <a:gd name="T30" fmla="*/ 2 w 51"/>
                  <a:gd name="T31" fmla="*/ 89 h 91"/>
                  <a:gd name="T32" fmla="*/ 0 w 51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91">
                    <a:moveTo>
                      <a:pt x="41" y="0"/>
                    </a:moveTo>
                    <a:lnTo>
                      <a:pt x="45" y="1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9"/>
                    </a:lnTo>
                    <a:lnTo>
                      <a:pt x="49" y="13"/>
                    </a:lnTo>
                    <a:lnTo>
                      <a:pt x="48" y="18"/>
                    </a:lnTo>
                    <a:lnTo>
                      <a:pt x="43" y="28"/>
                    </a:lnTo>
                    <a:lnTo>
                      <a:pt x="36" y="40"/>
                    </a:lnTo>
                    <a:lnTo>
                      <a:pt x="28" y="52"/>
                    </a:lnTo>
                    <a:lnTo>
                      <a:pt x="21" y="64"/>
                    </a:lnTo>
                    <a:lnTo>
                      <a:pt x="13" y="76"/>
                    </a:lnTo>
                    <a:lnTo>
                      <a:pt x="9" y="81"/>
                    </a:lnTo>
                    <a:lnTo>
                      <a:pt x="6" y="85"/>
                    </a:lnTo>
                    <a:lnTo>
                      <a:pt x="2" y="89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4" name="Freeform 57"/>
              <p:cNvSpPr>
                <a:spLocks/>
              </p:cNvSpPr>
              <p:nvPr/>
            </p:nvSpPr>
            <p:spPr bwMode="auto">
              <a:xfrm>
                <a:off x="5646738" y="3186113"/>
                <a:ext cx="171450" cy="239713"/>
              </a:xfrm>
              <a:custGeom>
                <a:avLst/>
                <a:gdLst>
                  <a:gd name="T0" fmla="*/ 43 w 108"/>
                  <a:gd name="T1" fmla="*/ 151 h 151"/>
                  <a:gd name="T2" fmla="*/ 69 w 108"/>
                  <a:gd name="T3" fmla="*/ 126 h 151"/>
                  <a:gd name="T4" fmla="*/ 92 w 108"/>
                  <a:gd name="T5" fmla="*/ 100 h 151"/>
                  <a:gd name="T6" fmla="*/ 96 w 108"/>
                  <a:gd name="T7" fmla="*/ 95 h 151"/>
                  <a:gd name="T8" fmla="*/ 99 w 108"/>
                  <a:gd name="T9" fmla="*/ 91 h 151"/>
                  <a:gd name="T10" fmla="*/ 104 w 108"/>
                  <a:gd name="T11" fmla="*/ 82 h 151"/>
                  <a:gd name="T12" fmla="*/ 106 w 108"/>
                  <a:gd name="T13" fmla="*/ 78 h 151"/>
                  <a:gd name="T14" fmla="*/ 107 w 108"/>
                  <a:gd name="T15" fmla="*/ 74 h 151"/>
                  <a:gd name="T16" fmla="*/ 108 w 108"/>
                  <a:gd name="T17" fmla="*/ 69 h 151"/>
                  <a:gd name="T18" fmla="*/ 107 w 108"/>
                  <a:gd name="T19" fmla="*/ 63 h 151"/>
                  <a:gd name="T20" fmla="*/ 104 w 108"/>
                  <a:gd name="T21" fmla="*/ 55 h 151"/>
                  <a:gd name="T22" fmla="*/ 100 w 108"/>
                  <a:gd name="T23" fmla="*/ 49 h 151"/>
                  <a:gd name="T24" fmla="*/ 95 w 108"/>
                  <a:gd name="T25" fmla="*/ 41 h 151"/>
                  <a:gd name="T26" fmla="*/ 92 w 108"/>
                  <a:gd name="T27" fmla="*/ 37 h 151"/>
                  <a:gd name="T28" fmla="*/ 89 w 108"/>
                  <a:gd name="T29" fmla="*/ 35 h 151"/>
                  <a:gd name="T30" fmla="*/ 85 w 108"/>
                  <a:gd name="T31" fmla="*/ 32 h 151"/>
                  <a:gd name="T32" fmla="*/ 81 w 108"/>
                  <a:gd name="T33" fmla="*/ 29 h 151"/>
                  <a:gd name="T34" fmla="*/ 73 w 108"/>
                  <a:gd name="T35" fmla="*/ 27 h 151"/>
                  <a:gd name="T36" fmla="*/ 56 w 108"/>
                  <a:gd name="T37" fmla="*/ 20 h 151"/>
                  <a:gd name="T38" fmla="*/ 37 w 108"/>
                  <a:gd name="T39" fmla="*/ 14 h 151"/>
                  <a:gd name="T40" fmla="*/ 19 w 108"/>
                  <a:gd name="T41" fmla="*/ 7 h 151"/>
                  <a:gd name="T42" fmla="*/ 0 w 108"/>
                  <a:gd name="T4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51">
                    <a:moveTo>
                      <a:pt x="43" y="151"/>
                    </a:moveTo>
                    <a:lnTo>
                      <a:pt x="69" y="126"/>
                    </a:lnTo>
                    <a:lnTo>
                      <a:pt x="92" y="100"/>
                    </a:lnTo>
                    <a:lnTo>
                      <a:pt x="96" y="95"/>
                    </a:lnTo>
                    <a:lnTo>
                      <a:pt x="99" y="91"/>
                    </a:lnTo>
                    <a:lnTo>
                      <a:pt x="104" y="82"/>
                    </a:lnTo>
                    <a:lnTo>
                      <a:pt x="106" y="78"/>
                    </a:lnTo>
                    <a:lnTo>
                      <a:pt x="107" y="74"/>
                    </a:lnTo>
                    <a:lnTo>
                      <a:pt x="108" y="69"/>
                    </a:lnTo>
                    <a:lnTo>
                      <a:pt x="107" y="63"/>
                    </a:lnTo>
                    <a:lnTo>
                      <a:pt x="104" y="55"/>
                    </a:lnTo>
                    <a:lnTo>
                      <a:pt x="100" y="49"/>
                    </a:lnTo>
                    <a:lnTo>
                      <a:pt x="95" y="41"/>
                    </a:lnTo>
                    <a:lnTo>
                      <a:pt x="92" y="37"/>
                    </a:lnTo>
                    <a:lnTo>
                      <a:pt x="89" y="35"/>
                    </a:lnTo>
                    <a:lnTo>
                      <a:pt x="85" y="32"/>
                    </a:lnTo>
                    <a:lnTo>
                      <a:pt x="81" y="29"/>
                    </a:lnTo>
                    <a:lnTo>
                      <a:pt x="73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9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5" name="Freeform 58"/>
              <p:cNvSpPr>
                <a:spLocks/>
              </p:cNvSpPr>
              <p:nvPr/>
            </p:nvSpPr>
            <p:spPr bwMode="auto">
              <a:xfrm>
                <a:off x="5664201" y="3232150"/>
                <a:ext cx="120650" cy="117475"/>
              </a:xfrm>
              <a:custGeom>
                <a:avLst/>
                <a:gdLst>
                  <a:gd name="T0" fmla="*/ 70 w 76"/>
                  <a:gd name="T1" fmla="*/ 0 h 74"/>
                  <a:gd name="T2" fmla="*/ 72 w 76"/>
                  <a:gd name="T3" fmla="*/ 2 h 74"/>
                  <a:gd name="T4" fmla="*/ 75 w 76"/>
                  <a:gd name="T5" fmla="*/ 4 h 74"/>
                  <a:gd name="T6" fmla="*/ 76 w 76"/>
                  <a:gd name="T7" fmla="*/ 6 h 74"/>
                  <a:gd name="T8" fmla="*/ 76 w 76"/>
                  <a:gd name="T9" fmla="*/ 8 h 74"/>
                  <a:gd name="T10" fmla="*/ 75 w 76"/>
                  <a:gd name="T11" fmla="*/ 11 h 74"/>
                  <a:gd name="T12" fmla="*/ 72 w 76"/>
                  <a:gd name="T13" fmla="*/ 15 h 74"/>
                  <a:gd name="T14" fmla="*/ 70 w 76"/>
                  <a:gd name="T15" fmla="*/ 19 h 74"/>
                  <a:gd name="T16" fmla="*/ 66 w 76"/>
                  <a:gd name="T17" fmla="*/ 23 h 74"/>
                  <a:gd name="T18" fmla="*/ 62 w 76"/>
                  <a:gd name="T19" fmla="*/ 28 h 74"/>
                  <a:gd name="T20" fmla="*/ 51 w 76"/>
                  <a:gd name="T21" fmla="*/ 37 h 74"/>
                  <a:gd name="T22" fmla="*/ 40 w 76"/>
                  <a:gd name="T23" fmla="*/ 46 h 74"/>
                  <a:gd name="T24" fmla="*/ 29 w 76"/>
                  <a:gd name="T25" fmla="*/ 54 h 74"/>
                  <a:gd name="T26" fmla="*/ 17 w 76"/>
                  <a:gd name="T27" fmla="*/ 62 h 74"/>
                  <a:gd name="T28" fmla="*/ 8 w 76"/>
                  <a:gd name="T29" fmla="*/ 68 h 74"/>
                  <a:gd name="T30" fmla="*/ 4 w 76"/>
                  <a:gd name="T31" fmla="*/ 71 h 74"/>
                  <a:gd name="T32" fmla="*/ 0 w 76"/>
                  <a:gd name="T3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4">
                    <a:moveTo>
                      <a:pt x="70" y="0"/>
                    </a:moveTo>
                    <a:lnTo>
                      <a:pt x="72" y="2"/>
                    </a:lnTo>
                    <a:lnTo>
                      <a:pt x="75" y="4"/>
                    </a:lnTo>
                    <a:lnTo>
                      <a:pt x="76" y="6"/>
                    </a:lnTo>
                    <a:lnTo>
                      <a:pt x="76" y="8"/>
                    </a:lnTo>
                    <a:lnTo>
                      <a:pt x="75" y="11"/>
                    </a:lnTo>
                    <a:lnTo>
                      <a:pt x="72" y="15"/>
                    </a:lnTo>
                    <a:lnTo>
                      <a:pt x="70" y="19"/>
                    </a:lnTo>
                    <a:lnTo>
                      <a:pt x="66" y="23"/>
                    </a:lnTo>
                    <a:lnTo>
                      <a:pt x="62" y="28"/>
                    </a:lnTo>
                    <a:lnTo>
                      <a:pt x="51" y="37"/>
                    </a:lnTo>
                    <a:lnTo>
                      <a:pt x="40" y="46"/>
                    </a:lnTo>
                    <a:lnTo>
                      <a:pt x="29" y="54"/>
                    </a:lnTo>
                    <a:lnTo>
                      <a:pt x="17" y="62"/>
                    </a:lnTo>
                    <a:lnTo>
                      <a:pt x="8" y="68"/>
                    </a:lnTo>
                    <a:lnTo>
                      <a:pt x="4" y="71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6" name="Freeform 59"/>
              <p:cNvSpPr>
                <a:spLocks/>
              </p:cNvSpPr>
              <p:nvPr/>
            </p:nvSpPr>
            <p:spPr bwMode="auto">
              <a:xfrm>
                <a:off x="5781676" y="3344863"/>
                <a:ext cx="141288" cy="247650"/>
              </a:xfrm>
              <a:custGeom>
                <a:avLst/>
                <a:gdLst>
                  <a:gd name="T0" fmla="*/ 0 w 89"/>
                  <a:gd name="T1" fmla="*/ 156 h 156"/>
                  <a:gd name="T2" fmla="*/ 15 w 89"/>
                  <a:gd name="T3" fmla="*/ 148 h 156"/>
                  <a:gd name="T4" fmla="*/ 31 w 89"/>
                  <a:gd name="T5" fmla="*/ 140 h 156"/>
                  <a:gd name="T6" fmla="*/ 48 w 89"/>
                  <a:gd name="T7" fmla="*/ 132 h 156"/>
                  <a:gd name="T8" fmla="*/ 62 w 89"/>
                  <a:gd name="T9" fmla="*/ 123 h 156"/>
                  <a:gd name="T10" fmla="*/ 68 w 89"/>
                  <a:gd name="T11" fmla="*/ 120 h 156"/>
                  <a:gd name="T12" fmla="*/ 73 w 89"/>
                  <a:gd name="T13" fmla="*/ 117 h 156"/>
                  <a:gd name="T14" fmla="*/ 80 w 89"/>
                  <a:gd name="T15" fmla="*/ 110 h 156"/>
                  <a:gd name="T16" fmla="*/ 83 w 89"/>
                  <a:gd name="T17" fmla="*/ 107 h 156"/>
                  <a:gd name="T18" fmla="*/ 86 w 89"/>
                  <a:gd name="T19" fmla="*/ 103 h 156"/>
                  <a:gd name="T20" fmla="*/ 87 w 89"/>
                  <a:gd name="T21" fmla="*/ 100 h 156"/>
                  <a:gd name="T22" fmla="*/ 89 w 89"/>
                  <a:gd name="T23" fmla="*/ 94 h 156"/>
                  <a:gd name="T24" fmla="*/ 89 w 89"/>
                  <a:gd name="T25" fmla="*/ 86 h 156"/>
                  <a:gd name="T26" fmla="*/ 87 w 89"/>
                  <a:gd name="T27" fmla="*/ 77 h 156"/>
                  <a:gd name="T28" fmla="*/ 85 w 89"/>
                  <a:gd name="T29" fmla="*/ 68 h 156"/>
                  <a:gd name="T30" fmla="*/ 81 w 89"/>
                  <a:gd name="T31" fmla="*/ 60 h 156"/>
                  <a:gd name="T32" fmla="*/ 78 w 89"/>
                  <a:gd name="T33" fmla="*/ 56 h 156"/>
                  <a:gd name="T34" fmla="*/ 76 w 89"/>
                  <a:gd name="T35" fmla="*/ 54 h 156"/>
                  <a:gd name="T36" fmla="*/ 68 w 89"/>
                  <a:gd name="T37" fmla="*/ 47 h 156"/>
                  <a:gd name="T38" fmla="*/ 53 w 89"/>
                  <a:gd name="T39" fmla="*/ 37 h 156"/>
                  <a:gd name="T40" fmla="*/ 39 w 89"/>
                  <a:gd name="T41" fmla="*/ 25 h 156"/>
                  <a:gd name="T42" fmla="*/ 23 w 89"/>
                  <a:gd name="T43" fmla="*/ 12 h 156"/>
                  <a:gd name="T44" fmla="*/ 7 w 89"/>
                  <a:gd name="T4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" h="156">
                    <a:moveTo>
                      <a:pt x="0" y="156"/>
                    </a:moveTo>
                    <a:lnTo>
                      <a:pt x="15" y="148"/>
                    </a:lnTo>
                    <a:lnTo>
                      <a:pt x="31" y="140"/>
                    </a:lnTo>
                    <a:lnTo>
                      <a:pt x="48" y="132"/>
                    </a:lnTo>
                    <a:lnTo>
                      <a:pt x="62" y="123"/>
                    </a:lnTo>
                    <a:lnTo>
                      <a:pt x="68" y="120"/>
                    </a:lnTo>
                    <a:lnTo>
                      <a:pt x="73" y="117"/>
                    </a:lnTo>
                    <a:lnTo>
                      <a:pt x="80" y="110"/>
                    </a:lnTo>
                    <a:lnTo>
                      <a:pt x="83" y="107"/>
                    </a:lnTo>
                    <a:lnTo>
                      <a:pt x="86" y="103"/>
                    </a:lnTo>
                    <a:lnTo>
                      <a:pt x="87" y="100"/>
                    </a:lnTo>
                    <a:lnTo>
                      <a:pt x="89" y="94"/>
                    </a:lnTo>
                    <a:lnTo>
                      <a:pt x="89" y="86"/>
                    </a:lnTo>
                    <a:lnTo>
                      <a:pt x="87" y="77"/>
                    </a:lnTo>
                    <a:lnTo>
                      <a:pt x="85" y="68"/>
                    </a:lnTo>
                    <a:lnTo>
                      <a:pt x="81" y="60"/>
                    </a:lnTo>
                    <a:lnTo>
                      <a:pt x="78" y="56"/>
                    </a:lnTo>
                    <a:lnTo>
                      <a:pt x="76" y="54"/>
                    </a:lnTo>
                    <a:lnTo>
                      <a:pt x="68" y="47"/>
                    </a:lnTo>
                    <a:lnTo>
                      <a:pt x="53" y="37"/>
                    </a:lnTo>
                    <a:lnTo>
                      <a:pt x="39" y="25"/>
                    </a:lnTo>
                    <a:lnTo>
                      <a:pt x="23" y="1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7" name="Freeform 60"/>
              <p:cNvSpPr>
                <a:spLocks/>
              </p:cNvSpPr>
              <p:nvPr/>
            </p:nvSpPr>
            <p:spPr bwMode="auto">
              <a:xfrm>
                <a:off x="5757863" y="3427413"/>
                <a:ext cx="150813" cy="76200"/>
              </a:xfrm>
              <a:custGeom>
                <a:avLst/>
                <a:gdLst>
                  <a:gd name="T0" fmla="*/ 89 w 95"/>
                  <a:gd name="T1" fmla="*/ 0 h 48"/>
                  <a:gd name="T2" fmla="*/ 92 w 95"/>
                  <a:gd name="T3" fmla="*/ 3 h 48"/>
                  <a:gd name="T4" fmla="*/ 93 w 95"/>
                  <a:gd name="T5" fmla="*/ 7 h 48"/>
                  <a:gd name="T6" fmla="*/ 95 w 95"/>
                  <a:gd name="T7" fmla="*/ 8 h 48"/>
                  <a:gd name="T8" fmla="*/ 93 w 95"/>
                  <a:gd name="T9" fmla="*/ 11 h 48"/>
                  <a:gd name="T10" fmla="*/ 92 w 95"/>
                  <a:gd name="T11" fmla="*/ 13 h 48"/>
                  <a:gd name="T12" fmla="*/ 88 w 95"/>
                  <a:gd name="T13" fmla="*/ 16 h 48"/>
                  <a:gd name="T14" fmla="*/ 84 w 95"/>
                  <a:gd name="T15" fmla="*/ 19 h 48"/>
                  <a:gd name="T16" fmla="*/ 79 w 95"/>
                  <a:gd name="T17" fmla="*/ 21 h 48"/>
                  <a:gd name="T18" fmla="*/ 74 w 95"/>
                  <a:gd name="T19" fmla="*/ 24 h 48"/>
                  <a:gd name="T20" fmla="*/ 60 w 95"/>
                  <a:gd name="T21" fmla="*/ 29 h 48"/>
                  <a:gd name="T22" fmla="*/ 47 w 95"/>
                  <a:gd name="T23" fmla="*/ 34 h 48"/>
                  <a:gd name="T24" fmla="*/ 33 w 95"/>
                  <a:gd name="T25" fmla="*/ 38 h 48"/>
                  <a:gd name="T26" fmla="*/ 20 w 95"/>
                  <a:gd name="T27" fmla="*/ 42 h 48"/>
                  <a:gd name="T28" fmla="*/ 15 w 95"/>
                  <a:gd name="T29" fmla="*/ 45 h 48"/>
                  <a:gd name="T30" fmla="*/ 9 w 95"/>
                  <a:gd name="T31" fmla="*/ 46 h 48"/>
                  <a:gd name="T32" fmla="*/ 4 w 95"/>
                  <a:gd name="T33" fmla="*/ 48 h 48"/>
                  <a:gd name="T34" fmla="*/ 0 w 95"/>
                  <a:gd name="T3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48">
                    <a:moveTo>
                      <a:pt x="89" y="0"/>
                    </a:moveTo>
                    <a:lnTo>
                      <a:pt x="92" y="3"/>
                    </a:lnTo>
                    <a:lnTo>
                      <a:pt x="93" y="7"/>
                    </a:lnTo>
                    <a:lnTo>
                      <a:pt x="95" y="8"/>
                    </a:lnTo>
                    <a:lnTo>
                      <a:pt x="93" y="11"/>
                    </a:lnTo>
                    <a:lnTo>
                      <a:pt x="92" y="13"/>
                    </a:lnTo>
                    <a:lnTo>
                      <a:pt x="88" y="16"/>
                    </a:lnTo>
                    <a:lnTo>
                      <a:pt x="84" y="19"/>
                    </a:lnTo>
                    <a:lnTo>
                      <a:pt x="79" y="21"/>
                    </a:lnTo>
                    <a:lnTo>
                      <a:pt x="74" y="24"/>
                    </a:lnTo>
                    <a:lnTo>
                      <a:pt x="60" y="29"/>
                    </a:lnTo>
                    <a:lnTo>
                      <a:pt x="47" y="34"/>
                    </a:lnTo>
                    <a:lnTo>
                      <a:pt x="33" y="38"/>
                    </a:lnTo>
                    <a:lnTo>
                      <a:pt x="20" y="42"/>
                    </a:lnTo>
                    <a:lnTo>
                      <a:pt x="15" y="45"/>
                    </a:lnTo>
                    <a:lnTo>
                      <a:pt x="9" y="46"/>
                    </a:lnTo>
                    <a:lnTo>
                      <a:pt x="4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8" name="Freeform 61"/>
              <p:cNvSpPr>
                <a:spLocks/>
              </p:cNvSpPr>
              <p:nvPr/>
            </p:nvSpPr>
            <p:spPr bwMode="auto">
              <a:xfrm>
                <a:off x="5789613" y="3540125"/>
                <a:ext cx="173038" cy="230188"/>
              </a:xfrm>
              <a:custGeom>
                <a:avLst/>
                <a:gdLst>
                  <a:gd name="T0" fmla="*/ 0 w 109"/>
                  <a:gd name="T1" fmla="*/ 145 h 145"/>
                  <a:gd name="T2" fmla="*/ 17 w 109"/>
                  <a:gd name="T3" fmla="*/ 144 h 145"/>
                  <a:gd name="T4" fmla="*/ 35 w 109"/>
                  <a:gd name="T5" fmla="*/ 142 h 145"/>
                  <a:gd name="T6" fmla="*/ 52 w 109"/>
                  <a:gd name="T7" fmla="*/ 139 h 145"/>
                  <a:gd name="T8" fmla="*/ 71 w 109"/>
                  <a:gd name="T9" fmla="*/ 135 h 145"/>
                  <a:gd name="T10" fmla="*/ 76 w 109"/>
                  <a:gd name="T11" fmla="*/ 134 h 145"/>
                  <a:gd name="T12" fmla="*/ 81 w 109"/>
                  <a:gd name="T13" fmla="*/ 132 h 145"/>
                  <a:gd name="T14" fmla="*/ 90 w 109"/>
                  <a:gd name="T15" fmla="*/ 128 h 145"/>
                  <a:gd name="T16" fmla="*/ 94 w 109"/>
                  <a:gd name="T17" fmla="*/ 127 h 145"/>
                  <a:gd name="T18" fmla="*/ 98 w 109"/>
                  <a:gd name="T19" fmla="*/ 124 h 145"/>
                  <a:gd name="T20" fmla="*/ 101 w 109"/>
                  <a:gd name="T21" fmla="*/ 121 h 145"/>
                  <a:gd name="T22" fmla="*/ 103 w 109"/>
                  <a:gd name="T23" fmla="*/ 117 h 145"/>
                  <a:gd name="T24" fmla="*/ 106 w 109"/>
                  <a:gd name="T25" fmla="*/ 109 h 145"/>
                  <a:gd name="T26" fmla="*/ 109 w 109"/>
                  <a:gd name="T27" fmla="*/ 100 h 145"/>
                  <a:gd name="T28" fmla="*/ 109 w 109"/>
                  <a:gd name="T29" fmla="*/ 90 h 145"/>
                  <a:gd name="T30" fmla="*/ 107 w 109"/>
                  <a:gd name="T31" fmla="*/ 81 h 145"/>
                  <a:gd name="T32" fmla="*/ 106 w 109"/>
                  <a:gd name="T33" fmla="*/ 77 h 145"/>
                  <a:gd name="T34" fmla="*/ 105 w 109"/>
                  <a:gd name="T35" fmla="*/ 73 h 145"/>
                  <a:gd name="T36" fmla="*/ 99 w 109"/>
                  <a:gd name="T37" fmla="*/ 66 h 145"/>
                  <a:gd name="T38" fmla="*/ 90 w 109"/>
                  <a:gd name="T39" fmla="*/ 50 h 145"/>
                  <a:gd name="T40" fmla="*/ 80 w 109"/>
                  <a:gd name="T41" fmla="*/ 34 h 145"/>
                  <a:gd name="T42" fmla="*/ 69 w 109"/>
                  <a:gd name="T43" fmla="*/ 17 h 145"/>
                  <a:gd name="T44" fmla="*/ 57 w 109"/>
                  <a:gd name="T4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" h="145">
                    <a:moveTo>
                      <a:pt x="0" y="145"/>
                    </a:moveTo>
                    <a:lnTo>
                      <a:pt x="17" y="144"/>
                    </a:lnTo>
                    <a:lnTo>
                      <a:pt x="35" y="142"/>
                    </a:lnTo>
                    <a:lnTo>
                      <a:pt x="52" y="139"/>
                    </a:lnTo>
                    <a:lnTo>
                      <a:pt x="71" y="135"/>
                    </a:lnTo>
                    <a:lnTo>
                      <a:pt x="76" y="134"/>
                    </a:lnTo>
                    <a:lnTo>
                      <a:pt x="81" y="132"/>
                    </a:lnTo>
                    <a:lnTo>
                      <a:pt x="90" y="128"/>
                    </a:lnTo>
                    <a:lnTo>
                      <a:pt x="94" y="127"/>
                    </a:lnTo>
                    <a:lnTo>
                      <a:pt x="98" y="124"/>
                    </a:lnTo>
                    <a:lnTo>
                      <a:pt x="101" y="121"/>
                    </a:lnTo>
                    <a:lnTo>
                      <a:pt x="103" y="117"/>
                    </a:lnTo>
                    <a:lnTo>
                      <a:pt x="106" y="109"/>
                    </a:lnTo>
                    <a:lnTo>
                      <a:pt x="109" y="100"/>
                    </a:lnTo>
                    <a:lnTo>
                      <a:pt x="109" y="90"/>
                    </a:lnTo>
                    <a:lnTo>
                      <a:pt x="107" y="81"/>
                    </a:lnTo>
                    <a:lnTo>
                      <a:pt x="106" y="77"/>
                    </a:lnTo>
                    <a:lnTo>
                      <a:pt x="105" y="73"/>
                    </a:lnTo>
                    <a:lnTo>
                      <a:pt x="99" y="66"/>
                    </a:lnTo>
                    <a:lnTo>
                      <a:pt x="90" y="50"/>
                    </a:lnTo>
                    <a:lnTo>
                      <a:pt x="80" y="34"/>
                    </a:lnTo>
                    <a:lnTo>
                      <a:pt x="69" y="17"/>
                    </a:lnTo>
                    <a:lnTo>
                      <a:pt x="5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9" name="Freeform 62"/>
              <p:cNvSpPr>
                <a:spLocks/>
              </p:cNvSpPr>
              <p:nvPr/>
            </p:nvSpPr>
            <p:spPr bwMode="auto">
              <a:xfrm>
                <a:off x="5795963" y="3654425"/>
                <a:ext cx="161925" cy="28575"/>
              </a:xfrm>
              <a:custGeom>
                <a:avLst/>
                <a:gdLst>
                  <a:gd name="T0" fmla="*/ 99 w 102"/>
                  <a:gd name="T1" fmla="*/ 0 h 18"/>
                  <a:gd name="T2" fmla="*/ 101 w 102"/>
                  <a:gd name="T3" fmla="*/ 4 h 18"/>
                  <a:gd name="T4" fmla="*/ 102 w 102"/>
                  <a:gd name="T5" fmla="*/ 8 h 18"/>
                  <a:gd name="T6" fmla="*/ 102 w 102"/>
                  <a:gd name="T7" fmla="*/ 9 h 18"/>
                  <a:gd name="T8" fmla="*/ 101 w 102"/>
                  <a:gd name="T9" fmla="*/ 11 h 18"/>
                  <a:gd name="T10" fmla="*/ 98 w 102"/>
                  <a:gd name="T11" fmla="*/ 13 h 18"/>
                  <a:gd name="T12" fmla="*/ 94 w 102"/>
                  <a:gd name="T13" fmla="*/ 15 h 18"/>
                  <a:gd name="T14" fmla="*/ 89 w 102"/>
                  <a:gd name="T15" fmla="*/ 16 h 18"/>
                  <a:gd name="T16" fmla="*/ 84 w 102"/>
                  <a:gd name="T17" fmla="*/ 16 h 18"/>
                  <a:gd name="T18" fmla="*/ 77 w 102"/>
                  <a:gd name="T19" fmla="*/ 17 h 18"/>
                  <a:gd name="T20" fmla="*/ 63 w 102"/>
                  <a:gd name="T21" fmla="*/ 18 h 18"/>
                  <a:gd name="T22" fmla="*/ 48 w 102"/>
                  <a:gd name="T23" fmla="*/ 18 h 18"/>
                  <a:gd name="T24" fmla="*/ 34 w 102"/>
                  <a:gd name="T25" fmla="*/ 18 h 18"/>
                  <a:gd name="T26" fmla="*/ 21 w 102"/>
                  <a:gd name="T27" fmla="*/ 17 h 18"/>
                  <a:gd name="T28" fmla="*/ 14 w 102"/>
                  <a:gd name="T29" fmla="*/ 17 h 18"/>
                  <a:gd name="T30" fmla="*/ 9 w 102"/>
                  <a:gd name="T31" fmla="*/ 17 h 18"/>
                  <a:gd name="T32" fmla="*/ 4 w 102"/>
                  <a:gd name="T33" fmla="*/ 16 h 18"/>
                  <a:gd name="T34" fmla="*/ 0 w 102"/>
                  <a:gd name="T3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8">
                    <a:moveTo>
                      <a:pt x="99" y="0"/>
                    </a:moveTo>
                    <a:lnTo>
                      <a:pt x="101" y="4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1" y="11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89" y="16"/>
                    </a:lnTo>
                    <a:lnTo>
                      <a:pt x="84" y="16"/>
                    </a:lnTo>
                    <a:lnTo>
                      <a:pt x="77" y="17"/>
                    </a:lnTo>
                    <a:lnTo>
                      <a:pt x="63" y="18"/>
                    </a:lnTo>
                    <a:lnTo>
                      <a:pt x="48" y="18"/>
                    </a:lnTo>
                    <a:lnTo>
                      <a:pt x="34" y="18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9" y="17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0" name="Freeform 63"/>
              <p:cNvSpPr>
                <a:spLocks/>
              </p:cNvSpPr>
              <p:nvPr/>
            </p:nvSpPr>
            <p:spPr bwMode="auto">
              <a:xfrm>
                <a:off x="5738813" y="3754438"/>
                <a:ext cx="193675" cy="209550"/>
              </a:xfrm>
              <a:custGeom>
                <a:avLst/>
                <a:gdLst>
                  <a:gd name="T0" fmla="*/ 0 w 122"/>
                  <a:gd name="T1" fmla="*/ 118 h 132"/>
                  <a:gd name="T2" fmla="*/ 17 w 122"/>
                  <a:gd name="T3" fmla="*/ 123 h 132"/>
                  <a:gd name="T4" fmla="*/ 34 w 122"/>
                  <a:gd name="T5" fmla="*/ 127 h 132"/>
                  <a:gd name="T6" fmla="*/ 53 w 122"/>
                  <a:gd name="T7" fmla="*/ 130 h 132"/>
                  <a:gd name="T8" fmla="*/ 70 w 122"/>
                  <a:gd name="T9" fmla="*/ 132 h 132"/>
                  <a:gd name="T10" fmla="*/ 76 w 122"/>
                  <a:gd name="T11" fmla="*/ 132 h 132"/>
                  <a:gd name="T12" fmla="*/ 82 w 122"/>
                  <a:gd name="T13" fmla="*/ 132 h 132"/>
                  <a:gd name="T14" fmla="*/ 91 w 122"/>
                  <a:gd name="T15" fmla="*/ 132 h 132"/>
                  <a:gd name="T16" fmla="*/ 95 w 122"/>
                  <a:gd name="T17" fmla="*/ 132 h 132"/>
                  <a:gd name="T18" fmla="*/ 100 w 122"/>
                  <a:gd name="T19" fmla="*/ 131 h 132"/>
                  <a:gd name="T20" fmla="*/ 104 w 122"/>
                  <a:gd name="T21" fmla="*/ 128 h 132"/>
                  <a:gd name="T22" fmla="*/ 108 w 122"/>
                  <a:gd name="T23" fmla="*/ 126 h 132"/>
                  <a:gd name="T24" fmla="*/ 113 w 122"/>
                  <a:gd name="T25" fmla="*/ 119 h 132"/>
                  <a:gd name="T26" fmla="*/ 117 w 122"/>
                  <a:gd name="T27" fmla="*/ 111 h 132"/>
                  <a:gd name="T28" fmla="*/ 121 w 122"/>
                  <a:gd name="T29" fmla="*/ 102 h 132"/>
                  <a:gd name="T30" fmla="*/ 122 w 122"/>
                  <a:gd name="T31" fmla="*/ 98 h 132"/>
                  <a:gd name="T32" fmla="*/ 122 w 122"/>
                  <a:gd name="T33" fmla="*/ 94 h 132"/>
                  <a:gd name="T34" fmla="*/ 122 w 122"/>
                  <a:gd name="T35" fmla="*/ 89 h 132"/>
                  <a:gd name="T36" fmla="*/ 122 w 122"/>
                  <a:gd name="T37" fmla="*/ 84 h 132"/>
                  <a:gd name="T38" fmla="*/ 121 w 122"/>
                  <a:gd name="T39" fmla="*/ 75 h 132"/>
                  <a:gd name="T40" fmla="*/ 116 w 122"/>
                  <a:gd name="T41" fmla="*/ 58 h 132"/>
                  <a:gd name="T42" fmla="*/ 112 w 122"/>
                  <a:gd name="T43" fmla="*/ 39 h 132"/>
                  <a:gd name="T44" fmla="*/ 108 w 122"/>
                  <a:gd name="T45" fmla="*/ 20 h 132"/>
                  <a:gd name="T46" fmla="*/ 103 w 122"/>
                  <a:gd name="T4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32">
                    <a:moveTo>
                      <a:pt x="0" y="118"/>
                    </a:moveTo>
                    <a:lnTo>
                      <a:pt x="17" y="123"/>
                    </a:lnTo>
                    <a:lnTo>
                      <a:pt x="34" y="127"/>
                    </a:lnTo>
                    <a:lnTo>
                      <a:pt x="53" y="130"/>
                    </a:lnTo>
                    <a:lnTo>
                      <a:pt x="70" y="132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91" y="132"/>
                    </a:lnTo>
                    <a:lnTo>
                      <a:pt x="95" y="132"/>
                    </a:lnTo>
                    <a:lnTo>
                      <a:pt x="100" y="131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3" y="119"/>
                    </a:lnTo>
                    <a:lnTo>
                      <a:pt x="117" y="111"/>
                    </a:lnTo>
                    <a:lnTo>
                      <a:pt x="121" y="102"/>
                    </a:lnTo>
                    <a:lnTo>
                      <a:pt x="122" y="98"/>
                    </a:lnTo>
                    <a:lnTo>
                      <a:pt x="122" y="94"/>
                    </a:lnTo>
                    <a:lnTo>
                      <a:pt x="122" y="89"/>
                    </a:lnTo>
                    <a:lnTo>
                      <a:pt x="122" y="84"/>
                    </a:lnTo>
                    <a:lnTo>
                      <a:pt x="121" y="75"/>
                    </a:lnTo>
                    <a:lnTo>
                      <a:pt x="116" y="58"/>
                    </a:lnTo>
                    <a:lnTo>
                      <a:pt x="112" y="39"/>
                    </a:lnTo>
                    <a:lnTo>
                      <a:pt x="108" y="20"/>
                    </a:lnTo>
                    <a:lnTo>
                      <a:pt x="103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1" name="Freeform 64"/>
              <p:cNvSpPr>
                <a:spLocks/>
              </p:cNvSpPr>
              <p:nvPr/>
            </p:nvSpPr>
            <p:spPr bwMode="auto">
              <a:xfrm>
                <a:off x="5775326" y="3857625"/>
                <a:ext cx="157163" cy="46038"/>
              </a:xfrm>
              <a:custGeom>
                <a:avLst/>
                <a:gdLst>
                  <a:gd name="T0" fmla="*/ 99 w 99"/>
                  <a:gd name="T1" fmla="*/ 19 h 29"/>
                  <a:gd name="T2" fmla="*/ 99 w 99"/>
                  <a:gd name="T3" fmla="*/ 23 h 29"/>
                  <a:gd name="T4" fmla="*/ 99 w 99"/>
                  <a:gd name="T5" fmla="*/ 25 h 29"/>
                  <a:gd name="T6" fmla="*/ 98 w 99"/>
                  <a:gd name="T7" fmla="*/ 28 h 29"/>
                  <a:gd name="T8" fmla="*/ 97 w 99"/>
                  <a:gd name="T9" fmla="*/ 29 h 29"/>
                  <a:gd name="T10" fmla="*/ 93 w 99"/>
                  <a:gd name="T11" fmla="*/ 29 h 29"/>
                  <a:gd name="T12" fmla="*/ 89 w 99"/>
                  <a:gd name="T13" fmla="*/ 29 h 29"/>
                  <a:gd name="T14" fmla="*/ 84 w 99"/>
                  <a:gd name="T15" fmla="*/ 29 h 29"/>
                  <a:gd name="T16" fmla="*/ 72 w 99"/>
                  <a:gd name="T17" fmla="*/ 27 h 29"/>
                  <a:gd name="T18" fmla="*/ 59 w 99"/>
                  <a:gd name="T19" fmla="*/ 23 h 29"/>
                  <a:gd name="T20" fmla="*/ 46 w 99"/>
                  <a:gd name="T21" fmla="*/ 19 h 29"/>
                  <a:gd name="T22" fmla="*/ 31 w 99"/>
                  <a:gd name="T23" fmla="*/ 14 h 29"/>
                  <a:gd name="T24" fmla="*/ 19 w 99"/>
                  <a:gd name="T25" fmla="*/ 10 h 29"/>
                  <a:gd name="T26" fmla="*/ 13 w 99"/>
                  <a:gd name="T27" fmla="*/ 7 h 29"/>
                  <a:gd name="T28" fmla="*/ 8 w 99"/>
                  <a:gd name="T29" fmla="*/ 4 h 29"/>
                  <a:gd name="T30" fmla="*/ 4 w 99"/>
                  <a:gd name="T31" fmla="*/ 3 h 29"/>
                  <a:gd name="T32" fmla="*/ 0 w 99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29">
                    <a:moveTo>
                      <a:pt x="99" y="19"/>
                    </a:moveTo>
                    <a:lnTo>
                      <a:pt x="99" y="23"/>
                    </a:lnTo>
                    <a:lnTo>
                      <a:pt x="99" y="25"/>
                    </a:lnTo>
                    <a:lnTo>
                      <a:pt x="98" y="28"/>
                    </a:lnTo>
                    <a:lnTo>
                      <a:pt x="97" y="29"/>
                    </a:lnTo>
                    <a:lnTo>
                      <a:pt x="93" y="29"/>
                    </a:lnTo>
                    <a:lnTo>
                      <a:pt x="89" y="29"/>
                    </a:lnTo>
                    <a:lnTo>
                      <a:pt x="84" y="29"/>
                    </a:lnTo>
                    <a:lnTo>
                      <a:pt x="72" y="27"/>
                    </a:lnTo>
                    <a:lnTo>
                      <a:pt x="59" y="23"/>
                    </a:lnTo>
                    <a:lnTo>
                      <a:pt x="46" y="19"/>
                    </a:lnTo>
                    <a:lnTo>
                      <a:pt x="31" y="14"/>
                    </a:lnTo>
                    <a:lnTo>
                      <a:pt x="19" y="10"/>
                    </a:lnTo>
                    <a:lnTo>
                      <a:pt x="13" y="7"/>
                    </a:lnTo>
                    <a:lnTo>
                      <a:pt x="8" y="4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2" name="Freeform 65"/>
              <p:cNvSpPr>
                <a:spLocks/>
              </p:cNvSpPr>
              <p:nvPr/>
            </p:nvSpPr>
            <p:spPr bwMode="auto">
              <a:xfrm>
                <a:off x="5635626" y="3963988"/>
                <a:ext cx="214313" cy="193675"/>
              </a:xfrm>
              <a:custGeom>
                <a:avLst/>
                <a:gdLst>
                  <a:gd name="T0" fmla="*/ 0 w 135"/>
                  <a:gd name="T1" fmla="*/ 79 h 122"/>
                  <a:gd name="T2" fmla="*/ 14 w 135"/>
                  <a:gd name="T3" fmla="*/ 88 h 122"/>
                  <a:gd name="T4" fmla="*/ 30 w 135"/>
                  <a:gd name="T5" fmla="*/ 97 h 122"/>
                  <a:gd name="T6" fmla="*/ 46 w 135"/>
                  <a:gd name="T7" fmla="*/ 106 h 122"/>
                  <a:gd name="T8" fmla="*/ 62 w 135"/>
                  <a:gd name="T9" fmla="*/ 114 h 122"/>
                  <a:gd name="T10" fmla="*/ 67 w 135"/>
                  <a:gd name="T11" fmla="*/ 117 h 122"/>
                  <a:gd name="T12" fmla="*/ 72 w 135"/>
                  <a:gd name="T13" fmla="*/ 118 h 122"/>
                  <a:gd name="T14" fmla="*/ 81 w 135"/>
                  <a:gd name="T15" fmla="*/ 121 h 122"/>
                  <a:gd name="T16" fmla="*/ 86 w 135"/>
                  <a:gd name="T17" fmla="*/ 122 h 122"/>
                  <a:gd name="T18" fmla="*/ 90 w 135"/>
                  <a:gd name="T19" fmla="*/ 122 h 122"/>
                  <a:gd name="T20" fmla="*/ 96 w 135"/>
                  <a:gd name="T21" fmla="*/ 122 h 122"/>
                  <a:gd name="T22" fmla="*/ 99 w 135"/>
                  <a:gd name="T23" fmla="*/ 119 h 122"/>
                  <a:gd name="T24" fmla="*/ 107 w 135"/>
                  <a:gd name="T25" fmla="*/ 115 h 122"/>
                  <a:gd name="T26" fmla="*/ 113 w 135"/>
                  <a:gd name="T27" fmla="*/ 110 h 122"/>
                  <a:gd name="T28" fmla="*/ 119 w 135"/>
                  <a:gd name="T29" fmla="*/ 102 h 122"/>
                  <a:gd name="T30" fmla="*/ 122 w 135"/>
                  <a:gd name="T31" fmla="*/ 98 h 122"/>
                  <a:gd name="T32" fmla="*/ 124 w 135"/>
                  <a:gd name="T33" fmla="*/ 94 h 122"/>
                  <a:gd name="T34" fmla="*/ 126 w 135"/>
                  <a:gd name="T35" fmla="*/ 91 h 122"/>
                  <a:gd name="T36" fmla="*/ 127 w 135"/>
                  <a:gd name="T37" fmla="*/ 87 h 122"/>
                  <a:gd name="T38" fmla="*/ 128 w 135"/>
                  <a:gd name="T39" fmla="*/ 76 h 122"/>
                  <a:gd name="T40" fmla="*/ 130 w 135"/>
                  <a:gd name="T41" fmla="*/ 59 h 122"/>
                  <a:gd name="T42" fmla="*/ 131 w 135"/>
                  <a:gd name="T43" fmla="*/ 41 h 122"/>
                  <a:gd name="T44" fmla="*/ 134 w 135"/>
                  <a:gd name="T45" fmla="*/ 21 h 122"/>
                  <a:gd name="T46" fmla="*/ 135 w 135"/>
                  <a:gd name="T4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2">
                    <a:moveTo>
                      <a:pt x="0" y="79"/>
                    </a:moveTo>
                    <a:lnTo>
                      <a:pt x="14" y="88"/>
                    </a:lnTo>
                    <a:lnTo>
                      <a:pt x="30" y="97"/>
                    </a:lnTo>
                    <a:lnTo>
                      <a:pt x="46" y="106"/>
                    </a:lnTo>
                    <a:lnTo>
                      <a:pt x="62" y="114"/>
                    </a:lnTo>
                    <a:lnTo>
                      <a:pt x="67" y="117"/>
                    </a:lnTo>
                    <a:lnTo>
                      <a:pt x="72" y="118"/>
                    </a:lnTo>
                    <a:lnTo>
                      <a:pt x="81" y="121"/>
                    </a:lnTo>
                    <a:lnTo>
                      <a:pt x="86" y="122"/>
                    </a:lnTo>
                    <a:lnTo>
                      <a:pt x="90" y="122"/>
                    </a:lnTo>
                    <a:lnTo>
                      <a:pt x="96" y="122"/>
                    </a:lnTo>
                    <a:lnTo>
                      <a:pt x="99" y="119"/>
                    </a:lnTo>
                    <a:lnTo>
                      <a:pt x="107" y="115"/>
                    </a:lnTo>
                    <a:lnTo>
                      <a:pt x="113" y="110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4" y="94"/>
                    </a:lnTo>
                    <a:lnTo>
                      <a:pt x="126" y="91"/>
                    </a:lnTo>
                    <a:lnTo>
                      <a:pt x="127" y="87"/>
                    </a:lnTo>
                    <a:lnTo>
                      <a:pt x="128" y="76"/>
                    </a:lnTo>
                    <a:lnTo>
                      <a:pt x="130" y="59"/>
                    </a:lnTo>
                    <a:lnTo>
                      <a:pt x="131" y="41"/>
                    </a:lnTo>
                    <a:lnTo>
                      <a:pt x="134" y="21"/>
                    </a:lnTo>
                    <a:lnTo>
                      <a:pt x="13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3" name="Freeform 66"/>
              <p:cNvSpPr>
                <a:spLocks/>
              </p:cNvSpPr>
              <p:nvPr/>
            </p:nvSpPr>
            <p:spPr bwMode="auto">
              <a:xfrm>
                <a:off x="5695951" y="4021138"/>
                <a:ext cx="141288" cy="92075"/>
              </a:xfrm>
              <a:custGeom>
                <a:avLst/>
                <a:gdLst>
                  <a:gd name="T0" fmla="*/ 89 w 89"/>
                  <a:gd name="T1" fmla="*/ 49 h 58"/>
                  <a:gd name="T2" fmla="*/ 88 w 89"/>
                  <a:gd name="T3" fmla="*/ 53 h 58"/>
                  <a:gd name="T4" fmla="*/ 86 w 89"/>
                  <a:gd name="T5" fmla="*/ 56 h 58"/>
                  <a:gd name="T6" fmla="*/ 85 w 89"/>
                  <a:gd name="T7" fmla="*/ 57 h 58"/>
                  <a:gd name="T8" fmla="*/ 82 w 89"/>
                  <a:gd name="T9" fmla="*/ 58 h 58"/>
                  <a:gd name="T10" fmla="*/ 80 w 89"/>
                  <a:gd name="T11" fmla="*/ 57 h 58"/>
                  <a:gd name="T12" fmla="*/ 76 w 89"/>
                  <a:gd name="T13" fmla="*/ 56 h 58"/>
                  <a:gd name="T14" fmla="*/ 71 w 89"/>
                  <a:gd name="T15" fmla="*/ 55 h 58"/>
                  <a:gd name="T16" fmla="*/ 60 w 89"/>
                  <a:gd name="T17" fmla="*/ 48 h 58"/>
                  <a:gd name="T18" fmla="*/ 50 w 89"/>
                  <a:gd name="T19" fmla="*/ 40 h 58"/>
                  <a:gd name="T20" fmla="*/ 38 w 89"/>
                  <a:gd name="T21" fmla="*/ 32 h 58"/>
                  <a:gd name="T22" fmla="*/ 26 w 89"/>
                  <a:gd name="T23" fmla="*/ 23 h 58"/>
                  <a:gd name="T24" fmla="*/ 16 w 89"/>
                  <a:gd name="T25" fmla="*/ 14 h 58"/>
                  <a:gd name="T26" fmla="*/ 6 w 89"/>
                  <a:gd name="T27" fmla="*/ 6 h 58"/>
                  <a:gd name="T28" fmla="*/ 4 w 89"/>
                  <a:gd name="T29" fmla="*/ 4 h 58"/>
                  <a:gd name="T30" fmla="*/ 0 w 89"/>
                  <a:gd name="T3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58">
                    <a:moveTo>
                      <a:pt x="89" y="49"/>
                    </a:moveTo>
                    <a:lnTo>
                      <a:pt x="88" y="53"/>
                    </a:lnTo>
                    <a:lnTo>
                      <a:pt x="86" y="56"/>
                    </a:lnTo>
                    <a:lnTo>
                      <a:pt x="85" y="57"/>
                    </a:lnTo>
                    <a:lnTo>
                      <a:pt x="82" y="58"/>
                    </a:lnTo>
                    <a:lnTo>
                      <a:pt x="80" y="57"/>
                    </a:lnTo>
                    <a:lnTo>
                      <a:pt x="76" y="56"/>
                    </a:lnTo>
                    <a:lnTo>
                      <a:pt x="71" y="55"/>
                    </a:lnTo>
                    <a:lnTo>
                      <a:pt x="60" y="48"/>
                    </a:lnTo>
                    <a:lnTo>
                      <a:pt x="50" y="40"/>
                    </a:lnTo>
                    <a:lnTo>
                      <a:pt x="38" y="32"/>
                    </a:lnTo>
                    <a:lnTo>
                      <a:pt x="26" y="23"/>
                    </a:lnTo>
                    <a:lnTo>
                      <a:pt x="16" y="14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4" name="Freeform 67"/>
              <p:cNvSpPr>
                <a:spLocks/>
              </p:cNvSpPr>
              <p:nvPr/>
            </p:nvSpPr>
            <p:spPr bwMode="auto">
              <a:xfrm>
                <a:off x="5489576" y="4144963"/>
                <a:ext cx="244475" cy="161925"/>
              </a:xfrm>
              <a:custGeom>
                <a:avLst/>
                <a:gdLst>
                  <a:gd name="T0" fmla="*/ 0 w 154"/>
                  <a:gd name="T1" fmla="*/ 30 h 102"/>
                  <a:gd name="T2" fmla="*/ 11 w 154"/>
                  <a:gd name="T3" fmla="*/ 45 h 102"/>
                  <a:gd name="T4" fmla="*/ 23 w 154"/>
                  <a:gd name="T5" fmla="*/ 58 h 102"/>
                  <a:gd name="T6" fmla="*/ 47 w 154"/>
                  <a:gd name="T7" fmla="*/ 84 h 102"/>
                  <a:gd name="T8" fmla="*/ 51 w 154"/>
                  <a:gd name="T9" fmla="*/ 89 h 102"/>
                  <a:gd name="T10" fmla="*/ 55 w 154"/>
                  <a:gd name="T11" fmla="*/ 92 h 102"/>
                  <a:gd name="T12" fmla="*/ 63 w 154"/>
                  <a:gd name="T13" fmla="*/ 97 h 102"/>
                  <a:gd name="T14" fmla="*/ 67 w 154"/>
                  <a:gd name="T15" fmla="*/ 100 h 102"/>
                  <a:gd name="T16" fmla="*/ 71 w 154"/>
                  <a:gd name="T17" fmla="*/ 101 h 102"/>
                  <a:gd name="T18" fmla="*/ 76 w 154"/>
                  <a:gd name="T19" fmla="*/ 102 h 102"/>
                  <a:gd name="T20" fmla="*/ 81 w 154"/>
                  <a:gd name="T21" fmla="*/ 102 h 102"/>
                  <a:gd name="T22" fmla="*/ 89 w 154"/>
                  <a:gd name="T23" fmla="*/ 100 h 102"/>
                  <a:gd name="T24" fmla="*/ 97 w 154"/>
                  <a:gd name="T25" fmla="*/ 97 h 102"/>
                  <a:gd name="T26" fmla="*/ 105 w 154"/>
                  <a:gd name="T27" fmla="*/ 92 h 102"/>
                  <a:gd name="T28" fmla="*/ 113 w 154"/>
                  <a:gd name="T29" fmla="*/ 87 h 102"/>
                  <a:gd name="T30" fmla="*/ 116 w 154"/>
                  <a:gd name="T31" fmla="*/ 83 h 102"/>
                  <a:gd name="T32" fmla="*/ 118 w 154"/>
                  <a:gd name="T33" fmla="*/ 79 h 102"/>
                  <a:gd name="T34" fmla="*/ 122 w 154"/>
                  <a:gd name="T35" fmla="*/ 71 h 102"/>
                  <a:gd name="T36" fmla="*/ 129 w 154"/>
                  <a:gd name="T37" fmla="*/ 54 h 102"/>
                  <a:gd name="T38" fmla="*/ 138 w 154"/>
                  <a:gd name="T39" fmla="*/ 37 h 102"/>
                  <a:gd name="T40" fmla="*/ 146 w 154"/>
                  <a:gd name="T41" fmla="*/ 18 h 102"/>
                  <a:gd name="T42" fmla="*/ 154 w 154"/>
                  <a:gd name="T4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102">
                    <a:moveTo>
                      <a:pt x="0" y="30"/>
                    </a:moveTo>
                    <a:lnTo>
                      <a:pt x="11" y="45"/>
                    </a:lnTo>
                    <a:lnTo>
                      <a:pt x="23" y="58"/>
                    </a:lnTo>
                    <a:lnTo>
                      <a:pt x="47" y="84"/>
                    </a:lnTo>
                    <a:lnTo>
                      <a:pt x="51" y="89"/>
                    </a:lnTo>
                    <a:lnTo>
                      <a:pt x="55" y="92"/>
                    </a:lnTo>
                    <a:lnTo>
                      <a:pt x="63" y="97"/>
                    </a:lnTo>
                    <a:lnTo>
                      <a:pt x="67" y="100"/>
                    </a:lnTo>
                    <a:lnTo>
                      <a:pt x="71" y="101"/>
                    </a:lnTo>
                    <a:lnTo>
                      <a:pt x="76" y="102"/>
                    </a:lnTo>
                    <a:lnTo>
                      <a:pt x="81" y="102"/>
                    </a:lnTo>
                    <a:lnTo>
                      <a:pt x="89" y="100"/>
                    </a:lnTo>
                    <a:lnTo>
                      <a:pt x="97" y="97"/>
                    </a:lnTo>
                    <a:lnTo>
                      <a:pt x="105" y="92"/>
                    </a:lnTo>
                    <a:lnTo>
                      <a:pt x="113" y="87"/>
                    </a:lnTo>
                    <a:lnTo>
                      <a:pt x="116" y="83"/>
                    </a:lnTo>
                    <a:lnTo>
                      <a:pt x="118" y="79"/>
                    </a:lnTo>
                    <a:lnTo>
                      <a:pt x="122" y="71"/>
                    </a:lnTo>
                    <a:lnTo>
                      <a:pt x="129" y="54"/>
                    </a:lnTo>
                    <a:lnTo>
                      <a:pt x="138" y="37"/>
                    </a:lnTo>
                    <a:lnTo>
                      <a:pt x="146" y="18"/>
                    </a:lnTo>
                    <a:lnTo>
                      <a:pt x="154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5" name="Freeform 68"/>
              <p:cNvSpPr>
                <a:spLocks/>
              </p:cNvSpPr>
              <p:nvPr/>
            </p:nvSpPr>
            <p:spPr bwMode="auto">
              <a:xfrm>
                <a:off x="5568951" y="4149725"/>
                <a:ext cx="107950" cy="130175"/>
              </a:xfrm>
              <a:custGeom>
                <a:avLst/>
                <a:gdLst>
                  <a:gd name="T0" fmla="*/ 68 w 68"/>
                  <a:gd name="T1" fmla="*/ 76 h 82"/>
                  <a:gd name="T2" fmla="*/ 66 w 68"/>
                  <a:gd name="T3" fmla="*/ 78 h 82"/>
                  <a:gd name="T4" fmla="*/ 64 w 68"/>
                  <a:gd name="T5" fmla="*/ 81 h 82"/>
                  <a:gd name="T6" fmla="*/ 62 w 68"/>
                  <a:gd name="T7" fmla="*/ 82 h 82"/>
                  <a:gd name="T8" fmla="*/ 60 w 68"/>
                  <a:gd name="T9" fmla="*/ 82 h 82"/>
                  <a:gd name="T10" fmla="*/ 56 w 68"/>
                  <a:gd name="T11" fmla="*/ 80 h 82"/>
                  <a:gd name="T12" fmla="*/ 54 w 68"/>
                  <a:gd name="T13" fmla="*/ 77 h 82"/>
                  <a:gd name="T14" fmla="*/ 50 w 68"/>
                  <a:gd name="T15" fmla="*/ 74 h 82"/>
                  <a:gd name="T16" fmla="*/ 46 w 68"/>
                  <a:gd name="T17" fmla="*/ 69 h 82"/>
                  <a:gd name="T18" fmla="*/ 42 w 68"/>
                  <a:gd name="T19" fmla="*/ 65 h 82"/>
                  <a:gd name="T20" fmla="*/ 34 w 68"/>
                  <a:gd name="T21" fmla="*/ 55 h 82"/>
                  <a:gd name="T22" fmla="*/ 25 w 68"/>
                  <a:gd name="T23" fmla="*/ 42 h 82"/>
                  <a:gd name="T24" fmla="*/ 17 w 68"/>
                  <a:gd name="T25" fmla="*/ 30 h 82"/>
                  <a:gd name="T26" fmla="*/ 11 w 68"/>
                  <a:gd name="T27" fmla="*/ 18 h 82"/>
                  <a:gd name="T28" fmla="*/ 5 w 68"/>
                  <a:gd name="T29" fmla="*/ 8 h 82"/>
                  <a:gd name="T30" fmla="*/ 3 w 68"/>
                  <a:gd name="T31" fmla="*/ 4 h 82"/>
                  <a:gd name="T32" fmla="*/ 0 w 68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82">
                    <a:moveTo>
                      <a:pt x="68" y="76"/>
                    </a:moveTo>
                    <a:lnTo>
                      <a:pt x="66" y="78"/>
                    </a:lnTo>
                    <a:lnTo>
                      <a:pt x="64" y="81"/>
                    </a:lnTo>
                    <a:lnTo>
                      <a:pt x="62" y="82"/>
                    </a:lnTo>
                    <a:lnTo>
                      <a:pt x="60" y="82"/>
                    </a:lnTo>
                    <a:lnTo>
                      <a:pt x="56" y="80"/>
                    </a:lnTo>
                    <a:lnTo>
                      <a:pt x="54" y="77"/>
                    </a:lnTo>
                    <a:lnTo>
                      <a:pt x="50" y="74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4" y="55"/>
                    </a:lnTo>
                    <a:lnTo>
                      <a:pt x="25" y="42"/>
                    </a:lnTo>
                    <a:lnTo>
                      <a:pt x="17" y="30"/>
                    </a:lnTo>
                    <a:lnTo>
                      <a:pt x="11" y="18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6" name="Freeform 69"/>
              <p:cNvSpPr>
                <a:spLocks/>
              </p:cNvSpPr>
              <p:nvPr/>
            </p:nvSpPr>
            <p:spPr bwMode="auto">
              <a:xfrm>
                <a:off x="5319713" y="4244975"/>
                <a:ext cx="244475" cy="152400"/>
              </a:xfrm>
              <a:custGeom>
                <a:avLst/>
                <a:gdLst>
                  <a:gd name="T0" fmla="*/ 0 w 154"/>
                  <a:gd name="T1" fmla="*/ 0 h 96"/>
                  <a:gd name="T2" fmla="*/ 5 w 154"/>
                  <a:gd name="T3" fmla="*/ 17 h 96"/>
                  <a:gd name="T4" fmla="*/ 12 w 154"/>
                  <a:gd name="T5" fmla="*/ 34 h 96"/>
                  <a:gd name="T6" fmla="*/ 18 w 154"/>
                  <a:gd name="T7" fmla="*/ 50 h 96"/>
                  <a:gd name="T8" fmla="*/ 26 w 154"/>
                  <a:gd name="T9" fmla="*/ 67 h 96"/>
                  <a:gd name="T10" fmla="*/ 29 w 154"/>
                  <a:gd name="T11" fmla="*/ 72 h 96"/>
                  <a:gd name="T12" fmla="*/ 31 w 154"/>
                  <a:gd name="T13" fmla="*/ 76 h 96"/>
                  <a:gd name="T14" fmla="*/ 38 w 154"/>
                  <a:gd name="T15" fmla="*/ 84 h 96"/>
                  <a:gd name="T16" fmla="*/ 41 w 154"/>
                  <a:gd name="T17" fmla="*/ 88 h 96"/>
                  <a:gd name="T18" fmla="*/ 44 w 154"/>
                  <a:gd name="T19" fmla="*/ 90 h 96"/>
                  <a:gd name="T20" fmla="*/ 48 w 154"/>
                  <a:gd name="T21" fmla="*/ 93 h 96"/>
                  <a:gd name="T22" fmla="*/ 52 w 154"/>
                  <a:gd name="T23" fmla="*/ 94 h 96"/>
                  <a:gd name="T24" fmla="*/ 61 w 154"/>
                  <a:gd name="T25" fmla="*/ 96 h 96"/>
                  <a:gd name="T26" fmla="*/ 69 w 154"/>
                  <a:gd name="T27" fmla="*/ 94 h 96"/>
                  <a:gd name="T28" fmla="*/ 78 w 154"/>
                  <a:gd name="T29" fmla="*/ 93 h 96"/>
                  <a:gd name="T30" fmla="*/ 88 w 154"/>
                  <a:gd name="T31" fmla="*/ 89 h 96"/>
                  <a:gd name="T32" fmla="*/ 96 w 154"/>
                  <a:gd name="T33" fmla="*/ 84 h 96"/>
                  <a:gd name="T34" fmla="*/ 101 w 154"/>
                  <a:gd name="T35" fmla="*/ 77 h 96"/>
                  <a:gd name="T36" fmla="*/ 114 w 154"/>
                  <a:gd name="T37" fmla="*/ 64 h 96"/>
                  <a:gd name="T38" fmla="*/ 127 w 154"/>
                  <a:gd name="T39" fmla="*/ 51 h 96"/>
                  <a:gd name="T40" fmla="*/ 140 w 154"/>
                  <a:gd name="T41" fmla="*/ 37 h 96"/>
                  <a:gd name="T42" fmla="*/ 154 w 154"/>
                  <a:gd name="T43" fmla="*/ 2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96">
                    <a:moveTo>
                      <a:pt x="0" y="0"/>
                    </a:moveTo>
                    <a:lnTo>
                      <a:pt x="5" y="17"/>
                    </a:lnTo>
                    <a:lnTo>
                      <a:pt x="12" y="34"/>
                    </a:lnTo>
                    <a:lnTo>
                      <a:pt x="18" y="50"/>
                    </a:lnTo>
                    <a:lnTo>
                      <a:pt x="26" y="67"/>
                    </a:lnTo>
                    <a:lnTo>
                      <a:pt x="29" y="72"/>
                    </a:lnTo>
                    <a:lnTo>
                      <a:pt x="31" y="76"/>
                    </a:lnTo>
                    <a:lnTo>
                      <a:pt x="38" y="84"/>
                    </a:lnTo>
                    <a:lnTo>
                      <a:pt x="41" y="88"/>
                    </a:lnTo>
                    <a:lnTo>
                      <a:pt x="44" y="90"/>
                    </a:lnTo>
                    <a:lnTo>
                      <a:pt x="48" y="93"/>
                    </a:lnTo>
                    <a:lnTo>
                      <a:pt x="52" y="94"/>
                    </a:lnTo>
                    <a:lnTo>
                      <a:pt x="61" y="96"/>
                    </a:lnTo>
                    <a:lnTo>
                      <a:pt x="69" y="94"/>
                    </a:lnTo>
                    <a:lnTo>
                      <a:pt x="78" y="93"/>
                    </a:lnTo>
                    <a:lnTo>
                      <a:pt x="88" y="89"/>
                    </a:lnTo>
                    <a:lnTo>
                      <a:pt x="96" y="84"/>
                    </a:lnTo>
                    <a:lnTo>
                      <a:pt x="101" y="77"/>
                    </a:lnTo>
                    <a:lnTo>
                      <a:pt x="114" y="64"/>
                    </a:lnTo>
                    <a:lnTo>
                      <a:pt x="127" y="51"/>
                    </a:lnTo>
                    <a:lnTo>
                      <a:pt x="140" y="37"/>
                    </a:lnTo>
                    <a:lnTo>
                      <a:pt x="154" y="2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7" name="Freeform 70"/>
              <p:cNvSpPr>
                <a:spLocks/>
              </p:cNvSpPr>
              <p:nvPr/>
            </p:nvSpPr>
            <p:spPr bwMode="auto">
              <a:xfrm>
                <a:off x="5408613" y="4230688"/>
                <a:ext cx="63500" cy="153988"/>
              </a:xfrm>
              <a:custGeom>
                <a:avLst/>
                <a:gdLst>
                  <a:gd name="T0" fmla="*/ 40 w 40"/>
                  <a:gd name="T1" fmla="*/ 93 h 97"/>
                  <a:gd name="T2" fmla="*/ 37 w 40"/>
                  <a:gd name="T3" fmla="*/ 95 h 97"/>
                  <a:gd name="T4" fmla="*/ 33 w 40"/>
                  <a:gd name="T5" fmla="*/ 97 h 97"/>
                  <a:gd name="T6" fmla="*/ 32 w 40"/>
                  <a:gd name="T7" fmla="*/ 97 h 97"/>
                  <a:gd name="T8" fmla="*/ 29 w 40"/>
                  <a:gd name="T9" fmla="*/ 97 h 97"/>
                  <a:gd name="T10" fmla="*/ 26 w 40"/>
                  <a:gd name="T11" fmla="*/ 94 h 97"/>
                  <a:gd name="T12" fmla="*/ 25 w 40"/>
                  <a:gd name="T13" fmla="*/ 90 h 97"/>
                  <a:gd name="T14" fmla="*/ 22 w 40"/>
                  <a:gd name="T15" fmla="*/ 85 h 97"/>
                  <a:gd name="T16" fmla="*/ 20 w 40"/>
                  <a:gd name="T17" fmla="*/ 80 h 97"/>
                  <a:gd name="T18" fmla="*/ 17 w 40"/>
                  <a:gd name="T19" fmla="*/ 74 h 97"/>
                  <a:gd name="T20" fmla="*/ 13 w 40"/>
                  <a:gd name="T21" fmla="*/ 61 h 97"/>
                  <a:gd name="T22" fmla="*/ 9 w 40"/>
                  <a:gd name="T23" fmla="*/ 47 h 97"/>
                  <a:gd name="T24" fmla="*/ 5 w 40"/>
                  <a:gd name="T25" fmla="*/ 34 h 97"/>
                  <a:gd name="T26" fmla="*/ 3 w 40"/>
                  <a:gd name="T27" fmla="*/ 21 h 97"/>
                  <a:gd name="T28" fmla="*/ 2 w 40"/>
                  <a:gd name="T29" fmla="*/ 14 h 97"/>
                  <a:gd name="T30" fmla="*/ 2 w 40"/>
                  <a:gd name="T31" fmla="*/ 9 h 97"/>
                  <a:gd name="T32" fmla="*/ 0 w 40"/>
                  <a:gd name="T33" fmla="*/ 4 h 97"/>
                  <a:gd name="T34" fmla="*/ 0 w 40"/>
                  <a:gd name="T3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97">
                    <a:moveTo>
                      <a:pt x="40" y="93"/>
                    </a:moveTo>
                    <a:lnTo>
                      <a:pt x="37" y="95"/>
                    </a:lnTo>
                    <a:lnTo>
                      <a:pt x="33" y="97"/>
                    </a:lnTo>
                    <a:lnTo>
                      <a:pt x="32" y="97"/>
                    </a:lnTo>
                    <a:lnTo>
                      <a:pt x="29" y="97"/>
                    </a:lnTo>
                    <a:lnTo>
                      <a:pt x="26" y="94"/>
                    </a:lnTo>
                    <a:lnTo>
                      <a:pt x="25" y="90"/>
                    </a:lnTo>
                    <a:lnTo>
                      <a:pt x="22" y="85"/>
                    </a:lnTo>
                    <a:lnTo>
                      <a:pt x="20" y="80"/>
                    </a:lnTo>
                    <a:lnTo>
                      <a:pt x="17" y="74"/>
                    </a:lnTo>
                    <a:lnTo>
                      <a:pt x="13" y="61"/>
                    </a:lnTo>
                    <a:lnTo>
                      <a:pt x="9" y="47"/>
                    </a:lnTo>
                    <a:lnTo>
                      <a:pt x="5" y="34"/>
                    </a:lnTo>
                    <a:lnTo>
                      <a:pt x="3" y="21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8" name="Freeform 71"/>
              <p:cNvSpPr>
                <a:spLocks/>
              </p:cNvSpPr>
              <p:nvPr/>
            </p:nvSpPr>
            <p:spPr bwMode="auto">
              <a:xfrm>
                <a:off x="5138738" y="4238625"/>
                <a:ext cx="222250" cy="180975"/>
              </a:xfrm>
              <a:custGeom>
                <a:avLst/>
                <a:gdLst>
                  <a:gd name="T0" fmla="*/ 0 w 140"/>
                  <a:gd name="T1" fmla="*/ 0 h 114"/>
                  <a:gd name="T2" fmla="*/ 0 w 140"/>
                  <a:gd name="T3" fmla="*/ 18 h 114"/>
                  <a:gd name="T4" fmla="*/ 1 w 140"/>
                  <a:gd name="T5" fmla="*/ 35 h 114"/>
                  <a:gd name="T6" fmla="*/ 3 w 140"/>
                  <a:gd name="T7" fmla="*/ 54 h 114"/>
                  <a:gd name="T8" fmla="*/ 4 w 140"/>
                  <a:gd name="T9" fmla="*/ 72 h 114"/>
                  <a:gd name="T10" fmla="*/ 5 w 140"/>
                  <a:gd name="T11" fmla="*/ 77 h 114"/>
                  <a:gd name="T12" fmla="*/ 7 w 140"/>
                  <a:gd name="T13" fmla="*/ 83 h 114"/>
                  <a:gd name="T14" fmla="*/ 9 w 140"/>
                  <a:gd name="T15" fmla="*/ 92 h 114"/>
                  <a:gd name="T16" fmla="*/ 10 w 140"/>
                  <a:gd name="T17" fmla="*/ 96 h 114"/>
                  <a:gd name="T18" fmla="*/ 13 w 140"/>
                  <a:gd name="T19" fmla="*/ 100 h 114"/>
                  <a:gd name="T20" fmla="*/ 17 w 140"/>
                  <a:gd name="T21" fmla="*/ 104 h 114"/>
                  <a:gd name="T22" fmla="*/ 21 w 140"/>
                  <a:gd name="T23" fmla="*/ 106 h 114"/>
                  <a:gd name="T24" fmla="*/ 29 w 140"/>
                  <a:gd name="T25" fmla="*/ 110 h 114"/>
                  <a:gd name="T26" fmla="*/ 37 w 140"/>
                  <a:gd name="T27" fmla="*/ 111 h 114"/>
                  <a:gd name="T28" fmla="*/ 46 w 140"/>
                  <a:gd name="T29" fmla="*/ 114 h 114"/>
                  <a:gd name="T30" fmla="*/ 55 w 140"/>
                  <a:gd name="T31" fmla="*/ 113 h 114"/>
                  <a:gd name="T32" fmla="*/ 59 w 140"/>
                  <a:gd name="T33" fmla="*/ 113 h 114"/>
                  <a:gd name="T34" fmla="*/ 64 w 140"/>
                  <a:gd name="T35" fmla="*/ 110 h 114"/>
                  <a:gd name="T36" fmla="*/ 72 w 140"/>
                  <a:gd name="T37" fmla="*/ 106 h 114"/>
                  <a:gd name="T38" fmla="*/ 88 w 140"/>
                  <a:gd name="T39" fmla="*/ 98 h 114"/>
                  <a:gd name="T40" fmla="*/ 105 w 140"/>
                  <a:gd name="T41" fmla="*/ 89 h 114"/>
                  <a:gd name="T42" fmla="*/ 122 w 140"/>
                  <a:gd name="T43" fmla="*/ 80 h 114"/>
                  <a:gd name="T44" fmla="*/ 140 w 140"/>
                  <a:gd name="T45" fmla="*/ 7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14">
                    <a:moveTo>
                      <a:pt x="0" y="0"/>
                    </a:moveTo>
                    <a:lnTo>
                      <a:pt x="0" y="18"/>
                    </a:lnTo>
                    <a:lnTo>
                      <a:pt x="1" y="35"/>
                    </a:lnTo>
                    <a:lnTo>
                      <a:pt x="3" y="54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7" y="83"/>
                    </a:lnTo>
                    <a:lnTo>
                      <a:pt x="9" y="92"/>
                    </a:lnTo>
                    <a:lnTo>
                      <a:pt x="10" y="96"/>
                    </a:lnTo>
                    <a:lnTo>
                      <a:pt x="13" y="100"/>
                    </a:lnTo>
                    <a:lnTo>
                      <a:pt x="17" y="104"/>
                    </a:lnTo>
                    <a:lnTo>
                      <a:pt x="21" y="106"/>
                    </a:lnTo>
                    <a:lnTo>
                      <a:pt x="29" y="110"/>
                    </a:lnTo>
                    <a:lnTo>
                      <a:pt x="37" y="111"/>
                    </a:lnTo>
                    <a:lnTo>
                      <a:pt x="46" y="114"/>
                    </a:lnTo>
                    <a:lnTo>
                      <a:pt x="55" y="113"/>
                    </a:lnTo>
                    <a:lnTo>
                      <a:pt x="59" y="113"/>
                    </a:lnTo>
                    <a:lnTo>
                      <a:pt x="64" y="110"/>
                    </a:lnTo>
                    <a:lnTo>
                      <a:pt x="72" y="106"/>
                    </a:lnTo>
                    <a:lnTo>
                      <a:pt x="88" y="98"/>
                    </a:lnTo>
                    <a:lnTo>
                      <a:pt x="105" y="89"/>
                    </a:lnTo>
                    <a:lnTo>
                      <a:pt x="122" y="80"/>
                    </a:lnTo>
                    <a:lnTo>
                      <a:pt x="140" y="7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9" name="Freeform 72"/>
              <p:cNvSpPr>
                <a:spLocks/>
              </p:cNvSpPr>
              <p:nvPr/>
            </p:nvSpPr>
            <p:spPr bwMode="auto">
              <a:xfrm>
                <a:off x="5218113" y="4252913"/>
                <a:ext cx="22225" cy="161925"/>
              </a:xfrm>
              <a:custGeom>
                <a:avLst/>
                <a:gdLst>
                  <a:gd name="T0" fmla="*/ 14 w 14"/>
                  <a:gd name="T1" fmla="*/ 101 h 102"/>
                  <a:gd name="T2" fmla="*/ 10 w 14"/>
                  <a:gd name="T3" fmla="*/ 102 h 102"/>
                  <a:gd name="T4" fmla="*/ 8 w 14"/>
                  <a:gd name="T5" fmla="*/ 102 h 102"/>
                  <a:gd name="T6" fmla="*/ 5 w 14"/>
                  <a:gd name="T7" fmla="*/ 102 h 102"/>
                  <a:gd name="T8" fmla="*/ 4 w 14"/>
                  <a:gd name="T9" fmla="*/ 101 h 102"/>
                  <a:gd name="T10" fmla="*/ 2 w 14"/>
                  <a:gd name="T11" fmla="*/ 98 h 102"/>
                  <a:gd name="T12" fmla="*/ 1 w 14"/>
                  <a:gd name="T13" fmla="*/ 93 h 102"/>
                  <a:gd name="T14" fmla="*/ 1 w 14"/>
                  <a:gd name="T15" fmla="*/ 89 h 102"/>
                  <a:gd name="T16" fmla="*/ 0 w 14"/>
                  <a:gd name="T17" fmla="*/ 83 h 102"/>
                  <a:gd name="T18" fmla="*/ 0 w 14"/>
                  <a:gd name="T19" fmla="*/ 77 h 102"/>
                  <a:gd name="T20" fmla="*/ 0 w 14"/>
                  <a:gd name="T21" fmla="*/ 63 h 102"/>
                  <a:gd name="T22" fmla="*/ 1 w 14"/>
                  <a:gd name="T23" fmla="*/ 49 h 102"/>
                  <a:gd name="T24" fmla="*/ 2 w 14"/>
                  <a:gd name="T25" fmla="*/ 34 h 102"/>
                  <a:gd name="T26" fmla="*/ 4 w 14"/>
                  <a:gd name="T27" fmla="*/ 21 h 102"/>
                  <a:gd name="T28" fmla="*/ 5 w 14"/>
                  <a:gd name="T29" fmla="*/ 15 h 102"/>
                  <a:gd name="T30" fmla="*/ 5 w 14"/>
                  <a:gd name="T31" fmla="*/ 9 h 102"/>
                  <a:gd name="T32" fmla="*/ 6 w 14"/>
                  <a:gd name="T33" fmla="*/ 4 h 102"/>
                  <a:gd name="T34" fmla="*/ 8 w 14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2">
                    <a:moveTo>
                      <a:pt x="14" y="101"/>
                    </a:moveTo>
                    <a:lnTo>
                      <a:pt x="10" y="102"/>
                    </a:lnTo>
                    <a:lnTo>
                      <a:pt x="8" y="102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2" y="98"/>
                    </a:lnTo>
                    <a:lnTo>
                      <a:pt x="1" y="93"/>
                    </a:lnTo>
                    <a:lnTo>
                      <a:pt x="1" y="89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1" y="49"/>
                    </a:lnTo>
                    <a:lnTo>
                      <a:pt x="2" y="34"/>
                    </a:lnTo>
                    <a:lnTo>
                      <a:pt x="4" y="21"/>
                    </a:lnTo>
                    <a:lnTo>
                      <a:pt x="5" y="15"/>
                    </a:lnTo>
                    <a:lnTo>
                      <a:pt x="5" y="9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0" name="Freeform 73"/>
              <p:cNvSpPr>
                <a:spLocks/>
              </p:cNvSpPr>
              <p:nvPr/>
            </p:nvSpPr>
            <p:spPr bwMode="auto">
              <a:xfrm>
                <a:off x="4938713" y="4173538"/>
                <a:ext cx="206375" cy="200025"/>
              </a:xfrm>
              <a:custGeom>
                <a:avLst/>
                <a:gdLst>
                  <a:gd name="T0" fmla="*/ 21 w 130"/>
                  <a:gd name="T1" fmla="*/ 0 h 126"/>
                  <a:gd name="T2" fmla="*/ 16 w 130"/>
                  <a:gd name="T3" fmla="*/ 17 h 126"/>
                  <a:gd name="T4" fmla="*/ 11 w 130"/>
                  <a:gd name="T5" fmla="*/ 35 h 126"/>
                  <a:gd name="T6" fmla="*/ 6 w 130"/>
                  <a:gd name="T7" fmla="*/ 52 h 126"/>
                  <a:gd name="T8" fmla="*/ 2 w 130"/>
                  <a:gd name="T9" fmla="*/ 70 h 126"/>
                  <a:gd name="T10" fmla="*/ 0 w 130"/>
                  <a:gd name="T11" fmla="*/ 75 h 126"/>
                  <a:gd name="T12" fmla="*/ 0 w 130"/>
                  <a:gd name="T13" fmla="*/ 80 h 126"/>
                  <a:gd name="T14" fmla="*/ 0 w 130"/>
                  <a:gd name="T15" fmla="*/ 91 h 126"/>
                  <a:gd name="T16" fmla="*/ 0 w 130"/>
                  <a:gd name="T17" fmla="*/ 95 h 126"/>
                  <a:gd name="T18" fmla="*/ 2 w 130"/>
                  <a:gd name="T19" fmla="*/ 99 h 126"/>
                  <a:gd name="T20" fmla="*/ 3 w 130"/>
                  <a:gd name="T21" fmla="*/ 104 h 126"/>
                  <a:gd name="T22" fmla="*/ 6 w 130"/>
                  <a:gd name="T23" fmla="*/ 108 h 126"/>
                  <a:gd name="T24" fmla="*/ 12 w 130"/>
                  <a:gd name="T25" fmla="*/ 113 h 126"/>
                  <a:gd name="T26" fmla="*/ 19 w 130"/>
                  <a:gd name="T27" fmla="*/ 118 h 126"/>
                  <a:gd name="T28" fmla="*/ 28 w 130"/>
                  <a:gd name="T29" fmla="*/ 122 h 126"/>
                  <a:gd name="T30" fmla="*/ 32 w 130"/>
                  <a:gd name="T31" fmla="*/ 124 h 126"/>
                  <a:gd name="T32" fmla="*/ 36 w 130"/>
                  <a:gd name="T33" fmla="*/ 125 h 126"/>
                  <a:gd name="T34" fmla="*/ 41 w 130"/>
                  <a:gd name="T35" fmla="*/ 126 h 126"/>
                  <a:gd name="T36" fmla="*/ 45 w 130"/>
                  <a:gd name="T37" fmla="*/ 126 h 126"/>
                  <a:gd name="T38" fmla="*/ 54 w 130"/>
                  <a:gd name="T39" fmla="*/ 125 h 126"/>
                  <a:gd name="T40" fmla="*/ 72 w 130"/>
                  <a:gd name="T41" fmla="*/ 122 h 126"/>
                  <a:gd name="T42" fmla="*/ 91 w 130"/>
                  <a:gd name="T43" fmla="*/ 120 h 126"/>
                  <a:gd name="T44" fmla="*/ 110 w 130"/>
                  <a:gd name="T45" fmla="*/ 116 h 126"/>
                  <a:gd name="T46" fmla="*/ 130 w 130"/>
                  <a:gd name="T47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6">
                    <a:moveTo>
                      <a:pt x="21" y="0"/>
                    </a:moveTo>
                    <a:lnTo>
                      <a:pt x="16" y="17"/>
                    </a:lnTo>
                    <a:lnTo>
                      <a:pt x="11" y="35"/>
                    </a:lnTo>
                    <a:lnTo>
                      <a:pt x="6" y="52"/>
                    </a:lnTo>
                    <a:lnTo>
                      <a:pt x="2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9"/>
                    </a:lnTo>
                    <a:lnTo>
                      <a:pt x="3" y="104"/>
                    </a:lnTo>
                    <a:lnTo>
                      <a:pt x="6" y="108"/>
                    </a:lnTo>
                    <a:lnTo>
                      <a:pt x="12" y="113"/>
                    </a:lnTo>
                    <a:lnTo>
                      <a:pt x="19" y="118"/>
                    </a:lnTo>
                    <a:lnTo>
                      <a:pt x="28" y="122"/>
                    </a:lnTo>
                    <a:lnTo>
                      <a:pt x="32" y="124"/>
                    </a:lnTo>
                    <a:lnTo>
                      <a:pt x="36" y="125"/>
                    </a:lnTo>
                    <a:lnTo>
                      <a:pt x="41" y="126"/>
                    </a:lnTo>
                    <a:lnTo>
                      <a:pt x="45" y="126"/>
                    </a:lnTo>
                    <a:lnTo>
                      <a:pt x="54" y="125"/>
                    </a:lnTo>
                    <a:lnTo>
                      <a:pt x="72" y="122"/>
                    </a:lnTo>
                    <a:lnTo>
                      <a:pt x="91" y="120"/>
                    </a:lnTo>
                    <a:lnTo>
                      <a:pt x="110" y="116"/>
                    </a:lnTo>
                    <a:lnTo>
                      <a:pt x="130" y="113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1" name="Freeform 74"/>
              <p:cNvSpPr>
                <a:spLocks/>
              </p:cNvSpPr>
              <p:nvPr/>
            </p:nvSpPr>
            <p:spPr bwMode="auto">
              <a:xfrm>
                <a:off x="4995863" y="4217988"/>
                <a:ext cx="57150" cy="155575"/>
              </a:xfrm>
              <a:custGeom>
                <a:avLst/>
                <a:gdLst>
                  <a:gd name="T0" fmla="*/ 10 w 36"/>
                  <a:gd name="T1" fmla="*/ 98 h 98"/>
                  <a:gd name="T2" fmla="*/ 6 w 36"/>
                  <a:gd name="T3" fmla="*/ 97 h 98"/>
                  <a:gd name="T4" fmla="*/ 2 w 36"/>
                  <a:gd name="T5" fmla="*/ 97 h 98"/>
                  <a:gd name="T6" fmla="*/ 1 w 36"/>
                  <a:gd name="T7" fmla="*/ 96 h 98"/>
                  <a:gd name="T8" fmla="*/ 0 w 36"/>
                  <a:gd name="T9" fmla="*/ 94 h 98"/>
                  <a:gd name="T10" fmla="*/ 0 w 36"/>
                  <a:gd name="T11" fmla="*/ 90 h 98"/>
                  <a:gd name="T12" fmla="*/ 0 w 36"/>
                  <a:gd name="T13" fmla="*/ 86 h 98"/>
                  <a:gd name="T14" fmla="*/ 1 w 36"/>
                  <a:gd name="T15" fmla="*/ 81 h 98"/>
                  <a:gd name="T16" fmla="*/ 4 w 36"/>
                  <a:gd name="T17" fmla="*/ 69 h 98"/>
                  <a:gd name="T18" fmla="*/ 9 w 36"/>
                  <a:gd name="T19" fmla="*/ 58 h 98"/>
                  <a:gd name="T20" fmla="*/ 14 w 36"/>
                  <a:gd name="T21" fmla="*/ 43 h 98"/>
                  <a:gd name="T22" fmla="*/ 19 w 36"/>
                  <a:gd name="T23" fmla="*/ 30 h 98"/>
                  <a:gd name="T24" fmla="*/ 26 w 36"/>
                  <a:gd name="T25" fmla="*/ 18 h 98"/>
                  <a:gd name="T26" fmla="*/ 28 w 36"/>
                  <a:gd name="T27" fmla="*/ 13 h 98"/>
                  <a:gd name="T28" fmla="*/ 31 w 36"/>
                  <a:gd name="T29" fmla="*/ 8 h 98"/>
                  <a:gd name="T30" fmla="*/ 34 w 36"/>
                  <a:gd name="T31" fmla="*/ 4 h 98"/>
                  <a:gd name="T32" fmla="*/ 36 w 36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98">
                    <a:moveTo>
                      <a:pt x="10" y="98"/>
                    </a:moveTo>
                    <a:lnTo>
                      <a:pt x="6" y="97"/>
                    </a:lnTo>
                    <a:lnTo>
                      <a:pt x="2" y="97"/>
                    </a:lnTo>
                    <a:lnTo>
                      <a:pt x="1" y="96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9" y="58"/>
                    </a:lnTo>
                    <a:lnTo>
                      <a:pt x="14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28" y="13"/>
                    </a:lnTo>
                    <a:lnTo>
                      <a:pt x="31" y="8"/>
                    </a:lnTo>
                    <a:lnTo>
                      <a:pt x="34" y="4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2" name="Freeform 75"/>
              <p:cNvSpPr>
                <a:spLocks/>
              </p:cNvSpPr>
              <p:nvPr/>
            </p:nvSpPr>
            <p:spPr bwMode="auto">
              <a:xfrm>
                <a:off x="4754563" y="4059238"/>
                <a:ext cx="187325" cy="225425"/>
              </a:xfrm>
              <a:custGeom>
                <a:avLst/>
                <a:gdLst>
                  <a:gd name="T0" fmla="*/ 51 w 118"/>
                  <a:gd name="T1" fmla="*/ 0 h 142"/>
                  <a:gd name="T2" fmla="*/ 40 w 118"/>
                  <a:gd name="T3" fmla="*/ 15 h 142"/>
                  <a:gd name="T4" fmla="*/ 30 w 118"/>
                  <a:gd name="T5" fmla="*/ 29 h 142"/>
                  <a:gd name="T6" fmla="*/ 19 w 118"/>
                  <a:gd name="T7" fmla="*/ 44 h 142"/>
                  <a:gd name="T8" fmla="*/ 10 w 118"/>
                  <a:gd name="T9" fmla="*/ 59 h 142"/>
                  <a:gd name="T10" fmla="*/ 8 w 118"/>
                  <a:gd name="T11" fmla="*/ 65 h 142"/>
                  <a:gd name="T12" fmla="*/ 5 w 118"/>
                  <a:gd name="T13" fmla="*/ 69 h 142"/>
                  <a:gd name="T14" fmla="*/ 1 w 118"/>
                  <a:gd name="T15" fmla="*/ 78 h 142"/>
                  <a:gd name="T16" fmla="*/ 0 w 118"/>
                  <a:gd name="T17" fmla="*/ 83 h 142"/>
                  <a:gd name="T18" fmla="*/ 0 w 118"/>
                  <a:gd name="T19" fmla="*/ 87 h 142"/>
                  <a:gd name="T20" fmla="*/ 0 w 118"/>
                  <a:gd name="T21" fmla="*/ 92 h 142"/>
                  <a:gd name="T22" fmla="*/ 1 w 118"/>
                  <a:gd name="T23" fmla="*/ 96 h 142"/>
                  <a:gd name="T24" fmla="*/ 5 w 118"/>
                  <a:gd name="T25" fmla="*/ 104 h 142"/>
                  <a:gd name="T26" fmla="*/ 10 w 118"/>
                  <a:gd name="T27" fmla="*/ 110 h 142"/>
                  <a:gd name="T28" fmla="*/ 17 w 118"/>
                  <a:gd name="T29" fmla="*/ 117 h 142"/>
                  <a:gd name="T30" fmla="*/ 21 w 118"/>
                  <a:gd name="T31" fmla="*/ 121 h 142"/>
                  <a:gd name="T32" fmla="*/ 25 w 118"/>
                  <a:gd name="T33" fmla="*/ 122 h 142"/>
                  <a:gd name="T34" fmla="*/ 29 w 118"/>
                  <a:gd name="T35" fmla="*/ 125 h 142"/>
                  <a:gd name="T36" fmla="*/ 32 w 118"/>
                  <a:gd name="T37" fmla="*/ 126 h 142"/>
                  <a:gd name="T38" fmla="*/ 42 w 118"/>
                  <a:gd name="T39" fmla="*/ 127 h 142"/>
                  <a:gd name="T40" fmla="*/ 60 w 118"/>
                  <a:gd name="T41" fmla="*/ 131 h 142"/>
                  <a:gd name="T42" fmla="*/ 78 w 118"/>
                  <a:gd name="T43" fmla="*/ 134 h 142"/>
                  <a:gd name="T44" fmla="*/ 98 w 118"/>
                  <a:gd name="T45" fmla="*/ 138 h 142"/>
                  <a:gd name="T46" fmla="*/ 118 w 118"/>
                  <a:gd name="T4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42">
                    <a:moveTo>
                      <a:pt x="51" y="0"/>
                    </a:moveTo>
                    <a:lnTo>
                      <a:pt x="40" y="15"/>
                    </a:lnTo>
                    <a:lnTo>
                      <a:pt x="30" y="29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8" y="65"/>
                    </a:lnTo>
                    <a:lnTo>
                      <a:pt x="5" y="69"/>
                    </a:lnTo>
                    <a:lnTo>
                      <a:pt x="1" y="78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1" y="96"/>
                    </a:lnTo>
                    <a:lnTo>
                      <a:pt x="5" y="104"/>
                    </a:lnTo>
                    <a:lnTo>
                      <a:pt x="10" y="110"/>
                    </a:lnTo>
                    <a:lnTo>
                      <a:pt x="17" y="117"/>
                    </a:lnTo>
                    <a:lnTo>
                      <a:pt x="21" y="121"/>
                    </a:lnTo>
                    <a:lnTo>
                      <a:pt x="25" y="122"/>
                    </a:lnTo>
                    <a:lnTo>
                      <a:pt x="29" y="125"/>
                    </a:lnTo>
                    <a:lnTo>
                      <a:pt x="32" y="126"/>
                    </a:lnTo>
                    <a:lnTo>
                      <a:pt x="42" y="127"/>
                    </a:lnTo>
                    <a:lnTo>
                      <a:pt x="60" y="131"/>
                    </a:lnTo>
                    <a:lnTo>
                      <a:pt x="78" y="134"/>
                    </a:lnTo>
                    <a:lnTo>
                      <a:pt x="98" y="138"/>
                    </a:lnTo>
                    <a:lnTo>
                      <a:pt x="118" y="14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3" name="Freeform 76"/>
              <p:cNvSpPr>
                <a:spLocks/>
              </p:cNvSpPr>
              <p:nvPr/>
            </p:nvSpPr>
            <p:spPr bwMode="auto">
              <a:xfrm>
                <a:off x="4794251" y="4125913"/>
                <a:ext cx="103188" cy="133350"/>
              </a:xfrm>
              <a:custGeom>
                <a:avLst/>
                <a:gdLst>
                  <a:gd name="T0" fmla="*/ 9 w 65"/>
                  <a:gd name="T1" fmla="*/ 84 h 84"/>
                  <a:gd name="T2" fmla="*/ 5 w 65"/>
                  <a:gd name="T3" fmla="*/ 83 h 84"/>
                  <a:gd name="T4" fmla="*/ 2 w 65"/>
                  <a:gd name="T5" fmla="*/ 82 h 84"/>
                  <a:gd name="T6" fmla="*/ 1 w 65"/>
                  <a:gd name="T7" fmla="*/ 79 h 84"/>
                  <a:gd name="T8" fmla="*/ 0 w 65"/>
                  <a:gd name="T9" fmla="*/ 78 h 84"/>
                  <a:gd name="T10" fmla="*/ 1 w 65"/>
                  <a:gd name="T11" fmla="*/ 74 h 84"/>
                  <a:gd name="T12" fmla="*/ 2 w 65"/>
                  <a:gd name="T13" fmla="*/ 70 h 84"/>
                  <a:gd name="T14" fmla="*/ 5 w 65"/>
                  <a:gd name="T15" fmla="*/ 66 h 84"/>
                  <a:gd name="T16" fmla="*/ 9 w 65"/>
                  <a:gd name="T17" fmla="*/ 61 h 84"/>
                  <a:gd name="T18" fmla="*/ 11 w 65"/>
                  <a:gd name="T19" fmla="*/ 57 h 84"/>
                  <a:gd name="T20" fmla="*/ 21 w 65"/>
                  <a:gd name="T21" fmla="*/ 45 h 84"/>
                  <a:gd name="T22" fmla="*/ 30 w 65"/>
                  <a:gd name="T23" fmla="*/ 34 h 84"/>
                  <a:gd name="T24" fmla="*/ 40 w 65"/>
                  <a:gd name="T25" fmla="*/ 24 h 84"/>
                  <a:gd name="T26" fmla="*/ 49 w 65"/>
                  <a:gd name="T27" fmla="*/ 15 h 84"/>
                  <a:gd name="T28" fmla="*/ 59 w 65"/>
                  <a:gd name="T29" fmla="*/ 7 h 84"/>
                  <a:gd name="T30" fmla="*/ 61 w 65"/>
                  <a:gd name="T31" fmla="*/ 3 h 84"/>
                  <a:gd name="T32" fmla="*/ 65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9" y="84"/>
                    </a:moveTo>
                    <a:lnTo>
                      <a:pt x="5" y="83"/>
                    </a:lnTo>
                    <a:lnTo>
                      <a:pt x="2" y="82"/>
                    </a:lnTo>
                    <a:lnTo>
                      <a:pt x="1" y="79"/>
                    </a:lnTo>
                    <a:lnTo>
                      <a:pt x="0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5" y="66"/>
                    </a:lnTo>
                    <a:lnTo>
                      <a:pt x="9" y="61"/>
                    </a:lnTo>
                    <a:lnTo>
                      <a:pt x="11" y="57"/>
                    </a:lnTo>
                    <a:lnTo>
                      <a:pt x="21" y="45"/>
                    </a:lnTo>
                    <a:lnTo>
                      <a:pt x="30" y="34"/>
                    </a:lnTo>
                    <a:lnTo>
                      <a:pt x="40" y="24"/>
                    </a:lnTo>
                    <a:lnTo>
                      <a:pt x="49" y="15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6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4" name="Freeform 77"/>
              <p:cNvSpPr>
                <a:spLocks/>
              </p:cNvSpPr>
              <p:nvPr/>
            </p:nvSpPr>
            <p:spPr bwMode="auto">
              <a:xfrm>
                <a:off x="4619626" y="3906838"/>
                <a:ext cx="150813" cy="246063"/>
              </a:xfrm>
              <a:custGeom>
                <a:avLst/>
                <a:gdLst>
                  <a:gd name="T0" fmla="*/ 78 w 95"/>
                  <a:gd name="T1" fmla="*/ 0 h 155"/>
                  <a:gd name="T2" fmla="*/ 62 w 95"/>
                  <a:gd name="T3" fmla="*/ 10 h 155"/>
                  <a:gd name="T4" fmla="*/ 48 w 95"/>
                  <a:gd name="T5" fmla="*/ 19 h 155"/>
                  <a:gd name="T6" fmla="*/ 34 w 95"/>
                  <a:gd name="T7" fmla="*/ 31 h 155"/>
                  <a:gd name="T8" fmla="*/ 21 w 95"/>
                  <a:gd name="T9" fmla="*/ 41 h 155"/>
                  <a:gd name="T10" fmla="*/ 15 w 95"/>
                  <a:gd name="T11" fmla="*/ 45 h 155"/>
                  <a:gd name="T12" fmla="*/ 11 w 95"/>
                  <a:gd name="T13" fmla="*/ 49 h 155"/>
                  <a:gd name="T14" fmla="*/ 6 w 95"/>
                  <a:gd name="T15" fmla="*/ 57 h 155"/>
                  <a:gd name="T16" fmla="*/ 4 w 95"/>
                  <a:gd name="T17" fmla="*/ 61 h 155"/>
                  <a:gd name="T18" fmla="*/ 1 w 95"/>
                  <a:gd name="T19" fmla="*/ 65 h 155"/>
                  <a:gd name="T20" fmla="*/ 0 w 95"/>
                  <a:gd name="T21" fmla="*/ 69 h 155"/>
                  <a:gd name="T22" fmla="*/ 0 w 95"/>
                  <a:gd name="T23" fmla="*/ 74 h 155"/>
                  <a:gd name="T24" fmla="*/ 1 w 95"/>
                  <a:gd name="T25" fmla="*/ 83 h 155"/>
                  <a:gd name="T26" fmla="*/ 4 w 95"/>
                  <a:gd name="T27" fmla="*/ 91 h 155"/>
                  <a:gd name="T28" fmla="*/ 7 w 95"/>
                  <a:gd name="T29" fmla="*/ 99 h 155"/>
                  <a:gd name="T30" fmla="*/ 13 w 95"/>
                  <a:gd name="T31" fmla="*/ 107 h 155"/>
                  <a:gd name="T32" fmla="*/ 17 w 95"/>
                  <a:gd name="T33" fmla="*/ 110 h 155"/>
                  <a:gd name="T34" fmla="*/ 19 w 95"/>
                  <a:gd name="T35" fmla="*/ 113 h 155"/>
                  <a:gd name="T36" fmla="*/ 28 w 95"/>
                  <a:gd name="T37" fmla="*/ 117 h 155"/>
                  <a:gd name="T38" fmla="*/ 43 w 95"/>
                  <a:gd name="T39" fmla="*/ 127 h 155"/>
                  <a:gd name="T40" fmla="*/ 60 w 95"/>
                  <a:gd name="T41" fmla="*/ 136 h 155"/>
                  <a:gd name="T42" fmla="*/ 77 w 95"/>
                  <a:gd name="T43" fmla="*/ 145 h 155"/>
                  <a:gd name="T44" fmla="*/ 95 w 95"/>
                  <a:gd name="T4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155">
                    <a:moveTo>
                      <a:pt x="78" y="0"/>
                    </a:moveTo>
                    <a:lnTo>
                      <a:pt x="62" y="10"/>
                    </a:lnTo>
                    <a:lnTo>
                      <a:pt x="48" y="19"/>
                    </a:lnTo>
                    <a:lnTo>
                      <a:pt x="34" y="31"/>
                    </a:lnTo>
                    <a:lnTo>
                      <a:pt x="21" y="41"/>
                    </a:lnTo>
                    <a:lnTo>
                      <a:pt x="15" y="45"/>
                    </a:lnTo>
                    <a:lnTo>
                      <a:pt x="11" y="49"/>
                    </a:lnTo>
                    <a:lnTo>
                      <a:pt x="6" y="57"/>
                    </a:lnTo>
                    <a:lnTo>
                      <a:pt x="4" y="61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3" y="107"/>
                    </a:lnTo>
                    <a:lnTo>
                      <a:pt x="17" y="110"/>
                    </a:lnTo>
                    <a:lnTo>
                      <a:pt x="19" y="113"/>
                    </a:lnTo>
                    <a:lnTo>
                      <a:pt x="28" y="117"/>
                    </a:lnTo>
                    <a:lnTo>
                      <a:pt x="43" y="127"/>
                    </a:lnTo>
                    <a:lnTo>
                      <a:pt x="60" y="136"/>
                    </a:lnTo>
                    <a:lnTo>
                      <a:pt x="77" y="145"/>
                    </a:lnTo>
                    <a:lnTo>
                      <a:pt x="95" y="15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5" name="Freeform 78"/>
              <p:cNvSpPr>
                <a:spLocks/>
              </p:cNvSpPr>
              <p:nvPr/>
            </p:nvSpPr>
            <p:spPr bwMode="auto">
              <a:xfrm>
                <a:off x="4641851" y="3989388"/>
                <a:ext cx="136525" cy="96838"/>
              </a:xfrm>
              <a:custGeom>
                <a:avLst/>
                <a:gdLst>
                  <a:gd name="T0" fmla="*/ 7 w 86"/>
                  <a:gd name="T1" fmla="*/ 61 h 61"/>
                  <a:gd name="T2" fmla="*/ 4 w 86"/>
                  <a:gd name="T3" fmla="*/ 59 h 61"/>
                  <a:gd name="T4" fmla="*/ 1 w 86"/>
                  <a:gd name="T5" fmla="*/ 56 h 61"/>
                  <a:gd name="T6" fmla="*/ 0 w 86"/>
                  <a:gd name="T7" fmla="*/ 54 h 61"/>
                  <a:gd name="T8" fmla="*/ 0 w 86"/>
                  <a:gd name="T9" fmla="*/ 52 h 61"/>
                  <a:gd name="T10" fmla="*/ 3 w 86"/>
                  <a:gd name="T11" fmla="*/ 50 h 61"/>
                  <a:gd name="T12" fmla="*/ 5 w 86"/>
                  <a:gd name="T13" fmla="*/ 46 h 61"/>
                  <a:gd name="T14" fmla="*/ 9 w 86"/>
                  <a:gd name="T15" fmla="*/ 43 h 61"/>
                  <a:gd name="T16" fmla="*/ 13 w 86"/>
                  <a:gd name="T17" fmla="*/ 39 h 61"/>
                  <a:gd name="T18" fmla="*/ 18 w 86"/>
                  <a:gd name="T19" fmla="*/ 35 h 61"/>
                  <a:gd name="T20" fmla="*/ 30 w 86"/>
                  <a:gd name="T21" fmla="*/ 29 h 61"/>
                  <a:gd name="T22" fmla="*/ 43 w 86"/>
                  <a:gd name="T23" fmla="*/ 21 h 61"/>
                  <a:gd name="T24" fmla="*/ 55 w 86"/>
                  <a:gd name="T25" fmla="*/ 14 h 61"/>
                  <a:gd name="T26" fmla="*/ 68 w 86"/>
                  <a:gd name="T27" fmla="*/ 8 h 61"/>
                  <a:gd name="T28" fmla="*/ 79 w 86"/>
                  <a:gd name="T29" fmla="*/ 4 h 61"/>
                  <a:gd name="T30" fmla="*/ 83 w 86"/>
                  <a:gd name="T31" fmla="*/ 1 h 61"/>
                  <a:gd name="T32" fmla="*/ 86 w 86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1">
                    <a:moveTo>
                      <a:pt x="7" y="61"/>
                    </a:moveTo>
                    <a:lnTo>
                      <a:pt x="4" y="59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5" y="46"/>
                    </a:lnTo>
                    <a:lnTo>
                      <a:pt x="9" y="43"/>
                    </a:lnTo>
                    <a:lnTo>
                      <a:pt x="13" y="39"/>
                    </a:lnTo>
                    <a:lnTo>
                      <a:pt x="18" y="35"/>
                    </a:lnTo>
                    <a:lnTo>
                      <a:pt x="30" y="29"/>
                    </a:lnTo>
                    <a:lnTo>
                      <a:pt x="43" y="21"/>
                    </a:lnTo>
                    <a:lnTo>
                      <a:pt x="55" y="14"/>
                    </a:lnTo>
                    <a:lnTo>
                      <a:pt x="68" y="8"/>
                    </a:lnTo>
                    <a:lnTo>
                      <a:pt x="79" y="4"/>
                    </a:lnTo>
                    <a:lnTo>
                      <a:pt x="83" y="1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6" name="Freeform 79"/>
              <p:cNvSpPr>
                <a:spLocks/>
              </p:cNvSpPr>
              <p:nvPr/>
            </p:nvSpPr>
            <p:spPr bwMode="auto">
              <a:xfrm>
                <a:off x="4546601" y="3732213"/>
                <a:ext cx="157163" cy="239713"/>
              </a:xfrm>
              <a:custGeom>
                <a:avLst/>
                <a:gdLst>
                  <a:gd name="T0" fmla="*/ 99 w 99"/>
                  <a:gd name="T1" fmla="*/ 0 h 151"/>
                  <a:gd name="T2" fmla="*/ 82 w 99"/>
                  <a:gd name="T3" fmla="*/ 3 h 151"/>
                  <a:gd name="T4" fmla="*/ 65 w 99"/>
                  <a:gd name="T5" fmla="*/ 9 h 151"/>
                  <a:gd name="T6" fmla="*/ 48 w 99"/>
                  <a:gd name="T7" fmla="*/ 14 h 151"/>
                  <a:gd name="T8" fmla="*/ 31 w 99"/>
                  <a:gd name="T9" fmla="*/ 21 h 151"/>
                  <a:gd name="T10" fmla="*/ 26 w 99"/>
                  <a:gd name="T11" fmla="*/ 23 h 151"/>
                  <a:gd name="T12" fmla="*/ 21 w 99"/>
                  <a:gd name="T13" fmla="*/ 26 h 151"/>
                  <a:gd name="T14" fmla="*/ 13 w 99"/>
                  <a:gd name="T15" fmla="*/ 31 h 151"/>
                  <a:gd name="T16" fmla="*/ 9 w 99"/>
                  <a:gd name="T17" fmla="*/ 34 h 151"/>
                  <a:gd name="T18" fmla="*/ 6 w 99"/>
                  <a:gd name="T19" fmla="*/ 36 h 151"/>
                  <a:gd name="T20" fmla="*/ 4 w 99"/>
                  <a:gd name="T21" fmla="*/ 40 h 151"/>
                  <a:gd name="T22" fmla="*/ 2 w 99"/>
                  <a:gd name="T23" fmla="*/ 45 h 151"/>
                  <a:gd name="T24" fmla="*/ 0 w 99"/>
                  <a:gd name="T25" fmla="*/ 53 h 151"/>
                  <a:gd name="T26" fmla="*/ 0 w 99"/>
                  <a:gd name="T27" fmla="*/ 61 h 151"/>
                  <a:gd name="T28" fmla="*/ 1 w 99"/>
                  <a:gd name="T29" fmla="*/ 72 h 151"/>
                  <a:gd name="T30" fmla="*/ 4 w 99"/>
                  <a:gd name="T31" fmla="*/ 79 h 151"/>
                  <a:gd name="T32" fmla="*/ 9 w 99"/>
                  <a:gd name="T33" fmla="*/ 87 h 151"/>
                  <a:gd name="T34" fmla="*/ 14 w 99"/>
                  <a:gd name="T35" fmla="*/ 95 h 151"/>
                  <a:gd name="T36" fmla="*/ 26 w 99"/>
                  <a:gd name="T37" fmla="*/ 108 h 151"/>
                  <a:gd name="T38" fmla="*/ 39 w 99"/>
                  <a:gd name="T39" fmla="*/ 123 h 151"/>
                  <a:gd name="T40" fmla="*/ 52 w 99"/>
                  <a:gd name="T41" fmla="*/ 137 h 151"/>
                  <a:gd name="T42" fmla="*/ 67 w 99"/>
                  <a:gd name="T4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51">
                    <a:moveTo>
                      <a:pt x="99" y="0"/>
                    </a:moveTo>
                    <a:lnTo>
                      <a:pt x="82" y="3"/>
                    </a:lnTo>
                    <a:lnTo>
                      <a:pt x="65" y="9"/>
                    </a:lnTo>
                    <a:lnTo>
                      <a:pt x="48" y="14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1" y="26"/>
                    </a:lnTo>
                    <a:lnTo>
                      <a:pt x="13" y="31"/>
                    </a:lnTo>
                    <a:lnTo>
                      <a:pt x="9" y="34"/>
                    </a:lnTo>
                    <a:lnTo>
                      <a:pt x="6" y="36"/>
                    </a:lnTo>
                    <a:lnTo>
                      <a:pt x="4" y="40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1" y="72"/>
                    </a:lnTo>
                    <a:lnTo>
                      <a:pt x="4" y="79"/>
                    </a:lnTo>
                    <a:lnTo>
                      <a:pt x="9" y="87"/>
                    </a:lnTo>
                    <a:lnTo>
                      <a:pt x="14" y="95"/>
                    </a:lnTo>
                    <a:lnTo>
                      <a:pt x="26" y="108"/>
                    </a:lnTo>
                    <a:lnTo>
                      <a:pt x="39" y="123"/>
                    </a:lnTo>
                    <a:lnTo>
                      <a:pt x="52" y="137"/>
                    </a:lnTo>
                    <a:lnTo>
                      <a:pt x="67" y="15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7" name="Freeform 80"/>
              <p:cNvSpPr>
                <a:spLocks/>
              </p:cNvSpPr>
              <p:nvPr/>
            </p:nvSpPr>
            <p:spPr bwMode="auto">
              <a:xfrm>
                <a:off x="4554538" y="3822700"/>
                <a:ext cx="158750" cy="50800"/>
              </a:xfrm>
              <a:custGeom>
                <a:avLst/>
                <a:gdLst>
                  <a:gd name="T0" fmla="*/ 4 w 100"/>
                  <a:gd name="T1" fmla="*/ 32 h 32"/>
                  <a:gd name="T2" fmla="*/ 1 w 100"/>
                  <a:gd name="T3" fmla="*/ 28 h 32"/>
                  <a:gd name="T4" fmla="*/ 1 w 100"/>
                  <a:gd name="T5" fmla="*/ 25 h 32"/>
                  <a:gd name="T6" fmla="*/ 0 w 100"/>
                  <a:gd name="T7" fmla="*/ 22 h 32"/>
                  <a:gd name="T8" fmla="*/ 1 w 100"/>
                  <a:gd name="T9" fmla="*/ 21 h 32"/>
                  <a:gd name="T10" fmla="*/ 4 w 100"/>
                  <a:gd name="T11" fmla="*/ 19 h 32"/>
                  <a:gd name="T12" fmla="*/ 8 w 100"/>
                  <a:gd name="T13" fmla="*/ 17 h 32"/>
                  <a:gd name="T14" fmla="*/ 13 w 100"/>
                  <a:gd name="T15" fmla="*/ 15 h 32"/>
                  <a:gd name="T16" fmla="*/ 18 w 100"/>
                  <a:gd name="T17" fmla="*/ 13 h 32"/>
                  <a:gd name="T18" fmla="*/ 24 w 100"/>
                  <a:gd name="T19" fmla="*/ 11 h 32"/>
                  <a:gd name="T20" fmla="*/ 37 w 100"/>
                  <a:gd name="T21" fmla="*/ 8 h 32"/>
                  <a:gd name="T22" fmla="*/ 51 w 100"/>
                  <a:gd name="T23" fmla="*/ 5 h 32"/>
                  <a:gd name="T24" fmla="*/ 65 w 100"/>
                  <a:gd name="T25" fmla="*/ 3 h 32"/>
                  <a:gd name="T26" fmla="*/ 79 w 100"/>
                  <a:gd name="T27" fmla="*/ 1 h 32"/>
                  <a:gd name="T28" fmla="*/ 85 w 100"/>
                  <a:gd name="T29" fmla="*/ 0 h 32"/>
                  <a:gd name="T30" fmla="*/ 90 w 100"/>
                  <a:gd name="T31" fmla="*/ 0 h 32"/>
                  <a:gd name="T32" fmla="*/ 96 w 100"/>
                  <a:gd name="T33" fmla="*/ 0 h 32"/>
                  <a:gd name="T34" fmla="*/ 100 w 100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32">
                    <a:moveTo>
                      <a:pt x="4" y="32"/>
                    </a:moveTo>
                    <a:lnTo>
                      <a:pt x="1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4" y="19"/>
                    </a:lnTo>
                    <a:lnTo>
                      <a:pt x="8" y="17"/>
                    </a:lnTo>
                    <a:lnTo>
                      <a:pt x="13" y="15"/>
                    </a:lnTo>
                    <a:lnTo>
                      <a:pt x="18" y="13"/>
                    </a:lnTo>
                    <a:lnTo>
                      <a:pt x="24" y="11"/>
                    </a:lnTo>
                    <a:lnTo>
                      <a:pt x="37" y="8"/>
                    </a:lnTo>
                    <a:lnTo>
                      <a:pt x="51" y="5"/>
                    </a:lnTo>
                    <a:lnTo>
                      <a:pt x="65" y="3"/>
                    </a:lnTo>
                    <a:lnTo>
                      <a:pt x="79" y="1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8" name="Freeform 81"/>
              <p:cNvSpPr>
                <a:spLocks/>
              </p:cNvSpPr>
              <p:nvPr/>
            </p:nvSpPr>
            <p:spPr bwMode="auto">
              <a:xfrm>
                <a:off x="4540251" y="3548063"/>
                <a:ext cx="187325" cy="217488"/>
              </a:xfrm>
              <a:custGeom>
                <a:avLst/>
                <a:gdLst>
                  <a:gd name="T0" fmla="*/ 118 w 118"/>
                  <a:gd name="T1" fmla="*/ 3 h 137"/>
                  <a:gd name="T2" fmla="*/ 99 w 118"/>
                  <a:gd name="T3" fmla="*/ 2 h 137"/>
                  <a:gd name="T4" fmla="*/ 81 w 118"/>
                  <a:gd name="T5" fmla="*/ 2 h 137"/>
                  <a:gd name="T6" fmla="*/ 64 w 118"/>
                  <a:gd name="T7" fmla="*/ 0 h 137"/>
                  <a:gd name="T8" fmla="*/ 46 w 118"/>
                  <a:gd name="T9" fmla="*/ 2 h 137"/>
                  <a:gd name="T10" fmla="*/ 40 w 118"/>
                  <a:gd name="T11" fmla="*/ 2 h 137"/>
                  <a:gd name="T12" fmla="*/ 34 w 118"/>
                  <a:gd name="T13" fmla="*/ 3 h 137"/>
                  <a:gd name="T14" fmla="*/ 25 w 118"/>
                  <a:gd name="T15" fmla="*/ 4 h 137"/>
                  <a:gd name="T16" fmla="*/ 21 w 118"/>
                  <a:gd name="T17" fmla="*/ 6 h 137"/>
                  <a:gd name="T18" fmla="*/ 17 w 118"/>
                  <a:gd name="T19" fmla="*/ 8 h 137"/>
                  <a:gd name="T20" fmla="*/ 13 w 118"/>
                  <a:gd name="T21" fmla="*/ 11 h 137"/>
                  <a:gd name="T22" fmla="*/ 10 w 118"/>
                  <a:gd name="T23" fmla="*/ 15 h 137"/>
                  <a:gd name="T24" fmla="*/ 5 w 118"/>
                  <a:gd name="T25" fmla="*/ 21 h 137"/>
                  <a:gd name="T26" fmla="*/ 2 w 118"/>
                  <a:gd name="T27" fmla="*/ 30 h 137"/>
                  <a:gd name="T28" fmla="*/ 1 w 118"/>
                  <a:gd name="T29" fmla="*/ 40 h 137"/>
                  <a:gd name="T30" fmla="*/ 0 w 118"/>
                  <a:gd name="T31" fmla="*/ 44 h 137"/>
                  <a:gd name="T32" fmla="*/ 0 w 118"/>
                  <a:gd name="T33" fmla="*/ 47 h 137"/>
                  <a:gd name="T34" fmla="*/ 1 w 118"/>
                  <a:gd name="T35" fmla="*/ 53 h 137"/>
                  <a:gd name="T36" fmla="*/ 2 w 118"/>
                  <a:gd name="T37" fmla="*/ 57 h 137"/>
                  <a:gd name="T38" fmla="*/ 5 w 118"/>
                  <a:gd name="T39" fmla="*/ 66 h 137"/>
                  <a:gd name="T40" fmla="*/ 13 w 118"/>
                  <a:gd name="T41" fmla="*/ 82 h 137"/>
                  <a:gd name="T42" fmla="*/ 19 w 118"/>
                  <a:gd name="T43" fmla="*/ 100 h 137"/>
                  <a:gd name="T44" fmla="*/ 27 w 118"/>
                  <a:gd name="T45" fmla="*/ 118 h 137"/>
                  <a:gd name="T46" fmla="*/ 35 w 118"/>
                  <a:gd name="T4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37">
                    <a:moveTo>
                      <a:pt x="118" y="3"/>
                    </a:moveTo>
                    <a:lnTo>
                      <a:pt x="99" y="2"/>
                    </a:lnTo>
                    <a:lnTo>
                      <a:pt x="81" y="2"/>
                    </a:lnTo>
                    <a:lnTo>
                      <a:pt x="64" y="0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4" y="3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2" y="30"/>
                    </a:lnTo>
                    <a:lnTo>
                      <a:pt x="1" y="40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2" y="57"/>
                    </a:lnTo>
                    <a:lnTo>
                      <a:pt x="5" y="66"/>
                    </a:lnTo>
                    <a:lnTo>
                      <a:pt x="13" y="82"/>
                    </a:lnTo>
                    <a:lnTo>
                      <a:pt x="19" y="100"/>
                    </a:lnTo>
                    <a:lnTo>
                      <a:pt x="27" y="118"/>
                    </a:lnTo>
                    <a:lnTo>
                      <a:pt x="35" y="13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9" name="Freeform 82"/>
              <p:cNvSpPr>
                <a:spLocks/>
              </p:cNvSpPr>
              <p:nvPr/>
            </p:nvSpPr>
            <p:spPr bwMode="auto">
              <a:xfrm>
                <a:off x="4541838" y="3619500"/>
                <a:ext cx="161925" cy="22225"/>
              </a:xfrm>
              <a:custGeom>
                <a:avLst/>
                <a:gdLst>
                  <a:gd name="T0" fmla="*/ 1 w 102"/>
                  <a:gd name="T1" fmla="*/ 13 h 14"/>
                  <a:gd name="T2" fmla="*/ 0 w 102"/>
                  <a:gd name="T3" fmla="*/ 9 h 14"/>
                  <a:gd name="T4" fmla="*/ 0 w 102"/>
                  <a:gd name="T5" fmla="*/ 6 h 14"/>
                  <a:gd name="T6" fmla="*/ 1 w 102"/>
                  <a:gd name="T7" fmla="*/ 4 h 14"/>
                  <a:gd name="T8" fmla="*/ 1 w 102"/>
                  <a:gd name="T9" fmla="*/ 2 h 14"/>
                  <a:gd name="T10" fmla="*/ 5 w 102"/>
                  <a:gd name="T11" fmla="*/ 1 h 14"/>
                  <a:gd name="T12" fmla="*/ 9 w 102"/>
                  <a:gd name="T13" fmla="*/ 0 h 14"/>
                  <a:gd name="T14" fmla="*/ 15 w 102"/>
                  <a:gd name="T15" fmla="*/ 0 h 14"/>
                  <a:gd name="T16" fmla="*/ 21 w 102"/>
                  <a:gd name="T17" fmla="*/ 0 h 14"/>
                  <a:gd name="T18" fmla="*/ 26 w 102"/>
                  <a:gd name="T19" fmla="*/ 0 h 14"/>
                  <a:gd name="T20" fmla="*/ 41 w 102"/>
                  <a:gd name="T21" fmla="*/ 1 h 14"/>
                  <a:gd name="T22" fmla="*/ 55 w 102"/>
                  <a:gd name="T23" fmla="*/ 4 h 14"/>
                  <a:gd name="T24" fmla="*/ 68 w 102"/>
                  <a:gd name="T25" fmla="*/ 6 h 14"/>
                  <a:gd name="T26" fmla="*/ 83 w 102"/>
                  <a:gd name="T27" fmla="*/ 9 h 14"/>
                  <a:gd name="T28" fmla="*/ 88 w 102"/>
                  <a:gd name="T29" fmla="*/ 10 h 14"/>
                  <a:gd name="T30" fmla="*/ 93 w 102"/>
                  <a:gd name="T31" fmla="*/ 12 h 14"/>
                  <a:gd name="T32" fmla="*/ 98 w 102"/>
                  <a:gd name="T33" fmla="*/ 13 h 14"/>
                  <a:gd name="T34" fmla="*/ 102 w 102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4">
                    <a:moveTo>
                      <a:pt x="1" y="13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41" y="1"/>
                    </a:lnTo>
                    <a:lnTo>
                      <a:pt x="55" y="4"/>
                    </a:lnTo>
                    <a:lnTo>
                      <a:pt x="68" y="6"/>
                    </a:lnTo>
                    <a:lnTo>
                      <a:pt x="83" y="9"/>
                    </a:lnTo>
                    <a:lnTo>
                      <a:pt x="88" y="10"/>
                    </a:lnTo>
                    <a:lnTo>
                      <a:pt x="93" y="12"/>
                    </a:lnTo>
                    <a:lnTo>
                      <a:pt x="98" y="13"/>
                    </a:lnTo>
                    <a:lnTo>
                      <a:pt x="102" y="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0" name="Freeform 83"/>
              <p:cNvSpPr>
                <a:spLocks/>
              </p:cNvSpPr>
              <p:nvPr/>
            </p:nvSpPr>
            <p:spPr bwMode="auto">
              <a:xfrm>
                <a:off x="4603751" y="3346450"/>
                <a:ext cx="200025" cy="204788"/>
              </a:xfrm>
              <a:custGeom>
                <a:avLst/>
                <a:gdLst>
                  <a:gd name="T0" fmla="*/ 126 w 126"/>
                  <a:gd name="T1" fmla="*/ 29 h 129"/>
                  <a:gd name="T2" fmla="*/ 110 w 126"/>
                  <a:gd name="T3" fmla="*/ 21 h 129"/>
                  <a:gd name="T4" fmla="*/ 93 w 126"/>
                  <a:gd name="T5" fmla="*/ 15 h 129"/>
                  <a:gd name="T6" fmla="*/ 76 w 126"/>
                  <a:gd name="T7" fmla="*/ 9 h 129"/>
                  <a:gd name="T8" fmla="*/ 59 w 126"/>
                  <a:gd name="T9" fmla="*/ 4 h 129"/>
                  <a:gd name="T10" fmla="*/ 54 w 126"/>
                  <a:gd name="T11" fmla="*/ 2 h 129"/>
                  <a:gd name="T12" fmla="*/ 49 w 126"/>
                  <a:gd name="T13" fmla="*/ 2 h 129"/>
                  <a:gd name="T14" fmla="*/ 38 w 126"/>
                  <a:gd name="T15" fmla="*/ 0 h 129"/>
                  <a:gd name="T16" fmla="*/ 34 w 126"/>
                  <a:gd name="T17" fmla="*/ 0 h 129"/>
                  <a:gd name="T18" fmla="*/ 29 w 126"/>
                  <a:gd name="T19" fmla="*/ 0 h 129"/>
                  <a:gd name="T20" fmla="*/ 25 w 126"/>
                  <a:gd name="T21" fmla="*/ 2 h 129"/>
                  <a:gd name="T22" fmla="*/ 21 w 126"/>
                  <a:gd name="T23" fmla="*/ 4 h 129"/>
                  <a:gd name="T24" fmla="*/ 15 w 126"/>
                  <a:gd name="T25" fmla="*/ 9 h 129"/>
                  <a:gd name="T26" fmla="*/ 10 w 126"/>
                  <a:gd name="T27" fmla="*/ 16 h 129"/>
                  <a:gd name="T28" fmla="*/ 4 w 126"/>
                  <a:gd name="T29" fmla="*/ 25 h 129"/>
                  <a:gd name="T30" fmla="*/ 3 w 126"/>
                  <a:gd name="T31" fmla="*/ 29 h 129"/>
                  <a:gd name="T32" fmla="*/ 0 w 126"/>
                  <a:gd name="T33" fmla="*/ 33 h 129"/>
                  <a:gd name="T34" fmla="*/ 0 w 126"/>
                  <a:gd name="T35" fmla="*/ 37 h 129"/>
                  <a:gd name="T36" fmla="*/ 0 w 126"/>
                  <a:gd name="T37" fmla="*/ 42 h 129"/>
                  <a:gd name="T38" fmla="*/ 0 w 126"/>
                  <a:gd name="T39" fmla="*/ 51 h 129"/>
                  <a:gd name="T40" fmla="*/ 2 w 126"/>
                  <a:gd name="T41" fmla="*/ 70 h 129"/>
                  <a:gd name="T42" fmla="*/ 3 w 126"/>
                  <a:gd name="T43" fmla="*/ 88 h 129"/>
                  <a:gd name="T44" fmla="*/ 4 w 126"/>
                  <a:gd name="T45" fmla="*/ 108 h 129"/>
                  <a:gd name="T46" fmla="*/ 6 w 126"/>
                  <a:gd name="T4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126" y="29"/>
                    </a:moveTo>
                    <a:lnTo>
                      <a:pt x="110" y="21"/>
                    </a:lnTo>
                    <a:lnTo>
                      <a:pt x="93" y="15"/>
                    </a:lnTo>
                    <a:lnTo>
                      <a:pt x="76" y="9"/>
                    </a:lnTo>
                    <a:lnTo>
                      <a:pt x="59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4"/>
                    </a:lnTo>
                    <a:lnTo>
                      <a:pt x="15" y="9"/>
                    </a:lnTo>
                    <a:lnTo>
                      <a:pt x="10" y="16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2" y="70"/>
                    </a:lnTo>
                    <a:lnTo>
                      <a:pt x="3" y="88"/>
                    </a:lnTo>
                    <a:lnTo>
                      <a:pt x="4" y="108"/>
                    </a:lnTo>
                    <a:lnTo>
                      <a:pt x="6" y="12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1" name="Freeform 84"/>
              <p:cNvSpPr>
                <a:spLocks/>
              </p:cNvSpPr>
              <p:nvPr/>
            </p:nvSpPr>
            <p:spPr bwMode="auto">
              <a:xfrm>
                <a:off x="4603751" y="3398838"/>
                <a:ext cx="150813" cy="71438"/>
              </a:xfrm>
              <a:custGeom>
                <a:avLst/>
                <a:gdLst>
                  <a:gd name="T0" fmla="*/ 0 w 95"/>
                  <a:gd name="T1" fmla="*/ 11 h 45"/>
                  <a:gd name="T2" fmla="*/ 0 w 95"/>
                  <a:gd name="T3" fmla="*/ 7 h 45"/>
                  <a:gd name="T4" fmla="*/ 2 w 95"/>
                  <a:gd name="T5" fmla="*/ 3 h 45"/>
                  <a:gd name="T6" fmla="*/ 3 w 95"/>
                  <a:gd name="T7" fmla="*/ 1 h 45"/>
                  <a:gd name="T8" fmla="*/ 4 w 95"/>
                  <a:gd name="T9" fmla="*/ 0 h 45"/>
                  <a:gd name="T10" fmla="*/ 8 w 95"/>
                  <a:gd name="T11" fmla="*/ 0 h 45"/>
                  <a:gd name="T12" fmla="*/ 12 w 95"/>
                  <a:gd name="T13" fmla="*/ 1 h 45"/>
                  <a:gd name="T14" fmla="*/ 17 w 95"/>
                  <a:gd name="T15" fmla="*/ 3 h 45"/>
                  <a:gd name="T16" fmla="*/ 28 w 95"/>
                  <a:gd name="T17" fmla="*/ 7 h 45"/>
                  <a:gd name="T18" fmla="*/ 41 w 95"/>
                  <a:gd name="T19" fmla="*/ 12 h 45"/>
                  <a:gd name="T20" fmla="*/ 53 w 95"/>
                  <a:gd name="T21" fmla="*/ 18 h 45"/>
                  <a:gd name="T22" fmla="*/ 66 w 95"/>
                  <a:gd name="T23" fmla="*/ 25 h 45"/>
                  <a:gd name="T24" fmla="*/ 78 w 95"/>
                  <a:gd name="T25" fmla="*/ 33 h 45"/>
                  <a:gd name="T26" fmla="*/ 83 w 95"/>
                  <a:gd name="T27" fmla="*/ 35 h 45"/>
                  <a:gd name="T28" fmla="*/ 88 w 95"/>
                  <a:gd name="T29" fmla="*/ 39 h 45"/>
                  <a:gd name="T30" fmla="*/ 92 w 95"/>
                  <a:gd name="T31" fmla="*/ 42 h 45"/>
                  <a:gd name="T32" fmla="*/ 95 w 95"/>
                  <a:gd name="T3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45">
                    <a:moveTo>
                      <a:pt x="0" y="11"/>
                    </a:moveTo>
                    <a:lnTo>
                      <a:pt x="0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28" y="7"/>
                    </a:lnTo>
                    <a:lnTo>
                      <a:pt x="41" y="12"/>
                    </a:lnTo>
                    <a:lnTo>
                      <a:pt x="53" y="18"/>
                    </a:lnTo>
                    <a:lnTo>
                      <a:pt x="66" y="25"/>
                    </a:lnTo>
                    <a:lnTo>
                      <a:pt x="78" y="33"/>
                    </a:lnTo>
                    <a:lnTo>
                      <a:pt x="83" y="35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95" y="4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2" name="Freeform 85"/>
              <p:cNvSpPr>
                <a:spLocks/>
              </p:cNvSpPr>
              <p:nvPr/>
            </p:nvSpPr>
            <p:spPr bwMode="auto">
              <a:xfrm>
                <a:off x="4697413" y="3171825"/>
                <a:ext cx="233363" cy="180975"/>
              </a:xfrm>
              <a:custGeom>
                <a:avLst/>
                <a:gdLst>
                  <a:gd name="T0" fmla="*/ 147 w 147"/>
                  <a:gd name="T1" fmla="*/ 59 h 114"/>
                  <a:gd name="T2" fmla="*/ 134 w 147"/>
                  <a:gd name="T3" fmla="*/ 46 h 114"/>
                  <a:gd name="T4" fmla="*/ 120 w 147"/>
                  <a:gd name="T5" fmla="*/ 34 h 114"/>
                  <a:gd name="T6" fmla="*/ 106 w 147"/>
                  <a:gd name="T7" fmla="*/ 24 h 114"/>
                  <a:gd name="T8" fmla="*/ 92 w 147"/>
                  <a:gd name="T9" fmla="*/ 13 h 114"/>
                  <a:gd name="T10" fmla="*/ 87 w 147"/>
                  <a:gd name="T11" fmla="*/ 9 h 114"/>
                  <a:gd name="T12" fmla="*/ 82 w 147"/>
                  <a:gd name="T13" fmla="*/ 7 h 114"/>
                  <a:gd name="T14" fmla="*/ 74 w 147"/>
                  <a:gd name="T15" fmla="*/ 3 h 114"/>
                  <a:gd name="T16" fmla="*/ 68 w 147"/>
                  <a:gd name="T17" fmla="*/ 2 h 114"/>
                  <a:gd name="T18" fmla="*/ 65 w 147"/>
                  <a:gd name="T19" fmla="*/ 0 h 114"/>
                  <a:gd name="T20" fmla="*/ 59 w 147"/>
                  <a:gd name="T21" fmla="*/ 0 h 114"/>
                  <a:gd name="T22" fmla="*/ 55 w 147"/>
                  <a:gd name="T23" fmla="*/ 2 h 114"/>
                  <a:gd name="T24" fmla="*/ 48 w 147"/>
                  <a:gd name="T25" fmla="*/ 4 h 114"/>
                  <a:gd name="T26" fmla="*/ 40 w 147"/>
                  <a:gd name="T27" fmla="*/ 9 h 114"/>
                  <a:gd name="T28" fmla="*/ 33 w 147"/>
                  <a:gd name="T29" fmla="*/ 15 h 114"/>
                  <a:gd name="T30" fmla="*/ 29 w 147"/>
                  <a:gd name="T31" fmla="*/ 19 h 114"/>
                  <a:gd name="T32" fmla="*/ 27 w 147"/>
                  <a:gd name="T33" fmla="*/ 21 h 114"/>
                  <a:gd name="T34" fmla="*/ 24 w 147"/>
                  <a:gd name="T35" fmla="*/ 26 h 114"/>
                  <a:gd name="T36" fmla="*/ 23 w 147"/>
                  <a:gd name="T37" fmla="*/ 30 h 114"/>
                  <a:gd name="T38" fmla="*/ 20 w 147"/>
                  <a:gd name="T39" fmla="*/ 40 h 114"/>
                  <a:gd name="T40" fmla="*/ 16 w 147"/>
                  <a:gd name="T41" fmla="*/ 57 h 114"/>
                  <a:gd name="T42" fmla="*/ 11 w 147"/>
                  <a:gd name="T43" fmla="*/ 75 h 114"/>
                  <a:gd name="T44" fmla="*/ 6 w 147"/>
                  <a:gd name="T45" fmla="*/ 93 h 114"/>
                  <a:gd name="T46" fmla="*/ 0 w 147"/>
                  <a:gd name="T4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" h="114">
                    <a:moveTo>
                      <a:pt x="147" y="59"/>
                    </a:moveTo>
                    <a:lnTo>
                      <a:pt x="134" y="46"/>
                    </a:lnTo>
                    <a:lnTo>
                      <a:pt x="120" y="34"/>
                    </a:lnTo>
                    <a:lnTo>
                      <a:pt x="106" y="24"/>
                    </a:lnTo>
                    <a:lnTo>
                      <a:pt x="92" y="13"/>
                    </a:lnTo>
                    <a:lnTo>
                      <a:pt x="87" y="9"/>
                    </a:lnTo>
                    <a:lnTo>
                      <a:pt x="82" y="7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5" y="2"/>
                    </a:lnTo>
                    <a:lnTo>
                      <a:pt x="48" y="4"/>
                    </a:lnTo>
                    <a:lnTo>
                      <a:pt x="40" y="9"/>
                    </a:lnTo>
                    <a:lnTo>
                      <a:pt x="33" y="15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0" y="40"/>
                    </a:lnTo>
                    <a:lnTo>
                      <a:pt x="16" y="57"/>
                    </a:lnTo>
                    <a:lnTo>
                      <a:pt x="11" y="75"/>
                    </a:lnTo>
                    <a:lnTo>
                      <a:pt x="6" y="93"/>
                    </a:lnTo>
                    <a:lnTo>
                      <a:pt x="0" y="1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3" name="Freeform 86"/>
              <p:cNvSpPr>
                <a:spLocks/>
              </p:cNvSpPr>
              <p:nvPr/>
            </p:nvSpPr>
            <p:spPr bwMode="auto">
              <a:xfrm>
                <a:off x="4733926" y="3208338"/>
                <a:ext cx="123825" cy="114300"/>
              </a:xfrm>
              <a:custGeom>
                <a:avLst/>
                <a:gdLst>
                  <a:gd name="T0" fmla="*/ 0 w 78"/>
                  <a:gd name="T1" fmla="*/ 9 h 72"/>
                  <a:gd name="T2" fmla="*/ 1 w 78"/>
                  <a:gd name="T3" fmla="*/ 5 h 72"/>
                  <a:gd name="T4" fmla="*/ 4 w 78"/>
                  <a:gd name="T5" fmla="*/ 2 h 72"/>
                  <a:gd name="T6" fmla="*/ 5 w 78"/>
                  <a:gd name="T7" fmla="*/ 1 h 72"/>
                  <a:gd name="T8" fmla="*/ 6 w 78"/>
                  <a:gd name="T9" fmla="*/ 0 h 72"/>
                  <a:gd name="T10" fmla="*/ 10 w 78"/>
                  <a:gd name="T11" fmla="*/ 1 h 72"/>
                  <a:gd name="T12" fmla="*/ 14 w 78"/>
                  <a:gd name="T13" fmla="*/ 3 h 72"/>
                  <a:gd name="T14" fmla="*/ 18 w 78"/>
                  <a:gd name="T15" fmla="*/ 6 h 72"/>
                  <a:gd name="T16" fmla="*/ 23 w 78"/>
                  <a:gd name="T17" fmla="*/ 10 h 72"/>
                  <a:gd name="T18" fmla="*/ 27 w 78"/>
                  <a:gd name="T19" fmla="*/ 14 h 72"/>
                  <a:gd name="T20" fmla="*/ 38 w 78"/>
                  <a:gd name="T21" fmla="*/ 23 h 72"/>
                  <a:gd name="T22" fmla="*/ 47 w 78"/>
                  <a:gd name="T23" fmla="*/ 34 h 72"/>
                  <a:gd name="T24" fmla="*/ 57 w 78"/>
                  <a:gd name="T25" fmla="*/ 44 h 72"/>
                  <a:gd name="T26" fmla="*/ 66 w 78"/>
                  <a:gd name="T27" fmla="*/ 55 h 72"/>
                  <a:gd name="T28" fmla="*/ 73 w 78"/>
                  <a:gd name="T29" fmla="*/ 64 h 72"/>
                  <a:gd name="T30" fmla="*/ 76 w 78"/>
                  <a:gd name="T31" fmla="*/ 68 h 72"/>
                  <a:gd name="T32" fmla="*/ 78 w 7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2">
                    <a:moveTo>
                      <a:pt x="0" y="9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8" y="6"/>
                    </a:lnTo>
                    <a:lnTo>
                      <a:pt x="23" y="10"/>
                    </a:lnTo>
                    <a:lnTo>
                      <a:pt x="27" y="14"/>
                    </a:lnTo>
                    <a:lnTo>
                      <a:pt x="38" y="23"/>
                    </a:lnTo>
                    <a:lnTo>
                      <a:pt x="47" y="34"/>
                    </a:lnTo>
                    <a:lnTo>
                      <a:pt x="57" y="44"/>
                    </a:lnTo>
                    <a:lnTo>
                      <a:pt x="66" y="55"/>
                    </a:lnTo>
                    <a:lnTo>
                      <a:pt x="73" y="64"/>
                    </a:lnTo>
                    <a:lnTo>
                      <a:pt x="76" y="68"/>
                    </a:lnTo>
                    <a:lnTo>
                      <a:pt x="78" y="7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4" name="Freeform 87"/>
              <p:cNvSpPr>
                <a:spLocks/>
              </p:cNvSpPr>
              <p:nvPr/>
            </p:nvSpPr>
            <p:spPr bwMode="auto">
              <a:xfrm>
                <a:off x="4918076" y="3070225"/>
                <a:ext cx="85725" cy="146050"/>
              </a:xfrm>
              <a:custGeom>
                <a:avLst/>
                <a:gdLst>
                  <a:gd name="T0" fmla="*/ 0 w 54"/>
                  <a:gd name="T1" fmla="*/ 7 h 92"/>
                  <a:gd name="T2" fmla="*/ 3 w 54"/>
                  <a:gd name="T3" fmla="*/ 4 h 92"/>
                  <a:gd name="T4" fmla="*/ 5 w 54"/>
                  <a:gd name="T5" fmla="*/ 1 h 92"/>
                  <a:gd name="T6" fmla="*/ 8 w 54"/>
                  <a:gd name="T7" fmla="*/ 0 h 92"/>
                  <a:gd name="T8" fmla="*/ 9 w 54"/>
                  <a:gd name="T9" fmla="*/ 1 h 92"/>
                  <a:gd name="T10" fmla="*/ 12 w 54"/>
                  <a:gd name="T11" fmla="*/ 3 h 92"/>
                  <a:gd name="T12" fmla="*/ 16 w 54"/>
                  <a:gd name="T13" fmla="*/ 7 h 92"/>
                  <a:gd name="T14" fmla="*/ 19 w 54"/>
                  <a:gd name="T15" fmla="*/ 11 h 92"/>
                  <a:gd name="T16" fmla="*/ 21 w 54"/>
                  <a:gd name="T17" fmla="*/ 16 h 92"/>
                  <a:gd name="T18" fmla="*/ 25 w 54"/>
                  <a:gd name="T19" fmla="*/ 21 h 92"/>
                  <a:gd name="T20" fmla="*/ 32 w 54"/>
                  <a:gd name="T21" fmla="*/ 33 h 92"/>
                  <a:gd name="T22" fmla="*/ 37 w 54"/>
                  <a:gd name="T23" fmla="*/ 46 h 92"/>
                  <a:gd name="T24" fmla="*/ 43 w 54"/>
                  <a:gd name="T25" fmla="*/ 59 h 92"/>
                  <a:gd name="T26" fmla="*/ 47 w 54"/>
                  <a:gd name="T27" fmla="*/ 72 h 92"/>
                  <a:gd name="T28" fmla="*/ 51 w 54"/>
                  <a:gd name="T29" fmla="*/ 83 h 92"/>
                  <a:gd name="T30" fmla="*/ 54 w 54"/>
                  <a:gd name="T31" fmla="*/ 88 h 92"/>
                  <a:gd name="T32" fmla="*/ 54 w 54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92">
                    <a:moveTo>
                      <a:pt x="0" y="7"/>
                    </a:move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19" y="11"/>
                    </a:lnTo>
                    <a:lnTo>
                      <a:pt x="21" y="16"/>
                    </a:lnTo>
                    <a:lnTo>
                      <a:pt x="25" y="21"/>
                    </a:lnTo>
                    <a:lnTo>
                      <a:pt x="32" y="33"/>
                    </a:lnTo>
                    <a:lnTo>
                      <a:pt x="37" y="46"/>
                    </a:lnTo>
                    <a:lnTo>
                      <a:pt x="43" y="59"/>
                    </a:lnTo>
                    <a:lnTo>
                      <a:pt x="47" y="72"/>
                    </a:lnTo>
                    <a:lnTo>
                      <a:pt x="51" y="83"/>
                    </a:lnTo>
                    <a:lnTo>
                      <a:pt x="54" y="88"/>
                    </a:lnTo>
                    <a:lnTo>
                      <a:pt x="54" y="9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5" name="Freeform 88"/>
              <p:cNvSpPr>
                <a:spLocks/>
              </p:cNvSpPr>
              <p:nvPr/>
            </p:nvSpPr>
            <p:spPr bwMode="auto">
              <a:xfrm>
                <a:off x="4843463" y="3051175"/>
                <a:ext cx="247650" cy="141288"/>
              </a:xfrm>
              <a:custGeom>
                <a:avLst/>
                <a:gdLst>
                  <a:gd name="T0" fmla="*/ 156 w 156"/>
                  <a:gd name="T1" fmla="*/ 84 h 89"/>
                  <a:gd name="T2" fmla="*/ 147 w 156"/>
                  <a:gd name="T3" fmla="*/ 68 h 89"/>
                  <a:gd name="T4" fmla="*/ 138 w 156"/>
                  <a:gd name="T5" fmla="*/ 54 h 89"/>
                  <a:gd name="T6" fmla="*/ 128 w 156"/>
                  <a:gd name="T7" fmla="*/ 38 h 89"/>
                  <a:gd name="T8" fmla="*/ 118 w 156"/>
                  <a:gd name="T9" fmla="*/ 24 h 89"/>
                  <a:gd name="T10" fmla="*/ 115 w 156"/>
                  <a:gd name="T11" fmla="*/ 19 h 89"/>
                  <a:gd name="T12" fmla="*/ 111 w 156"/>
                  <a:gd name="T13" fmla="*/ 15 h 89"/>
                  <a:gd name="T14" fmla="*/ 105 w 156"/>
                  <a:gd name="T15" fmla="*/ 8 h 89"/>
                  <a:gd name="T16" fmla="*/ 101 w 156"/>
                  <a:gd name="T17" fmla="*/ 6 h 89"/>
                  <a:gd name="T18" fmla="*/ 97 w 156"/>
                  <a:gd name="T19" fmla="*/ 3 h 89"/>
                  <a:gd name="T20" fmla="*/ 93 w 156"/>
                  <a:gd name="T21" fmla="*/ 2 h 89"/>
                  <a:gd name="T22" fmla="*/ 88 w 156"/>
                  <a:gd name="T23" fmla="*/ 0 h 89"/>
                  <a:gd name="T24" fmla="*/ 79 w 156"/>
                  <a:gd name="T25" fmla="*/ 2 h 89"/>
                  <a:gd name="T26" fmla="*/ 71 w 156"/>
                  <a:gd name="T27" fmla="*/ 3 h 89"/>
                  <a:gd name="T28" fmla="*/ 62 w 156"/>
                  <a:gd name="T29" fmla="*/ 7 h 89"/>
                  <a:gd name="T30" fmla="*/ 54 w 156"/>
                  <a:gd name="T31" fmla="*/ 11 h 89"/>
                  <a:gd name="T32" fmla="*/ 51 w 156"/>
                  <a:gd name="T33" fmla="*/ 13 h 89"/>
                  <a:gd name="T34" fmla="*/ 47 w 156"/>
                  <a:gd name="T35" fmla="*/ 17 h 89"/>
                  <a:gd name="T36" fmla="*/ 42 w 156"/>
                  <a:gd name="T37" fmla="*/ 25 h 89"/>
                  <a:gd name="T38" fmla="*/ 33 w 156"/>
                  <a:gd name="T39" fmla="*/ 40 h 89"/>
                  <a:gd name="T40" fmla="*/ 22 w 156"/>
                  <a:gd name="T41" fmla="*/ 55 h 89"/>
                  <a:gd name="T42" fmla="*/ 11 w 156"/>
                  <a:gd name="T43" fmla="*/ 72 h 89"/>
                  <a:gd name="T44" fmla="*/ 0 w 156"/>
                  <a:gd name="T4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6" h="89">
                    <a:moveTo>
                      <a:pt x="156" y="84"/>
                    </a:moveTo>
                    <a:lnTo>
                      <a:pt x="147" y="68"/>
                    </a:lnTo>
                    <a:lnTo>
                      <a:pt x="138" y="54"/>
                    </a:lnTo>
                    <a:lnTo>
                      <a:pt x="128" y="38"/>
                    </a:lnTo>
                    <a:lnTo>
                      <a:pt x="118" y="24"/>
                    </a:lnTo>
                    <a:lnTo>
                      <a:pt x="115" y="19"/>
                    </a:lnTo>
                    <a:lnTo>
                      <a:pt x="111" y="15"/>
                    </a:lnTo>
                    <a:lnTo>
                      <a:pt x="105" y="8"/>
                    </a:lnTo>
                    <a:lnTo>
                      <a:pt x="101" y="6"/>
                    </a:lnTo>
                    <a:lnTo>
                      <a:pt x="97" y="3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79" y="2"/>
                    </a:lnTo>
                    <a:lnTo>
                      <a:pt x="71" y="3"/>
                    </a:lnTo>
                    <a:lnTo>
                      <a:pt x="62" y="7"/>
                    </a:lnTo>
                    <a:lnTo>
                      <a:pt x="54" y="11"/>
                    </a:lnTo>
                    <a:lnTo>
                      <a:pt x="51" y="13"/>
                    </a:lnTo>
                    <a:lnTo>
                      <a:pt x="47" y="17"/>
                    </a:lnTo>
                    <a:lnTo>
                      <a:pt x="42" y="25"/>
                    </a:lnTo>
                    <a:lnTo>
                      <a:pt x="33" y="40"/>
                    </a:lnTo>
                    <a:lnTo>
                      <a:pt x="22" y="55"/>
                    </a:lnTo>
                    <a:lnTo>
                      <a:pt x="11" y="72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cxnSp>
        <p:nvCxnSpPr>
          <p:cNvPr id="168" name="Gerader Verbinder 167"/>
          <p:cNvCxnSpPr/>
          <p:nvPr/>
        </p:nvCxnSpPr>
        <p:spPr>
          <a:xfrm>
            <a:off x="2673927" y="4477346"/>
            <a:ext cx="7329055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51769812-33F9-7BEF-C982-4CBC81F4B41C}"/>
              </a:ext>
            </a:extLst>
          </p:cNvPr>
          <p:cNvSpPr/>
          <p:nvPr/>
        </p:nvSpPr>
        <p:spPr bwMode="auto">
          <a:xfrm>
            <a:off x="6769410" y="3575950"/>
            <a:ext cx="1368152" cy="1080120"/>
          </a:xfrm>
          <a:prstGeom prst="rtTriangle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50470104-90AF-E39B-D550-F5927187F438}"/>
              </a:ext>
            </a:extLst>
          </p:cNvPr>
          <p:cNvSpPr/>
          <p:nvPr/>
        </p:nvSpPr>
        <p:spPr bwMode="auto">
          <a:xfrm>
            <a:off x="3143672" y="3573016"/>
            <a:ext cx="1368152" cy="1080120"/>
          </a:xfrm>
          <a:prstGeom prst="rtTriangle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3" name="Pfeil nach unten 2">
            <a:extLst>
              <a:ext uri="{FF2B5EF4-FFF2-40B4-BE49-F238E27FC236}">
                <a16:creationId xmlns:a16="http://schemas.microsoft.com/office/drawing/2014/main" id="{08C98550-0145-1D5B-313B-E771F1097E28}"/>
              </a:ext>
            </a:extLst>
          </p:cNvPr>
          <p:cNvSpPr/>
          <p:nvPr/>
        </p:nvSpPr>
        <p:spPr bwMode="auto">
          <a:xfrm>
            <a:off x="3791744" y="2492896"/>
            <a:ext cx="216024" cy="432048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D3A72F4A-60BD-01AA-AC7C-974DFFA96D05}"/>
              </a:ext>
            </a:extLst>
          </p:cNvPr>
          <p:cNvSpPr/>
          <p:nvPr/>
        </p:nvSpPr>
        <p:spPr bwMode="auto">
          <a:xfrm rot="2467268">
            <a:off x="3630703" y="2864713"/>
            <a:ext cx="191234" cy="519224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203DEA2E-F3E3-4613-F737-8E319AB238AA}"/>
              </a:ext>
            </a:extLst>
          </p:cNvPr>
          <p:cNvSpPr/>
          <p:nvPr/>
        </p:nvSpPr>
        <p:spPr bwMode="auto">
          <a:xfrm rot="18690405">
            <a:off x="3930106" y="3112090"/>
            <a:ext cx="191243" cy="1280163"/>
          </a:xfrm>
          <a:prstGeom prst="downArrow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DEB6A2AB-9257-B751-603B-E07F1E5E506A}"/>
              </a:ext>
            </a:extLst>
          </p:cNvPr>
          <p:cNvSpPr/>
          <p:nvPr/>
        </p:nvSpPr>
        <p:spPr bwMode="auto">
          <a:xfrm rot="2709598">
            <a:off x="4269249" y="4090790"/>
            <a:ext cx="197316" cy="413373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199BFE1-4B6B-7038-7D67-A66375F09CB5}"/>
              </a:ext>
            </a:extLst>
          </p:cNvPr>
          <p:cNvCxnSpPr>
            <a:stCxn id="3" idx="0"/>
            <a:endCxn id="6" idx="2"/>
          </p:cNvCxnSpPr>
          <p:nvPr/>
        </p:nvCxnSpPr>
        <p:spPr bwMode="auto">
          <a:xfrm>
            <a:off x="3899756" y="2492896"/>
            <a:ext cx="321594" cy="19503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9C75283-BA82-4B3B-66CE-7B711F124905}"/>
              </a:ext>
            </a:extLst>
          </p:cNvPr>
          <p:cNvSpPr txBox="1"/>
          <p:nvPr/>
        </p:nvSpPr>
        <p:spPr>
          <a:xfrm>
            <a:off x="156455" y="2492896"/>
            <a:ext cx="280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weight</a:t>
            </a:r>
            <a:endParaRPr lang="de-DE" dirty="0">
              <a:cs typeface="Verdana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66DA09-A364-0805-C769-D31E840492FA}"/>
              </a:ext>
            </a:extLst>
          </p:cNvPr>
          <p:cNvSpPr txBox="1"/>
          <p:nvPr/>
        </p:nvSpPr>
        <p:spPr>
          <a:xfrm>
            <a:off x="520651" y="2852936"/>
            <a:ext cx="24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bears</a:t>
            </a:r>
            <a:r>
              <a:rPr lang="de-DE" dirty="0">
                <a:cs typeface="Verdana"/>
              </a:rPr>
              <a:t> on solid </a:t>
            </a:r>
            <a:r>
              <a:rPr lang="de-DE" dirty="0" err="1">
                <a:cs typeface="Verdana"/>
              </a:rPr>
              <a:t>phase</a:t>
            </a:r>
            <a:endParaRPr lang="de-DE" dirty="0">
              <a:cs typeface="Verdana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687AEF-78CE-A0D7-27D5-B4E5DAA61622}"/>
              </a:ext>
            </a:extLst>
          </p:cNvPr>
          <p:cNvSpPr txBox="1"/>
          <p:nvPr/>
        </p:nvSpPr>
        <p:spPr>
          <a:xfrm>
            <a:off x="583040" y="349477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bears</a:t>
            </a:r>
            <a:r>
              <a:rPr lang="de-DE" dirty="0">
                <a:cs typeface="Verdana"/>
              </a:rPr>
              <a:t> on liquid </a:t>
            </a:r>
            <a:r>
              <a:rPr lang="de-DE" dirty="0" err="1">
                <a:cs typeface="Verdana"/>
              </a:rPr>
              <a:t>phase</a:t>
            </a:r>
            <a:endParaRPr lang="de-DE" dirty="0">
              <a:cs typeface="Verdana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8A0A238-CC1E-7E17-5430-CF6E9A864611}"/>
              </a:ext>
            </a:extLst>
          </p:cNvPr>
          <p:cNvSpPr txBox="1"/>
          <p:nvPr/>
        </p:nvSpPr>
        <p:spPr>
          <a:xfrm>
            <a:off x="511706" y="4031025"/>
            <a:ext cx="24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cohesion</a:t>
            </a:r>
            <a:r>
              <a:rPr lang="de-DE" dirty="0">
                <a:cs typeface="Verdana"/>
              </a:rPr>
              <a:t> and </a:t>
            </a:r>
            <a:r>
              <a:rPr lang="de-DE" dirty="0" err="1">
                <a:cs typeface="Verdana"/>
              </a:rPr>
              <a:t>adhesion</a:t>
            </a:r>
            <a:endParaRPr lang="de-DE" dirty="0">
              <a:cs typeface="Verdana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4E79FB-1826-7293-03CE-CDFF93C14996}"/>
              </a:ext>
            </a:extLst>
          </p:cNvPr>
          <p:cNvSpPr txBox="1"/>
          <p:nvPr/>
        </p:nvSpPr>
        <p:spPr>
          <a:xfrm>
            <a:off x="4141535" y="298225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cs typeface="Verdana"/>
              </a:rPr>
              <a:t>resultant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sp>
        <p:nvSpPr>
          <p:cNvPr id="14" name="Pfeil nach unten 13">
            <a:extLst>
              <a:ext uri="{FF2B5EF4-FFF2-40B4-BE49-F238E27FC236}">
                <a16:creationId xmlns:a16="http://schemas.microsoft.com/office/drawing/2014/main" id="{3CDF8CDD-C3C4-EB60-1F63-3AF4FE0A8742}"/>
              </a:ext>
            </a:extLst>
          </p:cNvPr>
          <p:cNvSpPr/>
          <p:nvPr/>
        </p:nvSpPr>
        <p:spPr bwMode="auto">
          <a:xfrm rot="1455096">
            <a:off x="7284500" y="2247791"/>
            <a:ext cx="236221" cy="1649086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B2DD41-7946-6EBA-903D-84B626DBE010}"/>
              </a:ext>
            </a:extLst>
          </p:cNvPr>
          <p:cNvSpPr txBox="1"/>
          <p:nvPr/>
        </p:nvSpPr>
        <p:spPr>
          <a:xfrm>
            <a:off x="8272764" y="351062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cs typeface="Verdana"/>
              </a:rPr>
              <a:t>reaction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2CC5965-A414-F4EC-7261-52B2CE9540E8}"/>
              </a:ext>
            </a:extLst>
          </p:cNvPr>
          <p:cNvSpPr txBox="1"/>
          <p:nvPr/>
        </p:nvSpPr>
        <p:spPr>
          <a:xfrm>
            <a:off x="5789743" y="2792191"/>
            <a:ext cx="161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cs typeface="Verdana"/>
              </a:rPr>
              <a:t>normal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43E3E69-1143-7881-E156-B38B4A5BFE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15312" y="3178564"/>
            <a:ext cx="278960" cy="14355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FD3B1C3A-942D-70FC-F7CA-034F17D3F925}"/>
              </a:ext>
            </a:extLst>
          </p:cNvPr>
          <p:cNvCxnSpPr/>
          <p:nvPr/>
        </p:nvCxnSpPr>
        <p:spPr>
          <a:xfrm>
            <a:off x="6270286" y="4653136"/>
            <a:ext cx="2466352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3222469" y="1068908"/>
            <a:ext cx="1422400" cy="1423988"/>
            <a:chOff x="6319838" y="2995613"/>
            <a:chExt cx="1422400" cy="1423988"/>
          </a:xfrm>
        </p:grpSpPr>
        <p:sp>
          <p:nvSpPr>
            <p:cNvPr id="25" name="Freeform 89"/>
            <p:cNvSpPr>
              <a:spLocks/>
            </p:cNvSpPr>
            <p:nvPr/>
          </p:nvSpPr>
          <p:spPr bwMode="auto">
            <a:xfrm>
              <a:off x="6319838" y="2995613"/>
              <a:ext cx="1422400" cy="1423988"/>
            </a:xfrm>
            <a:custGeom>
              <a:avLst/>
              <a:gdLst>
                <a:gd name="T0" fmla="*/ 429 w 896"/>
                <a:gd name="T1" fmla="*/ 9 h 897"/>
                <a:gd name="T2" fmla="*/ 386 w 896"/>
                <a:gd name="T3" fmla="*/ 3 h 897"/>
                <a:gd name="T4" fmla="*/ 326 w 896"/>
                <a:gd name="T5" fmla="*/ 46 h 897"/>
                <a:gd name="T6" fmla="*/ 288 w 896"/>
                <a:gd name="T7" fmla="*/ 38 h 897"/>
                <a:gd name="T8" fmla="*/ 245 w 896"/>
                <a:gd name="T9" fmla="*/ 46 h 897"/>
                <a:gd name="T10" fmla="*/ 201 w 896"/>
                <a:gd name="T11" fmla="*/ 107 h 897"/>
                <a:gd name="T12" fmla="*/ 164 w 896"/>
                <a:gd name="T13" fmla="*/ 111 h 897"/>
                <a:gd name="T14" fmla="*/ 128 w 896"/>
                <a:gd name="T15" fmla="*/ 130 h 897"/>
                <a:gd name="T16" fmla="*/ 110 w 896"/>
                <a:gd name="T17" fmla="*/ 186 h 897"/>
                <a:gd name="T18" fmla="*/ 74 w 896"/>
                <a:gd name="T19" fmla="*/ 221 h 897"/>
                <a:gd name="T20" fmla="*/ 44 w 896"/>
                <a:gd name="T21" fmla="*/ 246 h 897"/>
                <a:gd name="T22" fmla="*/ 42 w 896"/>
                <a:gd name="T23" fmla="*/ 291 h 897"/>
                <a:gd name="T24" fmla="*/ 25 w 896"/>
                <a:gd name="T25" fmla="*/ 352 h 897"/>
                <a:gd name="T26" fmla="*/ 2 w 896"/>
                <a:gd name="T27" fmla="*/ 378 h 897"/>
                <a:gd name="T28" fmla="*/ 5 w 896"/>
                <a:gd name="T29" fmla="*/ 414 h 897"/>
                <a:gd name="T30" fmla="*/ 25 w 896"/>
                <a:gd name="T31" fmla="*/ 490 h 897"/>
                <a:gd name="T32" fmla="*/ 4 w 896"/>
                <a:gd name="T33" fmla="*/ 517 h 897"/>
                <a:gd name="T34" fmla="*/ 30 w 896"/>
                <a:gd name="T35" fmla="*/ 572 h 897"/>
                <a:gd name="T36" fmla="*/ 56 w 896"/>
                <a:gd name="T37" fmla="*/ 631 h 897"/>
                <a:gd name="T38" fmla="*/ 54 w 896"/>
                <a:gd name="T39" fmla="*/ 665 h 897"/>
                <a:gd name="T40" fmla="*/ 93 w 896"/>
                <a:gd name="T41" fmla="*/ 701 h 897"/>
                <a:gd name="T42" fmla="*/ 136 w 896"/>
                <a:gd name="T43" fmla="*/ 748 h 897"/>
                <a:gd name="T44" fmla="*/ 145 w 896"/>
                <a:gd name="T45" fmla="*/ 780 h 897"/>
                <a:gd name="T46" fmla="*/ 177 w 896"/>
                <a:gd name="T47" fmla="*/ 797 h 897"/>
                <a:gd name="T48" fmla="*/ 251 w 896"/>
                <a:gd name="T49" fmla="*/ 822 h 897"/>
                <a:gd name="T50" fmla="*/ 263 w 896"/>
                <a:gd name="T51" fmla="*/ 855 h 897"/>
                <a:gd name="T52" fmla="*/ 296 w 896"/>
                <a:gd name="T53" fmla="*/ 868 h 897"/>
                <a:gd name="T54" fmla="*/ 382 w 896"/>
                <a:gd name="T55" fmla="*/ 860 h 897"/>
                <a:gd name="T56" fmla="*/ 398 w 896"/>
                <a:gd name="T57" fmla="*/ 889 h 897"/>
                <a:gd name="T58" fmla="*/ 441 w 896"/>
                <a:gd name="T59" fmla="*/ 893 h 897"/>
                <a:gd name="T60" fmla="*/ 520 w 896"/>
                <a:gd name="T61" fmla="*/ 859 h 897"/>
                <a:gd name="T62" fmla="*/ 543 w 896"/>
                <a:gd name="T63" fmla="*/ 881 h 897"/>
                <a:gd name="T64" fmla="*/ 593 w 896"/>
                <a:gd name="T65" fmla="*/ 864 h 897"/>
                <a:gd name="T66" fmla="*/ 653 w 896"/>
                <a:gd name="T67" fmla="*/ 816 h 897"/>
                <a:gd name="T68" fmla="*/ 687 w 896"/>
                <a:gd name="T69" fmla="*/ 824 h 897"/>
                <a:gd name="T70" fmla="*/ 720 w 896"/>
                <a:gd name="T71" fmla="*/ 795 h 897"/>
                <a:gd name="T72" fmla="*/ 762 w 896"/>
                <a:gd name="T73" fmla="*/ 728 h 897"/>
                <a:gd name="T74" fmla="*/ 797 w 896"/>
                <a:gd name="T75" fmla="*/ 725 h 897"/>
                <a:gd name="T76" fmla="*/ 817 w 896"/>
                <a:gd name="T77" fmla="*/ 697 h 897"/>
                <a:gd name="T78" fmla="*/ 831 w 896"/>
                <a:gd name="T79" fmla="*/ 610 h 897"/>
                <a:gd name="T80" fmla="*/ 863 w 896"/>
                <a:gd name="T81" fmla="*/ 604 h 897"/>
                <a:gd name="T82" fmla="*/ 877 w 896"/>
                <a:gd name="T83" fmla="*/ 567 h 897"/>
                <a:gd name="T84" fmla="*/ 858 w 896"/>
                <a:gd name="T85" fmla="*/ 478 h 897"/>
                <a:gd name="T86" fmla="*/ 888 w 896"/>
                <a:gd name="T87" fmla="*/ 464 h 897"/>
                <a:gd name="T88" fmla="*/ 893 w 896"/>
                <a:gd name="T89" fmla="*/ 420 h 897"/>
                <a:gd name="T90" fmla="*/ 844 w 896"/>
                <a:gd name="T91" fmla="*/ 343 h 897"/>
                <a:gd name="T92" fmla="*/ 869 w 896"/>
                <a:gd name="T93" fmla="*/ 320 h 897"/>
                <a:gd name="T94" fmla="*/ 860 w 896"/>
                <a:gd name="T95" fmla="*/ 276 h 897"/>
                <a:gd name="T96" fmla="*/ 789 w 896"/>
                <a:gd name="T97" fmla="*/ 220 h 897"/>
                <a:gd name="T98" fmla="*/ 805 w 896"/>
                <a:gd name="T99" fmla="*/ 189 h 897"/>
                <a:gd name="T100" fmla="*/ 786 w 896"/>
                <a:gd name="T101" fmla="*/ 155 h 897"/>
                <a:gd name="T102" fmla="*/ 716 w 896"/>
                <a:gd name="T103" fmla="*/ 127 h 897"/>
                <a:gd name="T104" fmla="*/ 703 w 896"/>
                <a:gd name="T105" fmla="*/ 90 h 897"/>
                <a:gd name="T106" fmla="*/ 677 w 896"/>
                <a:gd name="T107" fmla="*/ 62 h 897"/>
                <a:gd name="T108" fmla="*/ 618 w 896"/>
                <a:gd name="T109" fmla="*/ 56 h 897"/>
                <a:gd name="T110" fmla="*/ 575 w 896"/>
                <a:gd name="T111" fmla="*/ 31 h 897"/>
                <a:gd name="T112" fmla="*/ 543 w 896"/>
                <a:gd name="T113" fmla="*/ 8 h 897"/>
                <a:gd name="T114" fmla="*/ 499 w 896"/>
                <a:gd name="T115" fmla="*/ 1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6" h="897">
                  <a:moveTo>
                    <a:pt x="442" y="35"/>
                  </a:moveTo>
                  <a:lnTo>
                    <a:pt x="441" y="30"/>
                  </a:lnTo>
                  <a:lnTo>
                    <a:pt x="439" y="25"/>
                  </a:lnTo>
                  <a:lnTo>
                    <a:pt x="435" y="16"/>
                  </a:lnTo>
                  <a:lnTo>
                    <a:pt x="432" y="12"/>
                  </a:lnTo>
                  <a:lnTo>
                    <a:pt x="429" y="9"/>
                  </a:lnTo>
                  <a:lnTo>
                    <a:pt x="425" y="5"/>
                  </a:lnTo>
                  <a:lnTo>
                    <a:pt x="421" y="4"/>
                  </a:lnTo>
                  <a:lnTo>
                    <a:pt x="414" y="1"/>
                  </a:lnTo>
                  <a:lnTo>
                    <a:pt x="404" y="0"/>
                  </a:lnTo>
                  <a:lnTo>
                    <a:pt x="395" y="1"/>
                  </a:lnTo>
                  <a:lnTo>
                    <a:pt x="386" y="3"/>
                  </a:lnTo>
                  <a:lnTo>
                    <a:pt x="382" y="4"/>
                  </a:lnTo>
                  <a:lnTo>
                    <a:pt x="378" y="7"/>
                  </a:lnTo>
                  <a:lnTo>
                    <a:pt x="370" y="12"/>
                  </a:lnTo>
                  <a:lnTo>
                    <a:pt x="356" y="22"/>
                  </a:lnTo>
                  <a:lnTo>
                    <a:pt x="342" y="34"/>
                  </a:lnTo>
                  <a:lnTo>
                    <a:pt x="326" y="46"/>
                  </a:lnTo>
                  <a:lnTo>
                    <a:pt x="309" y="59"/>
                  </a:lnTo>
                  <a:lnTo>
                    <a:pt x="306" y="54"/>
                  </a:lnTo>
                  <a:lnTo>
                    <a:pt x="302" y="50"/>
                  </a:lnTo>
                  <a:lnTo>
                    <a:pt x="296" y="43"/>
                  </a:lnTo>
                  <a:lnTo>
                    <a:pt x="292" y="41"/>
                  </a:lnTo>
                  <a:lnTo>
                    <a:pt x="288" y="38"/>
                  </a:lnTo>
                  <a:lnTo>
                    <a:pt x="284" y="37"/>
                  </a:lnTo>
                  <a:lnTo>
                    <a:pt x="279" y="35"/>
                  </a:lnTo>
                  <a:lnTo>
                    <a:pt x="270" y="37"/>
                  </a:lnTo>
                  <a:lnTo>
                    <a:pt x="262" y="38"/>
                  </a:lnTo>
                  <a:lnTo>
                    <a:pt x="253" y="42"/>
                  </a:lnTo>
                  <a:lnTo>
                    <a:pt x="245" y="46"/>
                  </a:lnTo>
                  <a:lnTo>
                    <a:pt x="242" y="48"/>
                  </a:lnTo>
                  <a:lnTo>
                    <a:pt x="238" y="52"/>
                  </a:lnTo>
                  <a:lnTo>
                    <a:pt x="233" y="60"/>
                  </a:lnTo>
                  <a:lnTo>
                    <a:pt x="224" y="75"/>
                  </a:lnTo>
                  <a:lnTo>
                    <a:pt x="213" y="90"/>
                  </a:lnTo>
                  <a:lnTo>
                    <a:pt x="201" y="107"/>
                  </a:lnTo>
                  <a:lnTo>
                    <a:pt x="191" y="124"/>
                  </a:lnTo>
                  <a:lnTo>
                    <a:pt x="186" y="120"/>
                  </a:lnTo>
                  <a:lnTo>
                    <a:pt x="181" y="118"/>
                  </a:lnTo>
                  <a:lnTo>
                    <a:pt x="173" y="114"/>
                  </a:lnTo>
                  <a:lnTo>
                    <a:pt x="167" y="113"/>
                  </a:lnTo>
                  <a:lnTo>
                    <a:pt x="164" y="111"/>
                  </a:lnTo>
                  <a:lnTo>
                    <a:pt x="158" y="111"/>
                  </a:lnTo>
                  <a:lnTo>
                    <a:pt x="154" y="113"/>
                  </a:lnTo>
                  <a:lnTo>
                    <a:pt x="146" y="115"/>
                  </a:lnTo>
                  <a:lnTo>
                    <a:pt x="139" y="120"/>
                  </a:lnTo>
                  <a:lnTo>
                    <a:pt x="132" y="126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3" y="137"/>
                  </a:lnTo>
                  <a:lnTo>
                    <a:pt x="122" y="141"/>
                  </a:lnTo>
                  <a:lnTo>
                    <a:pt x="119" y="151"/>
                  </a:lnTo>
                  <a:lnTo>
                    <a:pt x="115" y="168"/>
                  </a:lnTo>
                  <a:lnTo>
                    <a:pt x="110" y="186"/>
                  </a:lnTo>
                  <a:lnTo>
                    <a:pt x="105" y="204"/>
                  </a:lnTo>
                  <a:lnTo>
                    <a:pt x="99" y="225"/>
                  </a:lnTo>
                  <a:lnTo>
                    <a:pt x="94" y="223"/>
                  </a:lnTo>
                  <a:lnTo>
                    <a:pt x="89" y="223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69" y="221"/>
                  </a:lnTo>
                  <a:lnTo>
                    <a:pt x="65" y="223"/>
                  </a:lnTo>
                  <a:lnTo>
                    <a:pt x="61" y="225"/>
                  </a:lnTo>
                  <a:lnTo>
                    <a:pt x="55" y="230"/>
                  </a:lnTo>
                  <a:lnTo>
                    <a:pt x="50" y="237"/>
                  </a:lnTo>
                  <a:lnTo>
                    <a:pt x="44" y="246"/>
                  </a:lnTo>
                  <a:lnTo>
                    <a:pt x="43" y="250"/>
                  </a:lnTo>
                  <a:lnTo>
                    <a:pt x="40" y="254"/>
                  </a:lnTo>
                  <a:lnTo>
                    <a:pt x="40" y="258"/>
                  </a:lnTo>
                  <a:lnTo>
                    <a:pt x="40" y="263"/>
                  </a:lnTo>
                  <a:lnTo>
                    <a:pt x="40" y="272"/>
                  </a:lnTo>
                  <a:lnTo>
                    <a:pt x="42" y="291"/>
                  </a:lnTo>
                  <a:lnTo>
                    <a:pt x="43" y="309"/>
                  </a:lnTo>
                  <a:lnTo>
                    <a:pt x="44" y="329"/>
                  </a:lnTo>
                  <a:lnTo>
                    <a:pt x="46" y="350"/>
                  </a:lnTo>
                  <a:lnTo>
                    <a:pt x="40" y="350"/>
                  </a:lnTo>
                  <a:lnTo>
                    <a:pt x="34" y="351"/>
                  </a:lnTo>
                  <a:lnTo>
                    <a:pt x="25" y="352"/>
                  </a:lnTo>
                  <a:lnTo>
                    <a:pt x="21" y="354"/>
                  </a:lnTo>
                  <a:lnTo>
                    <a:pt x="17" y="356"/>
                  </a:lnTo>
                  <a:lnTo>
                    <a:pt x="13" y="359"/>
                  </a:lnTo>
                  <a:lnTo>
                    <a:pt x="10" y="363"/>
                  </a:lnTo>
                  <a:lnTo>
                    <a:pt x="5" y="369"/>
                  </a:lnTo>
                  <a:lnTo>
                    <a:pt x="2" y="378"/>
                  </a:lnTo>
                  <a:lnTo>
                    <a:pt x="1" y="388"/>
                  </a:lnTo>
                  <a:lnTo>
                    <a:pt x="0" y="392"/>
                  </a:lnTo>
                  <a:lnTo>
                    <a:pt x="0" y="395"/>
                  </a:lnTo>
                  <a:lnTo>
                    <a:pt x="1" y="401"/>
                  </a:lnTo>
                  <a:lnTo>
                    <a:pt x="2" y="405"/>
                  </a:lnTo>
                  <a:lnTo>
                    <a:pt x="5" y="414"/>
                  </a:lnTo>
                  <a:lnTo>
                    <a:pt x="13" y="430"/>
                  </a:lnTo>
                  <a:lnTo>
                    <a:pt x="19" y="448"/>
                  </a:lnTo>
                  <a:lnTo>
                    <a:pt x="27" y="466"/>
                  </a:lnTo>
                  <a:lnTo>
                    <a:pt x="35" y="485"/>
                  </a:lnTo>
                  <a:lnTo>
                    <a:pt x="30" y="487"/>
                  </a:lnTo>
                  <a:lnTo>
                    <a:pt x="25" y="490"/>
                  </a:lnTo>
                  <a:lnTo>
                    <a:pt x="17" y="495"/>
                  </a:lnTo>
                  <a:lnTo>
                    <a:pt x="13" y="498"/>
                  </a:lnTo>
                  <a:lnTo>
                    <a:pt x="10" y="500"/>
                  </a:lnTo>
                  <a:lnTo>
                    <a:pt x="8" y="504"/>
                  </a:lnTo>
                  <a:lnTo>
                    <a:pt x="6" y="509"/>
                  </a:lnTo>
                  <a:lnTo>
                    <a:pt x="4" y="517"/>
                  </a:lnTo>
                  <a:lnTo>
                    <a:pt x="4" y="525"/>
                  </a:lnTo>
                  <a:lnTo>
                    <a:pt x="5" y="536"/>
                  </a:lnTo>
                  <a:lnTo>
                    <a:pt x="8" y="543"/>
                  </a:lnTo>
                  <a:lnTo>
                    <a:pt x="13" y="551"/>
                  </a:lnTo>
                  <a:lnTo>
                    <a:pt x="18" y="559"/>
                  </a:lnTo>
                  <a:lnTo>
                    <a:pt x="30" y="572"/>
                  </a:lnTo>
                  <a:lnTo>
                    <a:pt x="43" y="587"/>
                  </a:lnTo>
                  <a:lnTo>
                    <a:pt x="56" y="601"/>
                  </a:lnTo>
                  <a:lnTo>
                    <a:pt x="71" y="615"/>
                  </a:lnTo>
                  <a:lnTo>
                    <a:pt x="65" y="619"/>
                  </a:lnTo>
                  <a:lnTo>
                    <a:pt x="61" y="623"/>
                  </a:lnTo>
                  <a:lnTo>
                    <a:pt x="56" y="631"/>
                  </a:lnTo>
                  <a:lnTo>
                    <a:pt x="54" y="635"/>
                  </a:lnTo>
                  <a:lnTo>
                    <a:pt x="51" y="639"/>
                  </a:lnTo>
                  <a:lnTo>
                    <a:pt x="50" y="643"/>
                  </a:lnTo>
                  <a:lnTo>
                    <a:pt x="50" y="648"/>
                  </a:lnTo>
                  <a:lnTo>
                    <a:pt x="51" y="657"/>
                  </a:lnTo>
                  <a:lnTo>
                    <a:pt x="54" y="665"/>
                  </a:lnTo>
                  <a:lnTo>
                    <a:pt x="57" y="673"/>
                  </a:lnTo>
                  <a:lnTo>
                    <a:pt x="63" y="681"/>
                  </a:lnTo>
                  <a:lnTo>
                    <a:pt x="67" y="684"/>
                  </a:lnTo>
                  <a:lnTo>
                    <a:pt x="69" y="687"/>
                  </a:lnTo>
                  <a:lnTo>
                    <a:pt x="78" y="691"/>
                  </a:lnTo>
                  <a:lnTo>
                    <a:pt x="93" y="701"/>
                  </a:lnTo>
                  <a:lnTo>
                    <a:pt x="110" y="710"/>
                  </a:lnTo>
                  <a:lnTo>
                    <a:pt x="127" y="719"/>
                  </a:lnTo>
                  <a:lnTo>
                    <a:pt x="145" y="729"/>
                  </a:lnTo>
                  <a:lnTo>
                    <a:pt x="143" y="735"/>
                  </a:lnTo>
                  <a:lnTo>
                    <a:pt x="140" y="739"/>
                  </a:lnTo>
                  <a:lnTo>
                    <a:pt x="136" y="748"/>
                  </a:lnTo>
                  <a:lnTo>
                    <a:pt x="135" y="753"/>
                  </a:lnTo>
                  <a:lnTo>
                    <a:pt x="135" y="757"/>
                  </a:lnTo>
                  <a:lnTo>
                    <a:pt x="135" y="762"/>
                  </a:lnTo>
                  <a:lnTo>
                    <a:pt x="136" y="766"/>
                  </a:lnTo>
                  <a:lnTo>
                    <a:pt x="140" y="774"/>
                  </a:lnTo>
                  <a:lnTo>
                    <a:pt x="145" y="780"/>
                  </a:lnTo>
                  <a:lnTo>
                    <a:pt x="152" y="787"/>
                  </a:lnTo>
                  <a:lnTo>
                    <a:pt x="156" y="791"/>
                  </a:lnTo>
                  <a:lnTo>
                    <a:pt x="160" y="792"/>
                  </a:lnTo>
                  <a:lnTo>
                    <a:pt x="164" y="795"/>
                  </a:lnTo>
                  <a:lnTo>
                    <a:pt x="167" y="796"/>
                  </a:lnTo>
                  <a:lnTo>
                    <a:pt x="177" y="797"/>
                  </a:lnTo>
                  <a:lnTo>
                    <a:pt x="195" y="801"/>
                  </a:lnTo>
                  <a:lnTo>
                    <a:pt x="213" y="804"/>
                  </a:lnTo>
                  <a:lnTo>
                    <a:pt x="233" y="808"/>
                  </a:lnTo>
                  <a:lnTo>
                    <a:pt x="253" y="812"/>
                  </a:lnTo>
                  <a:lnTo>
                    <a:pt x="251" y="817"/>
                  </a:lnTo>
                  <a:lnTo>
                    <a:pt x="251" y="822"/>
                  </a:lnTo>
                  <a:lnTo>
                    <a:pt x="251" y="833"/>
                  </a:lnTo>
                  <a:lnTo>
                    <a:pt x="251" y="837"/>
                  </a:lnTo>
                  <a:lnTo>
                    <a:pt x="253" y="841"/>
                  </a:lnTo>
                  <a:lnTo>
                    <a:pt x="254" y="846"/>
                  </a:lnTo>
                  <a:lnTo>
                    <a:pt x="256" y="850"/>
                  </a:lnTo>
                  <a:lnTo>
                    <a:pt x="263" y="855"/>
                  </a:lnTo>
                  <a:lnTo>
                    <a:pt x="270" y="860"/>
                  </a:lnTo>
                  <a:lnTo>
                    <a:pt x="279" y="864"/>
                  </a:lnTo>
                  <a:lnTo>
                    <a:pt x="283" y="866"/>
                  </a:lnTo>
                  <a:lnTo>
                    <a:pt x="287" y="867"/>
                  </a:lnTo>
                  <a:lnTo>
                    <a:pt x="292" y="868"/>
                  </a:lnTo>
                  <a:lnTo>
                    <a:pt x="296" y="868"/>
                  </a:lnTo>
                  <a:lnTo>
                    <a:pt x="305" y="867"/>
                  </a:lnTo>
                  <a:lnTo>
                    <a:pt x="323" y="864"/>
                  </a:lnTo>
                  <a:lnTo>
                    <a:pt x="342" y="862"/>
                  </a:lnTo>
                  <a:lnTo>
                    <a:pt x="361" y="858"/>
                  </a:lnTo>
                  <a:lnTo>
                    <a:pt x="381" y="855"/>
                  </a:lnTo>
                  <a:lnTo>
                    <a:pt x="382" y="860"/>
                  </a:lnTo>
                  <a:lnTo>
                    <a:pt x="384" y="866"/>
                  </a:lnTo>
                  <a:lnTo>
                    <a:pt x="386" y="875"/>
                  </a:lnTo>
                  <a:lnTo>
                    <a:pt x="389" y="879"/>
                  </a:lnTo>
                  <a:lnTo>
                    <a:pt x="390" y="883"/>
                  </a:lnTo>
                  <a:lnTo>
                    <a:pt x="394" y="887"/>
                  </a:lnTo>
                  <a:lnTo>
                    <a:pt x="398" y="889"/>
                  </a:lnTo>
                  <a:lnTo>
                    <a:pt x="406" y="893"/>
                  </a:lnTo>
                  <a:lnTo>
                    <a:pt x="414" y="894"/>
                  </a:lnTo>
                  <a:lnTo>
                    <a:pt x="423" y="897"/>
                  </a:lnTo>
                  <a:lnTo>
                    <a:pt x="432" y="896"/>
                  </a:lnTo>
                  <a:lnTo>
                    <a:pt x="436" y="896"/>
                  </a:lnTo>
                  <a:lnTo>
                    <a:pt x="441" y="893"/>
                  </a:lnTo>
                  <a:lnTo>
                    <a:pt x="449" y="889"/>
                  </a:lnTo>
                  <a:lnTo>
                    <a:pt x="465" y="881"/>
                  </a:lnTo>
                  <a:lnTo>
                    <a:pt x="482" y="872"/>
                  </a:lnTo>
                  <a:lnTo>
                    <a:pt x="499" y="863"/>
                  </a:lnTo>
                  <a:lnTo>
                    <a:pt x="517" y="854"/>
                  </a:lnTo>
                  <a:lnTo>
                    <a:pt x="520" y="859"/>
                  </a:lnTo>
                  <a:lnTo>
                    <a:pt x="522" y="863"/>
                  </a:lnTo>
                  <a:lnTo>
                    <a:pt x="529" y="871"/>
                  </a:lnTo>
                  <a:lnTo>
                    <a:pt x="531" y="875"/>
                  </a:lnTo>
                  <a:lnTo>
                    <a:pt x="535" y="877"/>
                  </a:lnTo>
                  <a:lnTo>
                    <a:pt x="539" y="880"/>
                  </a:lnTo>
                  <a:lnTo>
                    <a:pt x="543" y="881"/>
                  </a:lnTo>
                  <a:lnTo>
                    <a:pt x="552" y="883"/>
                  </a:lnTo>
                  <a:lnTo>
                    <a:pt x="560" y="881"/>
                  </a:lnTo>
                  <a:lnTo>
                    <a:pt x="569" y="880"/>
                  </a:lnTo>
                  <a:lnTo>
                    <a:pt x="579" y="876"/>
                  </a:lnTo>
                  <a:lnTo>
                    <a:pt x="586" y="871"/>
                  </a:lnTo>
                  <a:lnTo>
                    <a:pt x="593" y="864"/>
                  </a:lnTo>
                  <a:lnTo>
                    <a:pt x="605" y="851"/>
                  </a:lnTo>
                  <a:lnTo>
                    <a:pt x="618" y="838"/>
                  </a:lnTo>
                  <a:lnTo>
                    <a:pt x="631" y="824"/>
                  </a:lnTo>
                  <a:lnTo>
                    <a:pt x="645" y="808"/>
                  </a:lnTo>
                  <a:lnTo>
                    <a:pt x="649" y="813"/>
                  </a:lnTo>
                  <a:lnTo>
                    <a:pt x="653" y="816"/>
                  </a:lnTo>
                  <a:lnTo>
                    <a:pt x="661" y="821"/>
                  </a:lnTo>
                  <a:lnTo>
                    <a:pt x="665" y="824"/>
                  </a:lnTo>
                  <a:lnTo>
                    <a:pt x="670" y="825"/>
                  </a:lnTo>
                  <a:lnTo>
                    <a:pt x="674" y="826"/>
                  </a:lnTo>
                  <a:lnTo>
                    <a:pt x="679" y="826"/>
                  </a:lnTo>
                  <a:lnTo>
                    <a:pt x="687" y="824"/>
                  </a:lnTo>
                  <a:lnTo>
                    <a:pt x="695" y="821"/>
                  </a:lnTo>
                  <a:lnTo>
                    <a:pt x="703" y="816"/>
                  </a:lnTo>
                  <a:lnTo>
                    <a:pt x="711" y="811"/>
                  </a:lnTo>
                  <a:lnTo>
                    <a:pt x="714" y="807"/>
                  </a:lnTo>
                  <a:lnTo>
                    <a:pt x="716" y="803"/>
                  </a:lnTo>
                  <a:lnTo>
                    <a:pt x="720" y="795"/>
                  </a:lnTo>
                  <a:lnTo>
                    <a:pt x="727" y="778"/>
                  </a:lnTo>
                  <a:lnTo>
                    <a:pt x="736" y="761"/>
                  </a:lnTo>
                  <a:lnTo>
                    <a:pt x="744" y="742"/>
                  </a:lnTo>
                  <a:lnTo>
                    <a:pt x="751" y="724"/>
                  </a:lnTo>
                  <a:lnTo>
                    <a:pt x="757" y="727"/>
                  </a:lnTo>
                  <a:lnTo>
                    <a:pt x="762" y="728"/>
                  </a:lnTo>
                  <a:lnTo>
                    <a:pt x="771" y="731"/>
                  </a:lnTo>
                  <a:lnTo>
                    <a:pt x="776" y="732"/>
                  </a:lnTo>
                  <a:lnTo>
                    <a:pt x="780" y="732"/>
                  </a:lnTo>
                  <a:lnTo>
                    <a:pt x="786" y="732"/>
                  </a:lnTo>
                  <a:lnTo>
                    <a:pt x="789" y="729"/>
                  </a:lnTo>
                  <a:lnTo>
                    <a:pt x="797" y="725"/>
                  </a:lnTo>
                  <a:lnTo>
                    <a:pt x="803" y="720"/>
                  </a:lnTo>
                  <a:lnTo>
                    <a:pt x="809" y="712"/>
                  </a:lnTo>
                  <a:lnTo>
                    <a:pt x="812" y="708"/>
                  </a:lnTo>
                  <a:lnTo>
                    <a:pt x="814" y="704"/>
                  </a:lnTo>
                  <a:lnTo>
                    <a:pt x="816" y="701"/>
                  </a:lnTo>
                  <a:lnTo>
                    <a:pt x="817" y="697"/>
                  </a:lnTo>
                  <a:lnTo>
                    <a:pt x="818" y="686"/>
                  </a:lnTo>
                  <a:lnTo>
                    <a:pt x="820" y="669"/>
                  </a:lnTo>
                  <a:lnTo>
                    <a:pt x="821" y="651"/>
                  </a:lnTo>
                  <a:lnTo>
                    <a:pt x="824" y="631"/>
                  </a:lnTo>
                  <a:lnTo>
                    <a:pt x="825" y="610"/>
                  </a:lnTo>
                  <a:lnTo>
                    <a:pt x="831" y="610"/>
                  </a:lnTo>
                  <a:lnTo>
                    <a:pt x="837" y="610"/>
                  </a:lnTo>
                  <a:lnTo>
                    <a:pt x="846" y="610"/>
                  </a:lnTo>
                  <a:lnTo>
                    <a:pt x="851" y="610"/>
                  </a:lnTo>
                  <a:lnTo>
                    <a:pt x="855" y="609"/>
                  </a:lnTo>
                  <a:lnTo>
                    <a:pt x="859" y="606"/>
                  </a:lnTo>
                  <a:lnTo>
                    <a:pt x="863" y="604"/>
                  </a:lnTo>
                  <a:lnTo>
                    <a:pt x="868" y="597"/>
                  </a:lnTo>
                  <a:lnTo>
                    <a:pt x="872" y="589"/>
                  </a:lnTo>
                  <a:lnTo>
                    <a:pt x="876" y="580"/>
                  </a:lnTo>
                  <a:lnTo>
                    <a:pt x="877" y="576"/>
                  </a:lnTo>
                  <a:lnTo>
                    <a:pt x="877" y="572"/>
                  </a:lnTo>
                  <a:lnTo>
                    <a:pt x="877" y="567"/>
                  </a:lnTo>
                  <a:lnTo>
                    <a:pt x="877" y="562"/>
                  </a:lnTo>
                  <a:lnTo>
                    <a:pt x="876" y="553"/>
                  </a:lnTo>
                  <a:lnTo>
                    <a:pt x="871" y="536"/>
                  </a:lnTo>
                  <a:lnTo>
                    <a:pt x="867" y="517"/>
                  </a:lnTo>
                  <a:lnTo>
                    <a:pt x="863" y="498"/>
                  </a:lnTo>
                  <a:lnTo>
                    <a:pt x="858" y="478"/>
                  </a:lnTo>
                  <a:lnTo>
                    <a:pt x="863" y="477"/>
                  </a:lnTo>
                  <a:lnTo>
                    <a:pt x="868" y="475"/>
                  </a:lnTo>
                  <a:lnTo>
                    <a:pt x="877" y="471"/>
                  </a:lnTo>
                  <a:lnTo>
                    <a:pt x="881" y="470"/>
                  </a:lnTo>
                  <a:lnTo>
                    <a:pt x="885" y="467"/>
                  </a:lnTo>
                  <a:lnTo>
                    <a:pt x="888" y="464"/>
                  </a:lnTo>
                  <a:lnTo>
                    <a:pt x="890" y="460"/>
                  </a:lnTo>
                  <a:lnTo>
                    <a:pt x="893" y="452"/>
                  </a:lnTo>
                  <a:lnTo>
                    <a:pt x="896" y="443"/>
                  </a:lnTo>
                  <a:lnTo>
                    <a:pt x="896" y="433"/>
                  </a:lnTo>
                  <a:lnTo>
                    <a:pt x="894" y="424"/>
                  </a:lnTo>
                  <a:lnTo>
                    <a:pt x="893" y="420"/>
                  </a:lnTo>
                  <a:lnTo>
                    <a:pt x="892" y="416"/>
                  </a:lnTo>
                  <a:lnTo>
                    <a:pt x="886" y="409"/>
                  </a:lnTo>
                  <a:lnTo>
                    <a:pt x="877" y="393"/>
                  </a:lnTo>
                  <a:lnTo>
                    <a:pt x="867" y="377"/>
                  </a:lnTo>
                  <a:lnTo>
                    <a:pt x="856" y="360"/>
                  </a:lnTo>
                  <a:lnTo>
                    <a:pt x="844" y="343"/>
                  </a:lnTo>
                  <a:lnTo>
                    <a:pt x="850" y="340"/>
                  </a:lnTo>
                  <a:lnTo>
                    <a:pt x="855" y="337"/>
                  </a:lnTo>
                  <a:lnTo>
                    <a:pt x="861" y="330"/>
                  </a:lnTo>
                  <a:lnTo>
                    <a:pt x="865" y="327"/>
                  </a:lnTo>
                  <a:lnTo>
                    <a:pt x="868" y="323"/>
                  </a:lnTo>
                  <a:lnTo>
                    <a:pt x="869" y="320"/>
                  </a:lnTo>
                  <a:lnTo>
                    <a:pt x="871" y="314"/>
                  </a:lnTo>
                  <a:lnTo>
                    <a:pt x="871" y="306"/>
                  </a:lnTo>
                  <a:lnTo>
                    <a:pt x="869" y="297"/>
                  </a:lnTo>
                  <a:lnTo>
                    <a:pt x="867" y="288"/>
                  </a:lnTo>
                  <a:lnTo>
                    <a:pt x="863" y="280"/>
                  </a:lnTo>
                  <a:lnTo>
                    <a:pt x="860" y="276"/>
                  </a:lnTo>
                  <a:lnTo>
                    <a:pt x="858" y="274"/>
                  </a:lnTo>
                  <a:lnTo>
                    <a:pt x="850" y="267"/>
                  </a:lnTo>
                  <a:lnTo>
                    <a:pt x="835" y="257"/>
                  </a:lnTo>
                  <a:lnTo>
                    <a:pt x="821" y="245"/>
                  </a:lnTo>
                  <a:lnTo>
                    <a:pt x="805" y="232"/>
                  </a:lnTo>
                  <a:lnTo>
                    <a:pt x="789" y="220"/>
                  </a:lnTo>
                  <a:lnTo>
                    <a:pt x="793" y="215"/>
                  </a:lnTo>
                  <a:lnTo>
                    <a:pt x="796" y="211"/>
                  </a:lnTo>
                  <a:lnTo>
                    <a:pt x="801" y="202"/>
                  </a:lnTo>
                  <a:lnTo>
                    <a:pt x="803" y="198"/>
                  </a:lnTo>
                  <a:lnTo>
                    <a:pt x="804" y="194"/>
                  </a:lnTo>
                  <a:lnTo>
                    <a:pt x="805" y="189"/>
                  </a:lnTo>
                  <a:lnTo>
                    <a:pt x="804" y="183"/>
                  </a:lnTo>
                  <a:lnTo>
                    <a:pt x="801" y="175"/>
                  </a:lnTo>
                  <a:lnTo>
                    <a:pt x="797" y="169"/>
                  </a:lnTo>
                  <a:lnTo>
                    <a:pt x="792" y="161"/>
                  </a:lnTo>
                  <a:lnTo>
                    <a:pt x="789" y="157"/>
                  </a:lnTo>
                  <a:lnTo>
                    <a:pt x="786" y="155"/>
                  </a:lnTo>
                  <a:lnTo>
                    <a:pt x="783" y="152"/>
                  </a:lnTo>
                  <a:lnTo>
                    <a:pt x="778" y="149"/>
                  </a:lnTo>
                  <a:lnTo>
                    <a:pt x="770" y="147"/>
                  </a:lnTo>
                  <a:lnTo>
                    <a:pt x="753" y="140"/>
                  </a:lnTo>
                  <a:lnTo>
                    <a:pt x="734" y="134"/>
                  </a:lnTo>
                  <a:lnTo>
                    <a:pt x="716" y="127"/>
                  </a:lnTo>
                  <a:lnTo>
                    <a:pt x="696" y="120"/>
                  </a:lnTo>
                  <a:lnTo>
                    <a:pt x="699" y="114"/>
                  </a:lnTo>
                  <a:lnTo>
                    <a:pt x="700" y="110"/>
                  </a:lnTo>
                  <a:lnTo>
                    <a:pt x="702" y="100"/>
                  </a:lnTo>
                  <a:lnTo>
                    <a:pt x="703" y="96"/>
                  </a:lnTo>
                  <a:lnTo>
                    <a:pt x="703" y="90"/>
                  </a:lnTo>
                  <a:lnTo>
                    <a:pt x="702" y="86"/>
                  </a:lnTo>
                  <a:lnTo>
                    <a:pt x="699" y="82"/>
                  </a:lnTo>
                  <a:lnTo>
                    <a:pt x="694" y="75"/>
                  </a:lnTo>
                  <a:lnTo>
                    <a:pt x="689" y="69"/>
                  </a:lnTo>
                  <a:lnTo>
                    <a:pt x="681" y="64"/>
                  </a:lnTo>
                  <a:lnTo>
                    <a:pt x="677" y="62"/>
                  </a:lnTo>
                  <a:lnTo>
                    <a:pt x="673" y="60"/>
                  </a:lnTo>
                  <a:lnTo>
                    <a:pt x="668" y="59"/>
                  </a:lnTo>
                  <a:lnTo>
                    <a:pt x="664" y="58"/>
                  </a:lnTo>
                  <a:lnTo>
                    <a:pt x="655" y="58"/>
                  </a:lnTo>
                  <a:lnTo>
                    <a:pt x="636" y="58"/>
                  </a:lnTo>
                  <a:lnTo>
                    <a:pt x="618" y="56"/>
                  </a:lnTo>
                  <a:lnTo>
                    <a:pt x="597" y="56"/>
                  </a:lnTo>
                  <a:lnTo>
                    <a:pt x="577" y="56"/>
                  </a:lnTo>
                  <a:lnTo>
                    <a:pt x="577" y="51"/>
                  </a:lnTo>
                  <a:lnTo>
                    <a:pt x="577" y="46"/>
                  </a:lnTo>
                  <a:lnTo>
                    <a:pt x="576" y="35"/>
                  </a:lnTo>
                  <a:lnTo>
                    <a:pt x="575" y="31"/>
                  </a:lnTo>
                  <a:lnTo>
                    <a:pt x="573" y="27"/>
                  </a:lnTo>
                  <a:lnTo>
                    <a:pt x="571" y="24"/>
                  </a:lnTo>
                  <a:lnTo>
                    <a:pt x="567" y="20"/>
                  </a:lnTo>
                  <a:lnTo>
                    <a:pt x="560" y="14"/>
                  </a:lnTo>
                  <a:lnTo>
                    <a:pt x="552" y="12"/>
                  </a:lnTo>
                  <a:lnTo>
                    <a:pt x="543" y="8"/>
                  </a:lnTo>
                  <a:lnTo>
                    <a:pt x="538" y="8"/>
                  </a:lnTo>
                  <a:lnTo>
                    <a:pt x="534" y="7"/>
                  </a:lnTo>
                  <a:lnTo>
                    <a:pt x="530" y="8"/>
                  </a:lnTo>
                  <a:lnTo>
                    <a:pt x="525" y="8"/>
                  </a:lnTo>
                  <a:lnTo>
                    <a:pt x="516" y="12"/>
                  </a:lnTo>
                  <a:lnTo>
                    <a:pt x="499" y="17"/>
                  </a:lnTo>
                  <a:lnTo>
                    <a:pt x="482" y="22"/>
                  </a:lnTo>
                  <a:lnTo>
                    <a:pt x="462" y="29"/>
                  </a:lnTo>
                  <a:lnTo>
                    <a:pt x="442" y="3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auto">
            <a:xfrm>
              <a:off x="6672263" y="3351213"/>
              <a:ext cx="709613" cy="708025"/>
            </a:xfrm>
            <a:custGeom>
              <a:avLst/>
              <a:gdLst>
                <a:gd name="T0" fmla="*/ 67 w 447"/>
                <a:gd name="T1" fmla="*/ 64 h 446"/>
                <a:gd name="T2" fmla="*/ 100 w 447"/>
                <a:gd name="T3" fmla="*/ 38 h 446"/>
                <a:gd name="T4" fmla="*/ 129 w 447"/>
                <a:gd name="T5" fmla="*/ 21 h 446"/>
                <a:gd name="T6" fmla="*/ 150 w 447"/>
                <a:gd name="T7" fmla="*/ 13 h 446"/>
                <a:gd name="T8" fmla="*/ 172 w 447"/>
                <a:gd name="T9" fmla="*/ 6 h 446"/>
                <a:gd name="T10" fmla="*/ 194 w 447"/>
                <a:gd name="T11" fmla="*/ 3 h 446"/>
                <a:gd name="T12" fmla="*/ 218 w 447"/>
                <a:gd name="T13" fmla="*/ 0 h 446"/>
                <a:gd name="T14" fmla="*/ 241 w 447"/>
                <a:gd name="T15" fmla="*/ 1 h 446"/>
                <a:gd name="T16" fmla="*/ 264 w 447"/>
                <a:gd name="T17" fmla="*/ 4 h 446"/>
                <a:gd name="T18" fmla="*/ 286 w 447"/>
                <a:gd name="T19" fmla="*/ 9 h 446"/>
                <a:gd name="T20" fmla="*/ 307 w 447"/>
                <a:gd name="T21" fmla="*/ 16 h 446"/>
                <a:gd name="T22" fmla="*/ 336 w 447"/>
                <a:gd name="T23" fmla="*/ 30 h 446"/>
                <a:gd name="T24" fmla="*/ 368 w 447"/>
                <a:gd name="T25" fmla="*/ 54 h 446"/>
                <a:gd name="T26" fmla="*/ 397 w 447"/>
                <a:gd name="T27" fmla="*/ 82 h 446"/>
                <a:gd name="T28" fmla="*/ 421 w 447"/>
                <a:gd name="T29" fmla="*/ 119 h 446"/>
                <a:gd name="T30" fmla="*/ 431 w 447"/>
                <a:gd name="T31" fmla="*/ 139 h 446"/>
                <a:gd name="T32" fmla="*/ 438 w 447"/>
                <a:gd name="T33" fmla="*/ 160 h 446"/>
                <a:gd name="T34" fmla="*/ 444 w 447"/>
                <a:gd name="T35" fmla="*/ 183 h 446"/>
                <a:gd name="T36" fmla="*/ 447 w 447"/>
                <a:gd name="T37" fmla="*/ 206 h 446"/>
                <a:gd name="T38" fmla="*/ 447 w 447"/>
                <a:gd name="T39" fmla="*/ 229 h 446"/>
                <a:gd name="T40" fmla="*/ 446 w 447"/>
                <a:gd name="T41" fmla="*/ 251 h 446"/>
                <a:gd name="T42" fmla="*/ 442 w 447"/>
                <a:gd name="T43" fmla="*/ 274 h 446"/>
                <a:gd name="T44" fmla="*/ 435 w 447"/>
                <a:gd name="T45" fmla="*/ 296 h 446"/>
                <a:gd name="T46" fmla="*/ 427 w 447"/>
                <a:gd name="T47" fmla="*/ 316 h 446"/>
                <a:gd name="T48" fmla="*/ 406 w 447"/>
                <a:gd name="T49" fmla="*/ 352 h 446"/>
                <a:gd name="T50" fmla="*/ 380 w 447"/>
                <a:gd name="T51" fmla="*/ 382 h 446"/>
                <a:gd name="T52" fmla="*/ 347 w 447"/>
                <a:gd name="T53" fmla="*/ 410 h 446"/>
                <a:gd name="T54" fmla="*/ 319 w 447"/>
                <a:gd name="T55" fmla="*/ 426 h 446"/>
                <a:gd name="T56" fmla="*/ 298 w 447"/>
                <a:gd name="T57" fmla="*/ 435 h 446"/>
                <a:gd name="T58" fmla="*/ 277 w 447"/>
                <a:gd name="T59" fmla="*/ 441 h 446"/>
                <a:gd name="T60" fmla="*/ 253 w 447"/>
                <a:gd name="T61" fmla="*/ 445 h 446"/>
                <a:gd name="T62" fmla="*/ 231 w 447"/>
                <a:gd name="T63" fmla="*/ 446 h 446"/>
                <a:gd name="T64" fmla="*/ 207 w 447"/>
                <a:gd name="T65" fmla="*/ 446 h 446"/>
                <a:gd name="T66" fmla="*/ 185 w 447"/>
                <a:gd name="T67" fmla="*/ 444 h 446"/>
                <a:gd name="T68" fmla="*/ 163 w 447"/>
                <a:gd name="T69" fmla="*/ 439 h 446"/>
                <a:gd name="T70" fmla="*/ 142 w 447"/>
                <a:gd name="T71" fmla="*/ 431 h 446"/>
                <a:gd name="T72" fmla="*/ 113 w 447"/>
                <a:gd name="T73" fmla="*/ 418 h 446"/>
                <a:gd name="T74" fmla="*/ 79 w 447"/>
                <a:gd name="T75" fmla="*/ 394 h 446"/>
                <a:gd name="T76" fmla="*/ 52 w 447"/>
                <a:gd name="T77" fmla="*/ 364 h 446"/>
                <a:gd name="T78" fmla="*/ 27 w 447"/>
                <a:gd name="T79" fmla="*/ 329 h 446"/>
                <a:gd name="T80" fmla="*/ 17 w 447"/>
                <a:gd name="T81" fmla="*/ 308 h 446"/>
                <a:gd name="T82" fmla="*/ 10 w 447"/>
                <a:gd name="T83" fmla="*/ 287 h 446"/>
                <a:gd name="T84" fmla="*/ 4 w 447"/>
                <a:gd name="T85" fmla="*/ 264 h 446"/>
                <a:gd name="T86" fmla="*/ 2 w 447"/>
                <a:gd name="T87" fmla="*/ 241 h 446"/>
                <a:gd name="T88" fmla="*/ 0 w 447"/>
                <a:gd name="T89" fmla="*/ 219 h 446"/>
                <a:gd name="T90" fmla="*/ 3 w 447"/>
                <a:gd name="T91" fmla="*/ 195 h 446"/>
                <a:gd name="T92" fmla="*/ 7 w 447"/>
                <a:gd name="T93" fmla="*/ 173 h 446"/>
                <a:gd name="T94" fmla="*/ 12 w 447"/>
                <a:gd name="T95" fmla="*/ 152 h 446"/>
                <a:gd name="T96" fmla="*/ 21 w 447"/>
                <a:gd name="T97" fmla="*/ 131 h 446"/>
                <a:gd name="T98" fmla="*/ 42 w 447"/>
                <a:gd name="T99" fmla="*/ 9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7" h="446">
                  <a:moveTo>
                    <a:pt x="54" y="78"/>
                  </a:moveTo>
                  <a:lnTo>
                    <a:pt x="67" y="64"/>
                  </a:lnTo>
                  <a:lnTo>
                    <a:pt x="83" y="50"/>
                  </a:lnTo>
                  <a:lnTo>
                    <a:pt x="100" y="38"/>
                  </a:lnTo>
                  <a:lnTo>
                    <a:pt x="120" y="26"/>
                  </a:lnTo>
                  <a:lnTo>
                    <a:pt x="129" y="21"/>
                  </a:lnTo>
                  <a:lnTo>
                    <a:pt x="139" y="17"/>
                  </a:lnTo>
                  <a:lnTo>
                    <a:pt x="150" y="13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4" y="4"/>
                  </a:lnTo>
                  <a:lnTo>
                    <a:pt x="194" y="3"/>
                  </a:lnTo>
                  <a:lnTo>
                    <a:pt x="206" y="1"/>
                  </a:lnTo>
                  <a:lnTo>
                    <a:pt x="218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52" y="1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6" y="9"/>
                  </a:lnTo>
                  <a:lnTo>
                    <a:pt x="296" y="12"/>
                  </a:lnTo>
                  <a:lnTo>
                    <a:pt x="307" y="16"/>
                  </a:lnTo>
                  <a:lnTo>
                    <a:pt x="316" y="20"/>
                  </a:lnTo>
                  <a:lnTo>
                    <a:pt x="336" y="30"/>
                  </a:lnTo>
                  <a:lnTo>
                    <a:pt x="353" y="41"/>
                  </a:lnTo>
                  <a:lnTo>
                    <a:pt x="368" y="54"/>
                  </a:lnTo>
                  <a:lnTo>
                    <a:pt x="384" y="67"/>
                  </a:lnTo>
                  <a:lnTo>
                    <a:pt x="397" y="82"/>
                  </a:lnTo>
                  <a:lnTo>
                    <a:pt x="410" y="99"/>
                  </a:lnTo>
                  <a:lnTo>
                    <a:pt x="421" y="119"/>
                  </a:lnTo>
                  <a:lnTo>
                    <a:pt x="426" y="128"/>
                  </a:lnTo>
                  <a:lnTo>
                    <a:pt x="431" y="139"/>
                  </a:lnTo>
                  <a:lnTo>
                    <a:pt x="435" y="149"/>
                  </a:lnTo>
                  <a:lnTo>
                    <a:pt x="438" y="160"/>
                  </a:lnTo>
                  <a:lnTo>
                    <a:pt x="442" y="171"/>
                  </a:lnTo>
                  <a:lnTo>
                    <a:pt x="444" y="183"/>
                  </a:lnTo>
                  <a:lnTo>
                    <a:pt x="446" y="194"/>
                  </a:lnTo>
                  <a:lnTo>
                    <a:pt x="447" y="206"/>
                  </a:lnTo>
                  <a:lnTo>
                    <a:pt x="447" y="217"/>
                  </a:lnTo>
                  <a:lnTo>
                    <a:pt x="447" y="229"/>
                  </a:lnTo>
                  <a:lnTo>
                    <a:pt x="447" y="240"/>
                  </a:lnTo>
                  <a:lnTo>
                    <a:pt x="446" y="251"/>
                  </a:lnTo>
                  <a:lnTo>
                    <a:pt x="444" y="263"/>
                  </a:lnTo>
                  <a:lnTo>
                    <a:pt x="442" y="274"/>
                  </a:lnTo>
                  <a:lnTo>
                    <a:pt x="439" y="285"/>
                  </a:lnTo>
                  <a:lnTo>
                    <a:pt x="435" y="296"/>
                  </a:lnTo>
                  <a:lnTo>
                    <a:pt x="431" y="306"/>
                  </a:lnTo>
                  <a:lnTo>
                    <a:pt x="427" y="316"/>
                  </a:lnTo>
                  <a:lnTo>
                    <a:pt x="418" y="335"/>
                  </a:lnTo>
                  <a:lnTo>
                    <a:pt x="406" y="352"/>
                  </a:lnTo>
                  <a:lnTo>
                    <a:pt x="395" y="368"/>
                  </a:lnTo>
                  <a:lnTo>
                    <a:pt x="380" y="382"/>
                  </a:lnTo>
                  <a:lnTo>
                    <a:pt x="366" y="397"/>
                  </a:lnTo>
                  <a:lnTo>
                    <a:pt x="347" y="410"/>
                  </a:lnTo>
                  <a:lnTo>
                    <a:pt x="329" y="420"/>
                  </a:lnTo>
                  <a:lnTo>
                    <a:pt x="319" y="426"/>
                  </a:lnTo>
                  <a:lnTo>
                    <a:pt x="309" y="431"/>
                  </a:lnTo>
                  <a:lnTo>
                    <a:pt x="298" y="435"/>
                  </a:lnTo>
                  <a:lnTo>
                    <a:pt x="287" y="437"/>
                  </a:lnTo>
                  <a:lnTo>
                    <a:pt x="277" y="441"/>
                  </a:lnTo>
                  <a:lnTo>
                    <a:pt x="265" y="443"/>
                  </a:lnTo>
                  <a:lnTo>
                    <a:pt x="253" y="445"/>
                  </a:lnTo>
                  <a:lnTo>
                    <a:pt x="243" y="446"/>
                  </a:lnTo>
                  <a:lnTo>
                    <a:pt x="231" y="446"/>
                  </a:lnTo>
                  <a:lnTo>
                    <a:pt x="219" y="446"/>
                  </a:lnTo>
                  <a:lnTo>
                    <a:pt x="207" y="446"/>
                  </a:lnTo>
                  <a:lnTo>
                    <a:pt x="196" y="445"/>
                  </a:lnTo>
                  <a:lnTo>
                    <a:pt x="185" y="444"/>
                  </a:lnTo>
                  <a:lnTo>
                    <a:pt x="173" y="441"/>
                  </a:lnTo>
                  <a:lnTo>
                    <a:pt x="163" y="439"/>
                  </a:lnTo>
                  <a:lnTo>
                    <a:pt x="152" y="435"/>
                  </a:lnTo>
                  <a:lnTo>
                    <a:pt x="142" y="431"/>
                  </a:lnTo>
                  <a:lnTo>
                    <a:pt x="131" y="427"/>
                  </a:lnTo>
                  <a:lnTo>
                    <a:pt x="113" y="418"/>
                  </a:lnTo>
                  <a:lnTo>
                    <a:pt x="95" y="406"/>
                  </a:lnTo>
                  <a:lnTo>
                    <a:pt x="79" y="394"/>
                  </a:lnTo>
                  <a:lnTo>
                    <a:pt x="65" y="380"/>
                  </a:lnTo>
                  <a:lnTo>
                    <a:pt x="52" y="364"/>
                  </a:lnTo>
                  <a:lnTo>
                    <a:pt x="38" y="347"/>
                  </a:lnTo>
                  <a:lnTo>
                    <a:pt x="27" y="329"/>
                  </a:lnTo>
                  <a:lnTo>
                    <a:pt x="21" y="318"/>
                  </a:lnTo>
                  <a:lnTo>
                    <a:pt x="17" y="308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5"/>
                  </a:lnTo>
                  <a:lnTo>
                    <a:pt x="4" y="264"/>
                  </a:lnTo>
                  <a:lnTo>
                    <a:pt x="3" y="253"/>
                  </a:lnTo>
                  <a:lnTo>
                    <a:pt x="2" y="241"/>
                  </a:lnTo>
                  <a:lnTo>
                    <a:pt x="0" y="230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2" y="152"/>
                  </a:lnTo>
                  <a:lnTo>
                    <a:pt x="16" y="141"/>
                  </a:lnTo>
                  <a:lnTo>
                    <a:pt x="21" y="131"/>
                  </a:lnTo>
                  <a:lnTo>
                    <a:pt x="31" y="113"/>
                  </a:lnTo>
                  <a:lnTo>
                    <a:pt x="42" y="94"/>
                  </a:lnTo>
                  <a:lnTo>
                    <a:pt x="54" y="78"/>
                  </a:lnTo>
                </a:path>
              </a:pathLst>
            </a:custGeom>
            <a:solidFill>
              <a:schemeClr val="bg1"/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6319838" y="2995613"/>
              <a:ext cx="1422400" cy="1423987"/>
              <a:chOff x="4540251" y="2995613"/>
              <a:chExt cx="1422400" cy="1423987"/>
            </a:xfrm>
          </p:grpSpPr>
          <p:sp>
            <p:nvSpPr>
              <p:cNvPr id="28" name="Freeform 50"/>
              <p:cNvSpPr>
                <a:spLocks/>
              </p:cNvSpPr>
              <p:nvPr/>
            </p:nvSpPr>
            <p:spPr bwMode="auto">
              <a:xfrm>
                <a:off x="4747060" y="3203575"/>
                <a:ext cx="1001713" cy="1003300"/>
              </a:xfrm>
              <a:custGeom>
                <a:avLst/>
                <a:gdLst>
                  <a:gd name="T0" fmla="*/ 418 w 631"/>
                  <a:gd name="T1" fmla="*/ 18 h 632"/>
                  <a:gd name="T2" fmla="*/ 374 w 631"/>
                  <a:gd name="T3" fmla="*/ 6 h 632"/>
                  <a:gd name="T4" fmla="*/ 328 w 631"/>
                  <a:gd name="T5" fmla="*/ 1 h 632"/>
                  <a:gd name="T6" fmla="*/ 281 w 631"/>
                  <a:gd name="T7" fmla="*/ 3 h 632"/>
                  <a:gd name="T8" fmla="*/ 233 w 631"/>
                  <a:gd name="T9" fmla="*/ 12 h 632"/>
                  <a:gd name="T10" fmla="*/ 187 w 631"/>
                  <a:gd name="T11" fmla="*/ 27 h 632"/>
                  <a:gd name="T12" fmla="*/ 144 w 631"/>
                  <a:gd name="T13" fmla="*/ 51 h 632"/>
                  <a:gd name="T14" fmla="*/ 106 w 631"/>
                  <a:gd name="T15" fmla="*/ 80 h 632"/>
                  <a:gd name="T16" fmla="*/ 73 w 631"/>
                  <a:gd name="T17" fmla="*/ 114 h 632"/>
                  <a:gd name="T18" fmla="*/ 47 w 631"/>
                  <a:gd name="T19" fmla="*/ 149 h 632"/>
                  <a:gd name="T20" fmla="*/ 27 w 631"/>
                  <a:gd name="T21" fmla="*/ 187 h 632"/>
                  <a:gd name="T22" fmla="*/ 12 w 631"/>
                  <a:gd name="T23" fmla="*/ 228 h 632"/>
                  <a:gd name="T24" fmla="*/ 2 w 631"/>
                  <a:gd name="T25" fmla="*/ 272 h 632"/>
                  <a:gd name="T26" fmla="*/ 0 w 631"/>
                  <a:gd name="T27" fmla="*/ 318 h 632"/>
                  <a:gd name="T28" fmla="*/ 4 w 631"/>
                  <a:gd name="T29" fmla="*/ 367 h 632"/>
                  <a:gd name="T30" fmla="*/ 14 w 631"/>
                  <a:gd name="T31" fmla="*/ 414 h 632"/>
                  <a:gd name="T32" fmla="*/ 34 w 631"/>
                  <a:gd name="T33" fmla="*/ 460 h 632"/>
                  <a:gd name="T34" fmla="*/ 59 w 631"/>
                  <a:gd name="T35" fmla="*/ 500 h 632"/>
                  <a:gd name="T36" fmla="*/ 89 w 631"/>
                  <a:gd name="T37" fmla="*/ 537 h 632"/>
                  <a:gd name="T38" fmla="*/ 124 w 631"/>
                  <a:gd name="T39" fmla="*/ 568 h 632"/>
                  <a:gd name="T40" fmla="*/ 161 w 631"/>
                  <a:gd name="T41" fmla="*/ 592 h 632"/>
                  <a:gd name="T42" fmla="*/ 199 w 631"/>
                  <a:gd name="T43" fmla="*/ 610 h 632"/>
                  <a:gd name="T44" fmla="*/ 241 w 631"/>
                  <a:gd name="T45" fmla="*/ 623 h 632"/>
                  <a:gd name="T46" fmla="*/ 287 w 631"/>
                  <a:gd name="T47" fmla="*/ 631 h 632"/>
                  <a:gd name="T48" fmla="*/ 334 w 631"/>
                  <a:gd name="T49" fmla="*/ 632 h 632"/>
                  <a:gd name="T50" fmla="*/ 381 w 631"/>
                  <a:gd name="T51" fmla="*/ 626 h 632"/>
                  <a:gd name="T52" fmla="*/ 428 w 631"/>
                  <a:gd name="T53" fmla="*/ 611 h 632"/>
                  <a:gd name="T54" fmla="*/ 473 w 631"/>
                  <a:gd name="T55" fmla="*/ 591 h 632"/>
                  <a:gd name="T56" fmla="*/ 512 w 631"/>
                  <a:gd name="T57" fmla="*/ 563 h 632"/>
                  <a:gd name="T58" fmla="*/ 547 w 631"/>
                  <a:gd name="T59" fmla="*/ 532 h 632"/>
                  <a:gd name="T60" fmla="*/ 576 w 631"/>
                  <a:gd name="T61" fmla="*/ 496 h 632"/>
                  <a:gd name="T62" fmla="*/ 598 w 631"/>
                  <a:gd name="T63" fmla="*/ 458 h 632"/>
                  <a:gd name="T64" fmla="*/ 614 w 631"/>
                  <a:gd name="T65" fmla="*/ 419 h 632"/>
                  <a:gd name="T66" fmla="*/ 626 w 631"/>
                  <a:gd name="T67" fmla="*/ 376 h 632"/>
                  <a:gd name="T68" fmla="*/ 631 w 631"/>
                  <a:gd name="T69" fmla="*/ 330 h 632"/>
                  <a:gd name="T70" fmla="*/ 630 w 631"/>
                  <a:gd name="T71" fmla="*/ 283 h 632"/>
                  <a:gd name="T72" fmla="*/ 620 w 631"/>
                  <a:gd name="T73" fmla="*/ 234 h 632"/>
                  <a:gd name="T74" fmla="*/ 603 w 631"/>
                  <a:gd name="T75" fmla="*/ 189 h 632"/>
                  <a:gd name="T76" fmla="*/ 581 w 631"/>
                  <a:gd name="T77" fmla="*/ 145 h 632"/>
                  <a:gd name="T78" fmla="*/ 552 w 631"/>
                  <a:gd name="T79" fmla="*/ 107 h 632"/>
                  <a:gd name="T80" fmla="*/ 518 w 631"/>
                  <a:gd name="T81" fmla="*/ 75 h 632"/>
                  <a:gd name="T82" fmla="*/ 482 w 631"/>
                  <a:gd name="T83" fmla="*/ 48 h 632"/>
                  <a:gd name="T84" fmla="*/ 444 w 631"/>
                  <a:gd name="T85" fmla="*/ 27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1" h="632">
                    <a:moveTo>
                      <a:pt x="444" y="27"/>
                    </a:moveTo>
                    <a:lnTo>
                      <a:pt x="431" y="22"/>
                    </a:lnTo>
                    <a:lnTo>
                      <a:pt x="418" y="18"/>
                    </a:lnTo>
                    <a:lnTo>
                      <a:pt x="403" y="13"/>
                    </a:lnTo>
                    <a:lnTo>
                      <a:pt x="390" y="9"/>
                    </a:lnTo>
                    <a:lnTo>
                      <a:pt x="374" y="6"/>
                    </a:lnTo>
                    <a:lnTo>
                      <a:pt x="360" y="4"/>
                    </a:lnTo>
                    <a:lnTo>
                      <a:pt x="344" y="3"/>
                    </a:lnTo>
                    <a:lnTo>
                      <a:pt x="328" y="1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81" y="3"/>
                    </a:lnTo>
                    <a:lnTo>
                      <a:pt x="266" y="5"/>
                    </a:lnTo>
                    <a:lnTo>
                      <a:pt x="250" y="8"/>
                    </a:lnTo>
                    <a:lnTo>
                      <a:pt x="233" y="12"/>
                    </a:lnTo>
                    <a:lnTo>
                      <a:pt x="217" y="16"/>
                    </a:lnTo>
                    <a:lnTo>
                      <a:pt x="203" y="21"/>
                    </a:lnTo>
                    <a:lnTo>
                      <a:pt x="187" y="27"/>
                    </a:lnTo>
                    <a:lnTo>
                      <a:pt x="173" y="35"/>
                    </a:lnTo>
                    <a:lnTo>
                      <a:pt x="158" y="42"/>
                    </a:lnTo>
                    <a:lnTo>
                      <a:pt x="144" y="51"/>
                    </a:lnTo>
                    <a:lnTo>
                      <a:pt x="131" y="60"/>
                    </a:lnTo>
                    <a:lnTo>
                      <a:pt x="118" y="69"/>
                    </a:lnTo>
                    <a:lnTo>
                      <a:pt x="106" y="80"/>
                    </a:lnTo>
                    <a:lnTo>
                      <a:pt x="94" y="90"/>
                    </a:lnTo>
                    <a:lnTo>
                      <a:pt x="84" y="102"/>
                    </a:lnTo>
                    <a:lnTo>
                      <a:pt x="73" y="114"/>
                    </a:lnTo>
                    <a:lnTo>
                      <a:pt x="64" y="126"/>
                    </a:lnTo>
                    <a:lnTo>
                      <a:pt x="55" y="137"/>
                    </a:lnTo>
                    <a:lnTo>
                      <a:pt x="47" y="149"/>
                    </a:lnTo>
                    <a:lnTo>
                      <a:pt x="39" y="162"/>
                    </a:lnTo>
                    <a:lnTo>
                      <a:pt x="33" y="175"/>
                    </a:lnTo>
                    <a:lnTo>
                      <a:pt x="27" y="187"/>
                    </a:lnTo>
                    <a:lnTo>
                      <a:pt x="21" y="200"/>
                    </a:lnTo>
                    <a:lnTo>
                      <a:pt x="17" y="215"/>
                    </a:lnTo>
                    <a:lnTo>
                      <a:pt x="12" y="228"/>
                    </a:lnTo>
                    <a:lnTo>
                      <a:pt x="8" y="242"/>
                    </a:lnTo>
                    <a:lnTo>
                      <a:pt x="5" y="257"/>
                    </a:lnTo>
                    <a:lnTo>
                      <a:pt x="2" y="272"/>
                    </a:lnTo>
                    <a:lnTo>
                      <a:pt x="1" y="287"/>
                    </a:lnTo>
                    <a:lnTo>
                      <a:pt x="0" y="302"/>
                    </a:lnTo>
                    <a:lnTo>
                      <a:pt x="0" y="318"/>
                    </a:lnTo>
                    <a:lnTo>
                      <a:pt x="0" y="334"/>
                    </a:lnTo>
                    <a:lnTo>
                      <a:pt x="1" y="351"/>
                    </a:lnTo>
                    <a:lnTo>
                      <a:pt x="4" y="367"/>
                    </a:lnTo>
                    <a:lnTo>
                      <a:pt x="6" y="382"/>
                    </a:lnTo>
                    <a:lnTo>
                      <a:pt x="10" y="398"/>
                    </a:lnTo>
                    <a:lnTo>
                      <a:pt x="14" y="414"/>
                    </a:lnTo>
                    <a:lnTo>
                      <a:pt x="21" y="429"/>
                    </a:lnTo>
                    <a:lnTo>
                      <a:pt x="26" y="444"/>
                    </a:lnTo>
                    <a:lnTo>
                      <a:pt x="34" y="460"/>
                    </a:lnTo>
                    <a:lnTo>
                      <a:pt x="42" y="474"/>
                    </a:lnTo>
                    <a:lnTo>
                      <a:pt x="50" y="487"/>
                    </a:lnTo>
                    <a:lnTo>
                      <a:pt x="59" y="500"/>
                    </a:lnTo>
                    <a:lnTo>
                      <a:pt x="68" y="513"/>
                    </a:lnTo>
                    <a:lnTo>
                      <a:pt x="78" y="525"/>
                    </a:lnTo>
                    <a:lnTo>
                      <a:pt x="89" y="537"/>
                    </a:lnTo>
                    <a:lnTo>
                      <a:pt x="101" y="549"/>
                    </a:lnTo>
                    <a:lnTo>
                      <a:pt x="112" y="558"/>
                    </a:lnTo>
                    <a:lnTo>
                      <a:pt x="124" y="568"/>
                    </a:lnTo>
                    <a:lnTo>
                      <a:pt x="136" y="576"/>
                    </a:lnTo>
                    <a:lnTo>
                      <a:pt x="149" y="585"/>
                    </a:lnTo>
                    <a:lnTo>
                      <a:pt x="161" y="592"/>
                    </a:lnTo>
                    <a:lnTo>
                      <a:pt x="174" y="598"/>
                    </a:lnTo>
                    <a:lnTo>
                      <a:pt x="186" y="605"/>
                    </a:lnTo>
                    <a:lnTo>
                      <a:pt x="199" y="610"/>
                    </a:lnTo>
                    <a:lnTo>
                      <a:pt x="213" y="615"/>
                    </a:lnTo>
                    <a:lnTo>
                      <a:pt x="226" y="619"/>
                    </a:lnTo>
                    <a:lnTo>
                      <a:pt x="241" y="623"/>
                    </a:lnTo>
                    <a:lnTo>
                      <a:pt x="255" y="627"/>
                    </a:lnTo>
                    <a:lnTo>
                      <a:pt x="271" y="630"/>
                    </a:lnTo>
                    <a:lnTo>
                      <a:pt x="287" y="631"/>
                    </a:lnTo>
                    <a:lnTo>
                      <a:pt x="301" y="632"/>
                    </a:lnTo>
                    <a:lnTo>
                      <a:pt x="318" y="632"/>
                    </a:lnTo>
                    <a:lnTo>
                      <a:pt x="334" y="632"/>
                    </a:lnTo>
                    <a:lnTo>
                      <a:pt x="349" y="631"/>
                    </a:lnTo>
                    <a:lnTo>
                      <a:pt x="365" y="628"/>
                    </a:lnTo>
                    <a:lnTo>
                      <a:pt x="381" y="626"/>
                    </a:lnTo>
                    <a:lnTo>
                      <a:pt x="397" y="622"/>
                    </a:lnTo>
                    <a:lnTo>
                      <a:pt x="412" y="617"/>
                    </a:lnTo>
                    <a:lnTo>
                      <a:pt x="428" y="611"/>
                    </a:lnTo>
                    <a:lnTo>
                      <a:pt x="444" y="605"/>
                    </a:lnTo>
                    <a:lnTo>
                      <a:pt x="458" y="598"/>
                    </a:lnTo>
                    <a:lnTo>
                      <a:pt x="473" y="591"/>
                    </a:lnTo>
                    <a:lnTo>
                      <a:pt x="486" y="583"/>
                    </a:lnTo>
                    <a:lnTo>
                      <a:pt x="500" y="573"/>
                    </a:lnTo>
                    <a:lnTo>
                      <a:pt x="512" y="563"/>
                    </a:lnTo>
                    <a:lnTo>
                      <a:pt x="525" y="553"/>
                    </a:lnTo>
                    <a:lnTo>
                      <a:pt x="535" y="542"/>
                    </a:lnTo>
                    <a:lnTo>
                      <a:pt x="547" y="532"/>
                    </a:lnTo>
                    <a:lnTo>
                      <a:pt x="558" y="520"/>
                    </a:lnTo>
                    <a:lnTo>
                      <a:pt x="567" y="508"/>
                    </a:lnTo>
                    <a:lnTo>
                      <a:pt x="576" y="496"/>
                    </a:lnTo>
                    <a:lnTo>
                      <a:pt x="584" y="483"/>
                    </a:lnTo>
                    <a:lnTo>
                      <a:pt x="590" y="470"/>
                    </a:lnTo>
                    <a:lnTo>
                      <a:pt x="598" y="458"/>
                    </a:lnTo>
                    <a:lnTo>
                      <a:pt x="603" y="445"/>
                    </a:lnTo>
                    <a:lnTo>
                      <a:pt x="609" y="432"/>
                    </a:lnTo>
                    <a:lnTo>
                      <a:pt x="614" y="419"/>
                    </a:lnTo>
                    <a:lnTo>
                      <a:pt x="618" y="405"/>
                    </a:lnTo>
                    <a:lnTo>
                      <a:pt x="622" y="390"/>
                    </a:lnTo>
                    <a:lnTo>
                      <a:pt x="626" y="376"/>
                    </a:lnTo>
                    <a:lnTo>
                      <a:pt x="628" y="361"/>
                    </a:lnTo>
                    <a:lnTo>
                      <a:pt x="630" y="346"/>
                    </a:lnTo>
                    <a:lnTo>
                      <a:pt x="631" y="330"/>
                    </a:lnTo>
                    <a:lnTo>
                      <a:pt x="631" y="314"/>
                    </a:lnTo>
                    <a:lnTo>
                      <a:pt x="631" y="299"/>
                    </a:lnTo>
                    <a:lnTo>
                      <a:pt x="630" y="283"/>
                    </a:lnTo>
                    <a:lnTo>
                      <a:pt x="627" y="267"/>
                    </a:lnTo>
                    <a:lnTo>
                      <a:pt x="624" y="250"/>
                    </a:lnTo>
                    <a:lnTo>
                      <a:pt x="620" y="234"/>
                    </a:lnTo>
                    <a:lnTo>
                      <a:pt x="615" y="219"/>
                    </a:lnTo>
                    <a:lnTo>
                      <a:pt x="610" y="204"/>
                    </a:lnTo>
                    <a:lnTo>
                      <a:pt x="603" y="189"/>
                    </a:lnTo>
                    <a:lnTo>
                      <a:pt x="597" y="174"/>
                    </a:lnTo>
                    <a:lnTo>
                      <a:pt x="589" y="160"/>
                    </a:lnTo>
                    <a:lnTo>
                      <a:pt x="581" y="145"/>
                    </a:lnTo>
                    <a:lnTo>
                      <a:pt x="572" y="132"/>
                    </a:lnTo>
                    <a:lnTo>
                      <a:pt x="562" y="119"/>
                    </a:lnTo>
                    <a:lnTo>
                      <a:pt x="552" y="107"/>
                    </a:lnTo>
                    <a:lnTo>
                      <a:pt x="541" y="96"/>
                    </a:lnTo>
                    <a:lnTo>
                      <a:pt x="530" y="85"/>
                    </a:lnTo>
                    <a:lnTo>
                      <a:pt x="518" y="75"/>
                    </a:lnTo>
                    <a:lnTo>
                      <a:pt x="507" y="65"/>
                    </a:lnTo>
                    <a:lnTo>
                      <a:pt x="495" y="56"/>
                    </a:lnTo>
                    <a:lnTo>
                      <a:pt x="482" y="48"/>
                    </a:lnTo>
                    <a:lnTo>
                      <a:pt x="470" y="41"/>
                    </a:lnTo>
                    <a:lnTo>
                      <a:pt x="457" y="34"/>
                    </a:lnTo>
                    <a:lnTo>
                      <a:pt x="444" y="2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Freeform 51"/>
              <p:cNvSpPr>
                <a:spLocks/>
              </p:cNvSpPr>
              <p:nvPr/>
            </p:nvSpPr>
            <p:spPr bwMode="auto">
              <a:xfrm>
                <a:off x="5030788" y="2995613"/>
                <a:ext cx="236538" cy="166688"/>
              </a:xfrm>
              <a:custGeom>
                <a:avLst/>
                <a:gdLst>
                  <a:gd name="T0" fmla="*/ 149 w 149"/>
                  <a:gd name="T1" fmla="*/ 105 h 105"/>
                  <a:gd name="T2" fmla="*/ 147 w 149"/>
                  <a:gd name="T3" fmla="*/ 88 h 105"/>
                  <a:gd name="T4" fmla="*/ 143 w 149"/>
                  <a:gd name="T5" fmla="*/ 69 h 105"/>
                  <a:gd name="T6" fmla="*/ 139 w 149"/>
                  <a:gd name="T7" fmla="*/ 52 h 105"/>
                  <a:gd name="T8" fmla="*/ 133 w 149"/>
                  <a:gd name="T9" fmla="*/ 35 h 105"/>
                  <a:gd name="T10" fmla="*/ 132 w 149"/>
                  <a:gd name="T11" fmla="*/ 30 h 105"/>
                  <a:gd name="T12" fmla="*/ 130 w 149"/>
                  <a:gd name="T13" fmla="*/ 25 h 105"/>
                  <a:gd name="T14" fmla="*/ 126 w 149"/>
                  <a:gd name="T15" fmla="*/ 16 h 105"/>
                  <a:gd name="T16" fmla="*/ 123 w 149"/>
                  <a:gd name="T17" fmla="*/ 12 h 105"/>
                  <a:gd name="T18" fmla="*/ 120 w 149"/>
                  <a:gd name="T19" fmla="*/ 9 h 105"/>
                  <a:gd name="T20" fmla="*/ 116 w 149"/>
                  <a:gd name="T21" fmla="*/ 5 h 105"/>
                  <a:gd name="T22" fmla="*/ 113 w 149"/>
                  <a:gd name="T23" fmla="*/ 4 h 105"/>
                  <a:gd name="T24" fmla="*/ 105 w 149"/>
                  <a:gd name="T25" fmla="*/ 1 h 105"/>
                  <a:gd name="T26" fmla="*/ 95 w 149"/>
                  <a:gd name="T27" fmla="*/ 0 h 105"/>
                  <a:gd name="T28" fmla="*/ 86 w 149"/>
                  <a:gd name="T29" fmla="*/ 1 h 105"/>
                  <a:gd name="T30" fmla="*/ 77 w 149"/>
                  <a:gd name="T31" fmla="*/ 3 h 105"/>
                  <a:gd name="T32" fmla="*/ 73 w 149"/>
                  <a:gd name="T33" fmla="*/ 4 h 105"/>
                  <a:gd name="T34" fmla="*/ 69 w 149"/>
                  <a:gd name="T35" fmla="*/ 7 h 105"/>
                  <a:gd name="T36" fmla="*/ 61 w 149"/>
                  <a:gd name="T37" fmla="*/ 12 h 105"/>
                  <a:gd name="T38" fmla="*/ 47 w 149"/>
                  <a:gd name="T39" fmla="*/ 22 h 105"/>
                  <a:gd name="T40" fmla="*/ 33 w 149"/>
                  <a:gd name="T41" fmla="*/ 34 h 105"/>
                  <a:gd name="T42" fmla="*/ 17 w 149"/>
                  <a:gd name="T43" fmla="*/ 46 h 105"/>
                  <a:gd name="T44" fmla="*/ 0 w 149"/>
                  <a:gd name="T45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05">
                    <a:moveTo>
                      <a:pt x="149" y="105"/>
                    </a:moveTo>
                    <a:lnTo>
                      <a:pt x="147" y="88"/>
                    </a:lnTo>
                    <a:lnTo>
                      <a:pt x="143" y="69"/>
                    </a:lnTo>
                    <a:lnTo>
                      <a:pt x="139" y="52"/>
                    </a:lnTo>
                    <a:lnTo>
                      <a:pt x="133" y="35"/>
                    </a:lnTo>
                    <a:lnTo>
                      <a:pt x="132" y="30"/>
                    </a:lnTo>
                    <a:lnTo>
                      <a:pt x="130" y="25"/>
                    </a:lnTo>
                    <a:lnTo>
                      <a:pt x="126" y="16"/>
                    </a:lnTo>
                    <a:lnTo>
                      <a:pt x="123" y="12"/>
                    </a:lnTo>
                    <a:lnTo>
                      <a:pt x="120" y="9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6" y="1"/>
                    </a:lnTo>
                    <a:lnTo>
                      <a:pt x="77" y="3"/>
                    </a:lnTo>
                    <a:lnTo>
                      <a:pt x="73" y="4"/>
                    </a:lnTo>
                    <a:lnTo>
                      <a:pt x="69" y="7"/>
                    </a:lnTo>
                    <a:lnTo>
                      <a:pt x="61" y="12"/>
                    </a:lnTo>
                    <a:lnTo>
                      <a:pt x="47" y="22"/>
                    </a:lnTo>
                    <a:lnTo>
                      <a:pt x="33" y="34"/>
                    </a:lnTo>
                    <a:lnTo>
                      <a:pt x="17" y="46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5138738" y="3001963"/>
                <a:ext cx="39688" cy="160338"/>
              </a:xfrm>
              <a:custGeom>
                <a:avLst/>
                <a:gdLst>
                  <a:gd name="T0" fmla="*/ 0 w 25"/>
                  <a:gd name="T1" fmla="*/ 3 h 101"/>
                  <a:gd name="T2" fmla="*/ 4 w 25"/>
                  <a:gd name="T3" fmla="*/ 1 h 101"/>
                  <a:gd name="T4" fmla="*/ 8 w 25"/>
                  <a:gd name="T5" fmla="*/ 0 h 101"/>
                  <a:gd name="T6" fmla="*/ 9 w 25"/>
                  <a:gd name="T7" fmla="*/ 0 h 101"/>
                  <a:gd name="T8" fmla="*/ 10 w 25"/>
                  <a:gd name="T9" fmla="*/ 1 h 101"/>
                  <a:gd name="T10" fmla="*/ 13 w 25"/>
                  <a:gd name="T11" fmla="*/ 4 h 101"/>
                  <a:gd name="T12" fmla="*/ 14 w 25"/>
                  <a:gd name="T13" fmla="*/ 8 h 101"/>
                  <a:gd name="T14" fmla="*/ 17 w 25"/>
                  <a:gd name="T15" fmla="*/ 13 h 101"/>
                  <a:gd name="T16" fmla="*/ 18 w 25"/>
                  <a:gd name="T17" fmla="*/ 18 h 101"/>
                  <a:gd name="T18" fmla="*/ 20 w 25"/>
                  <a:gd name="T19" fmla="*/ 25 h 101"/>
                  <a:gd name="T20" fmla="*/ 21 w 25"/>
                  <a:gd name="T21" fmla="*/ 38 h 101"/>
                  <a:gd name="T22" fmla="*/ 22 w 25"/>
                  <a:gd name="T23" fmla="*/ 52 h 101"/>
                  <a:gd name="T24" fmla="*/ 24 w 25"/>
                  <a:gd name="T25" fmla="*/ 67 h 101"/>
                  <a:gd name="T26" fmla="*/ 25 w 25"/>
                  <a:gd name="T27" fmla="*/ 80 h 101"/>
                  <a:gd name="T28" fmla="*/ 25 w 25"/>
                  <a:gd name="T29" fmla="*/ 86 h 101"/>
                  <a:gd name="T30" fmla="*/ 25 w 25"/>
                  <a:gd name="T31" fmla="*/ 92 h 101"/>
                  <a:gd name="T32" fmla="*/ 25 w 25"/>
                  <a:gd name="T33" fmla="*/ 97 h 101"/>
                  <a:gd name="T34" fmla="*/ 24 w 25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01">
                    <a:moveTo>
                      <a:pt x="0" y="3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4" y="8"/>
                    </a:lnTo>
                    <a:lnTo>
                      <a:pt x="17" y="13"/>
                    </a:lnTo>
                    <a:lnTo>
                      <a:pt x="18" y="18"/>
                    </a:lnTo>
                    <a:lnTo>
                      <a:pt x="20" y="25"/>
                    </a:lnTo>
                    <a:lnTo>
                      <a:pt x="21" y="38"/>
                    </a:lnTo>
                    <a:lnTo>
                      <a:pt x="22" y="52"/>
                    </a:lnTo>
                    <a:lnTo>
                      <a:pt x="24" y="67"/>
                    </a:lnTo>
                    <a:lnTo>
                      <a:pt x="25" y="80"/>
                    </a:lnTo>
                    <a:lnTo>
                      <a:pt x="25" y="86"/>
                    </a:lnTo>
                    <a:lnTo>
                      <a:pt x="25" y="92"/>
                    </a:lnTo>
                    <a:lnTo>
                      <a:pt x="25" y="97"/>
                    </a:lnTo>
                    <a:lnTo>
                      <a:pt x="24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5241926" y="3006725"/>
                <a:ext cx="214313" cy="190500"/>
              </a:xfrm>
              <a:custGeom>
                <a:avLst/>
                <a:gdLst>
                  <a:gd name="T0" fmla="*/ 127 w 135"/>
                  <a:gd name="T1" fmla="*/ 120 h 120"/>
                  <a:gd name="T2" fmla="*/ 130 w 135"/>
                  <a:gd name="T3" fmla="*/ 103 h 120"/>
                  <a:gd name="T4" fmla="*/ 133 w 135"/>
                  <a:gd name="T5" fmla="*/ 85 h 120"/>
                  <a:gd name="T6" fmla="*/ 134 w 135"/>
                  <a:gd name="T7" fmla="*/ 68 h 120"/>
                  <a:gd name="T8" fmla="*/ 135 w 135"/>
                  <a:gd name="T9" fmla="*/ 49 h 120"/>
                  <a:gd name="T10" fmla="*/ 135 w 135"/>
                  <a:gd name="T11" fmla="*/ 44 h 120"/>
                  <a:gd name="T12" fmla="*/ 135 w 135"/>
                  <a:gd name="T13" fmla="*/ 39 h 120"/>
                  <a:gd name="T14" fmla="*/ 134 w 135"/>
                  <a:gd name="T15" fmla="*/ 28 h 120"/>
                  <a:gd name="T16" fmla="*/ 133 w 135"/>
                  <a:gd name="T17" fmla="*/ 24 h 120"/>
                  <a:gd name="T18" fmla="*/ 131 w 135"/>
                  <a:gd name="T19" fmla="*/ 20 h 120"/>
                  <a:gd name="T20" fmla="*/ 129 w 135"/>
                  <a:gd name="T21" fmla="*/ 17 h 120"/>
                  <a:gd name="T22" fmla="*/ 125 w 135"/>
                  <a:gd name="T23" fmla="*/ 13 h 120"/>
                  <a:gd name="T24" fmla="*/ 118 w 135"/>
                  <a:gd name="T25" fmla="*/ 7 h 120"/>
                  <a:gd name="T26" fmla="*/ 110 w 135"/>
                  <a:gd name="T27" fmla="*/ 5 h 120"/>
                  <a:gd name="T28" fmla="*/ 101 w 135"/>
                  <a:gd name="T29" fmla="*/ 1 h 120"/>
                  <a:gd name="T30" fmla="*/ 96 w 135"/>
                  <a:gd name="T31" fmla="*/ 1 h 120"/>
                  <a:gd name="T32" fmla="*/ 92 w 135"/>
                  <a:gd name="T33" fmla="*/ 0 h 120"/>
                  <a:gd name="T34" fmla="*/ 88 w 135"/>
                  <a:gd name="T35" fmla="*/ 1 h 120"/>
                  <a:gd name="T36" fmla="*/ 83 w 135"/>
                  <a:gd name="T37" fmla="*/ 1 h 120"/>
                  <a:gd name="T38" fmla="*/ 74 w 135"/>
                  <a:gd name="T39" fmla="*/ 5 h 120"/>
                  <a:gd name="T40" fmla="*/ 57 w 135"/>
                  <a:gd name="T41" fmla="*/ 10 h 120"/>
                  <a:gd name="T42" fmla="*/ 40 w 135"/>
                  <a:gd name="T43" fmla="*/ 15 h 120"/>
                  <a:gd name="T44" fmla="*/ 20 w 135"/>
                  <a:gd name="T45" fmla="*/ 22 h 120"/>
                  <a:gd name="T46" fmla="*/ 0 w 135"/>
                  <a:gd name="T47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0">
                    <a:moveTo>
                      <a:pt x="127" y="120"/>
                    </a:moveTo>
                    <a:lnTo>
                      <a:pt x="130" y="103"/>
                    </a:lnTo>
                    <a:lnTo>
                      <a:pt x="133" y="85"/>
                    </a:lnTo>
                    <a:lnTo>
                      <a:pt x="134" y="68"/>
                    </a:lnTo>
                    <a:lnTo>
                      <a:pt x="135" y="49"/>
                    </a:lnTo>
                    <a:lnTo>
                      <a:pt x="135" y="44"/>
                    </a:lnTo>
                    <a:lnTo>
                      <a:pt x="135" y="39"/>
                    </a:lnTo>
                    <a:lnTo>
                      <a:pt x="134" y="28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29" y="17"/>
                    </a:lnTo>
                    <a:lnTo>
                      <a:pt x="125" y="13"/>
                    </a:lnTo>
                    <a:lnTo>
                      <a:pt x="118" y="7"/>
                    </a:lnTo>
                    <a:lnTo>
                      <a:pt x="110" y="5"/>
                    </a:lnTo>
                    <a:lnTo>
                      <a:pt x="101" y="1"/>
                    </a:lnTo>
                    <a:lnTo>
                      <a:pt x="96" y="1"/>
                    </a:lnTo>
                    <a:lnTo>
                      <a:pt x="92" y="0"/>
                    </a:lnTo>
                    <a:lnTo>
                      <a:pt x="88" y="1"/>
                    </a:lnTo>
                    <a:lnTo>
                      <a:pt x="83" y="1"/>
                    </a:lnTo>
                    <a:lnTo>
                      <a:pt x="74" y="5"/>
                    </a:lnTo>
                    <a:lnTo>
                      <a:pt x="57" y="10"/>
                    </a:lnTo>
                    <a:lnTo>
                      <a:pt x="40" y="15"/>
                    </a:lnTo>
                    <a:lnTo>
                      <a:pt x="20" y="22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" name="Freeform 54"/>
              <p:cNvSpPr>
                <a:spLocks/>
              </p:cNvSpPr>
              <p:nvPr/>
            </p:nvSpPr>
            <p:spPr bwMode="auto">
              <a:xfrm>
                <a:off x="5356226" y="3008313"/>
                <a:ext cx="36513" cy="160338"/>
              </a:xfrm>
              <a:custGeom>
                <a:avLst/>
                <a:gdLst>
                  <a:gd name="T0" fmla="*/ 10 w 23"/>
                  <a:gd name="T1" fmla="*/ 1 h 101"/>
                  <a:gd name="T2" fmla="*/ 14 w 23"/>
                  <a:gd name="T3" fmla="*/ 0 h 101"/>
                  <a:gd name="T4" fmla="*/ 18 w 23"/>
                  <a:gd name="T5" fmla="*/ 0 h 101"/>
                  <a:gd name="T6" fmla="*/ 20 w 23"/>
                  <a:gd name="T7" fmla="*/ 1 h 101"/>
                  <a:gd name="T8" fmla="*/ 21 w 23"/>
                  <a:gd name="T9" fmla="*/ 2 h 101"/>
                  <a:gd name="T10" fmla="*/ 21 w 23"/>
                  <a:gd name="T11" fmla="*/ 6 h 101"/>
                  <a:gd name="T12" fmla="*/ 23 w 23"/>
                  <a:gd name="T13" fmla="*/ 10 h 101"/>
                  <a:gd name="T14" fmla="*/ 21 w 23"/>
                  <a:gd name="T15" fmla="*/ 16 h 101"/>
                  <a:gd name="T16" fmla="*/ 21 w 23"/>
                  <a:gd name="T17" fmla="*/ 21 h 101"/>
                  <a:gd name="T18" fmla="*/ 20 w 23"/>
                  <a:gd name="T19" fmla="*/ 27 h 101"/>
                  <a:gd name="T20" fmla="*/ 19 w 23"/>
                  <a:gd name="T21" fmla="*/ 40 h 101"/>
                  <a:gd name="T22" fmla="*/ 15 w 23"/>
                  <a:gd name="T23" fmla="*/ 55 h 101"/>
                  <a:gd name="T24" fmla="*/ 11 w 23"/>
                  <a:gd name="T25" fmla="*/ 68 h 101"/>
                  <a:gd name="T26" fmla="*/ 7 w 23"/>
                  <a:gd name="T27" fmla="*/ 81 h 101"/>
                  <a:gd name="T28" fmla="*/ 6 w 23"/>
                  <a:gd name="T29" fmla="*/ 88 h 101"/>
                  <a:gd name="T30" fmla="*/ 4 w 23"/>
                  <a:gd name="T31" fmla="*/ 93 h 101"/>
                  <a:gd name="T32" fmla="*/ 2 w 23"/>
                  <a:gd name="T33" fmla="*/ 97 h 101"/>
                  <a:gd name="T34" fmla="*/ 0 w 23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01">
                    <a:moveTo>
                      <a:pt x="10" y="1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1" y="16"/>
                    </a:lnTo>
                    <a:lnTo>
                      <a:pt x="21" y="21"/>
                    </a:lnTo>
                    <a:lnTo>
                      <a:pt x="20" y="27"/>
                    </a:lnTo>
                    <a:lnTo>
                      <a:pt x="19" y="40"/>
                    </a:lnTo>
                    <a:lnTo>
                      <a:pt x="15" y="55"/>
                    </a:lnTo>
                    <a:lnTo>
                      <a:pt x="11" y="68"/>
                    </a:lnTo>
                    <a:lnTo>
                      <a:pt x="7" y="81"/>
                    </a:lnTo>
                    <a:lnTo>
                      <a:pt x="6" y="88"/>
                    </a:lnTo>
                    <a:lnTo>
                      <a:pt x="4" y="93"/>
                    </a:lnTo>
                    <a:lnTo>
                      <a:pt x="2" y="97"/>
                    </a:lnTo>
                    <a:lnTo>
                      <a:pt x="0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" name="Freeform 55"/>
              <p:cNvSpPr>
                <a:spLocks/>
              </p:cNvSpPr>
              <p:nvPr/>
            </p:nvSpPr>
            <p:spPr bwMode="auto">
              <a:xfrm>
                <a:off x="5456238" y="3084513"/>
                <a:ext cx="200025" cy="204788"/>
              </a:xfrm>
              <a:custGeom>
                <a:avLst/>
                <a:gdLst>
                  <a:gd name="T0" fmla="*/ 89 w 126"/>
                  <a:gd name="T1" fmla="*/ 129 h 129"/>
                  <a:gd name="T2" fmla="*/ 97 w 126"/>
                  <a:gd name="T3" fmla="*/ 113 h 129"/>
                  <a:gd name="T4" fmla="*/ 106 w 126"/>
                  <a:gd name="T5" fmla="*/ 97 h 129"/>
                  <a:gd name="T6" fmla="*/ 113 w 126"/>
                  <a:gd name="T7" fmla="*/ 80 h 129"/>
                  <a:gd name="T8" fmla="*/ 120 w 126"/>
                  <a:gd name="T9" fmla="*/ 64 h 129"/>
                  <a:gd name="T10" fmla="*/ 122 w 126"/>
                  <a:gd name="T11" fmla="*/ 58 h 129"/>
                  <a:gd name="T12" fmla="*/ 123 w 126"/>
                  <a:gd name="T13" fmla="*/ 54 h 129"/>
                  <a:gd name="T14" fmla="*/ 125 w 126"/>
                  <a:gd name="T15" fmla="*/ 44 h 129"/>
                  <a:gd name="T16" fmla="*/ 126 w 126"/>
                  <a:gd name="T17" fmla="*/ 40 h 129"/>
                  <a:gd name="T18" fmla="*/ 126 w 126"/>
                  <a:gd name="T19" fmla="*/ 34 h 129"/>
                  <a:gd name="T20" fmla="*/ 125 w 126"/>
                  <a:gd name="T21" fmla="*/ 30 h 129"/>
                  <a:gd name="T22" fmla="*/ 122 w 126"/>
                  <a:gd name="T23" fmla="*/ 26 h 129"/>
                  <a:gd name="T24" fmla="*/ 117 w 126"/>
                  <a:gd name="T25" fmla="*/ 19 h 129"/>
                  <a:gd name="T26" fmla="*/ 112 w 126"/>
                  <a:gd name="T27" fmla="*/ 13 h 129"/>
                  <a:gd name="T28" fmla="*/ 104 w 126"/>
                  <a:gd name="T29" fmla="*/ 8 h 129"/>
                  <a:gd name="T30" fmla="*/ 100 w 126"/>
                  <a:gd name="T31" fmla="*/ 6 h 129"/>
                  <a:gd name="T32" fmla="*/ 96 w 126"/>
                  <a:gd name="T33" fmla="*/ 4 h 129"/>
                  <a:gd name="T34" fmla="*/ 91 w 126"/>
                  <a:gd name="T35" fmla="*/ 3 h 129"/>
                  <a:gd name="T36" fmla="*/ 87 w 126"/>
                  <a:gd name="T37" fmla="*/ 2 h 129"/>
                  <a:gd name="T38" fmla="*/ 78 w 126"/>
                  <a:gd name="T39" fmla="*/ 2 h 129"/>
                  <a:gd name="T40" fmla="*/ 59 w 126"/>
                  <a:gd name="T41" fmla="*/ 2 h 129"/>
                  <a:gd name="T42" fmla="*/ 41 w 126"/>
                  <a:gd name="T43" fmla="*/ 0 h 129"/>
                  <a:gd name="T44" fmla="*/ 20 w 126"/>
                  <a:gd name="T45" fmla="*/ 0 h 129"/>
                  <a:gd name="T46" fmla="*/ 0 w 126"/>
                  <a:gd name="T4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89" y="129"/>
                    </a:moveTo>
                    <a:lnTo>
                      <a:pt x="97" y="113"/>
                    </a:lnTo>
                    <a:lnTo>
                      <a:pt x="106" y="97"/>
                    </a:lnTo>
                    <a:lnTo>
                      <a:pt x="113" y="80"/>
                    </a:lnTo>
                    <a:lnTo>
                      <a:pt x="120" y="64"/>
                    </a:lnTo>
                    <a:lnTo>
                      <a:pt x="122" y="58"/>
                    </a:lnTo>
                    <a:lnTo>
                      <a:pt x="123" y="54"/>
                    </a:lnTo>
                    <a:lnTo>
                      <a:pt x="125" y="44"/>
                    </a:lnTo>
                    <a:lnTo>
                      <a:pt x="126" y="40"/>
                    </a:lnTo>
                    <a:lnTo>
                      <a:pt x="126" y="34"/>
                    </a:lnTo>
                    <a:lnTo>
                      <a:pt x="125" y="30"/>
                    </a:lnTo>
                    <a:lnTo>
                      <a:pt x="122" y="26"/>
                    </a:lnTo>
                    <a:lnTo>
                      <a:pt x="117" y="19"/>
                    </a:lnTo>
                    <a:lnTo>
                      <a:pt x="112" y="13"/>
                    </a:lnTo>
                    <a:lnTo>
                      <a:pt x="104" y="8"/>
                    </a:lnTo>
                    <a:lnTo>
                      <a:pt x="100" y="6"/>
                    </a:lnTo>
                    <a:lnTo>
                      <a:pt x="96" y="4"/>
                    </a:lnTo>
                    <a:lnTo>
                      <a:pt x="91" y="3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59" y="2"/>
                    </a:lnTo>
                    <a:lnTo>
                      <a:pt x="41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" name="Freeform 56"/>
              <p:cNvSpPr>
                <a:spLocks/>
              </p:cNvSpPr>
              <p:nvPr/>
            </p:nvSpPr>
            <p:spPr bwMode="auto">
              <a:xfrm>
                <a:off x="5526088" y="3087688"/>
                <a:ext cx="80963" cy="144463"/>
              </a:xfrm>
              <a:custGeom>
                <a:avLst/>
                <a:gdLst>
                  <a:gd name="T0" fmla="*/ 41 w 51"/>
                  <a:gd name="T1" fmla="*/ 0 h 91"/>
                  <a:gd name="T2" fmla="*/ 45 w 51"/>
                  <a:gd name="T3" fmla="*/ 1 h 91"/>
                  <a:gd name="T4" fmla="*/ 48 w 51"/>
                  <a:gd name="T5" fmla="*/ 2 h 91"/>
                  <a:gd name="T6" fmla="*/ 51 w 51"/>
                  <a:gd name="T7" fmla="*/ 4 h 91"/>
                  <a:gd name="T8" fmla="*/ 51 w 51"/>
                  <a:gd name="T9" fmla="*/ 5 h 91"/>
                  <a:gd name="T10" fmla="*/ 51 w 51"/>
                  <a:gd name="T11" fmla="*/ 9 h 91"/>
                  <a:gd name="T12" fmla="*/ 49 w 51"/>
                  <a:gd name="T13" fmla="*/ 13 h 91"/>
                  <a:gd name="T14" fmla="*/ 48 w 51"/>
                  <a:gd name="T15" fmla="*/ 18 h 91"/>
                  <a:gd name="T16" fmla="*/ 43 w 51"/>
                  <a:gd name="T17" fmla="*/ 28 h 91"/>
                  <a:gd name="T18" fmla="*/ 36 w 51"/>
                  <a:gd name="T19" fmla="*/ 40 h 91"/>
                  <a:gd name="T20" fmla="*/ 28 w 51"/>
                  <a:gd name="T21" fmla="*/ 52 h 91"/>
                  <a:gd name="T22" fmla="*/ 21 w 51"/>
                  <a:gd name="T23" fmla="*/ 64 h 91"/>
                  <a:gd name="T24" fmla="*/ 13 w 51"/>
                  <a:gd name="T25" fmla="*/ 76 h 91"/>
                  <a:gd name="T26" fmla="*/ 9 w 51"/>
                  <a:gd name="T27" fmla="*/ 81 h 91"/>
                  <a:gd name="T28" fmla="*/ 6 w 51"/>
                  <a:gd name="T29" fmla="*/ 85 h 91"/>
                  <a:gd name="T30" fmla="*/ 2 w 51"/>
                  <a:gd name="T31" fmla="*/ 89 h 91"/>
                  <a:gd name="T32" fmla="*/ 0 w 51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91">
                    <a:moveTo>
                      <a:pt x="41" y="0"/>
                    </a:moveTo>
                    <a:lnTo>
                      <a:pt x="45" y="1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9"/>
                    </a:lnTo>
                    <a:lnTo>
                      <a:pt x="49" y="13"/>
                    </a:lnTo>
                    <a:lnTo>
                      <a:pt x="48" y="18"/>
                    </a:lnTo>
                    <a:lnTo>
                      <a:pt x="43" y="28"/>
                    </a:lnTo>
                    <a:lnTo>
                      <a:pt x="36" y="40"/>
                    </a:lnTo>
                    <a:lnTo>
                      <a:pt x="28" y="52"/>
                    </a:lnTo>
                    <a:lnTo>
                      <a:pt x="21" y="64"/>
                    </a:lnTo>
                    <a:lnTo>
                      <a:pt x="13" y="76"/>
                    </a:lnTo>
                    <a:lnTo>
                      <a:pt x="9" y="81"/>
                    </a:lnTo>
                    <a:lnTo>
                      <a:pt x="6" y="85"/>
                    </a:lnTo>
                    <a:lnTo>
                      <a:pt x="2" y="89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5" name="Freeform 57"/>
              <p:cNvSpPr>
                <a:spLocks/>
              </p:cNvSpPr>
              <p:nvPr/>
            </p:nvSpPr>
            <p:spPr bwMode="auto">
              <a:xfrm>
                <a:off x="5646738" y="3186113"/>
                <a:ext cx="171450" cy="239713"/>
              </a:xfrm>
              <a:custGeom>
                <a:avLst/>
                <a:gdLst>
                  <a:gd name="T0" fmla="*/ 43 w 108"/>
                  <a:gd name="T1" fmla="*/ 151 h 151"/>
                  <a:gd name="T2" fmla="*/ 69 w 108"/>
                  <a:gd name="T3" fmla="*/ 126 h 151"/>
                  <a:gd name="T4" fmla="*/ 92 w 108"/>
                  <a:gd name="T5" fmla="*/ 100 h 151"/>
                  <a:gd name="T6" fmla="*/ 96 w 108"/>
                  <a:gd name="T7" fmla="*/ 95 h 151"/>
                  <a:gd name="T8" fmla="*/ 99 w 108"/>
                  <a:gd name="T9" fmla="*/ 91 h 151"/>
                  <a:gd name="T10" fmla="*/ 104 w 108"/>
                  <a:gd name="T11" fmla="*/ 82 h 151"/>
                  <a:gd name="T12" fmla="*/ 106 w 108"/>
                  <a:gd name="T13" fmla="*/ 78 h 151"/>
                  <a:gd name="T14" fmla="*/ 107 w 108"/>
                  <a:gd name="T15" fmla="*/ 74 h 151"/>
                  <a:gd name="T16" fmla="*/ 108 w 108"/>
                  <a:gd name="T17" fmla="*/ 69 h 151"/>
                  <a:gd name="T18" fmla="*/ 107 w 108"/>
                  <a:gd name="T19" fmla="*/ 63 h 151"/>
                  <a:gd name="T20" fmla="*/ 104 w 108"/>
                  <a:gd name="T21" fmla="*/ 55 h 151"/>
                  <a:gd name="T22" fmla="*/ 100 w 108"/>
                  <a:gd name="T23" fmla="*/ 49 h 151"/>
                  <a:gd name="T24" fmla="*/ 95 w 108"/>
                  <a:gd name="T25" fmla="*/ 41 h 151"/>
                  <a:gd name="T26" fmla="*/ 92 w 108"/>
                  <a:gd name="T27" fmla="*/ 37 h 151"/>
                  <a:gd name="T28" fmla="*/ 89 w 108"/>
                  <a:gd name="T29" fmla="*/ 35 h 151"/>
                  <a:gd name="T30" fmla="*/ 85 w 108"/>
                  <a:gd name="T31" fmla="*/ 32 h 151"/>
                  <a:gd name="T32" fmla="*/ 81 w 108"/>
                  <a:gd name="T33" fmla="*/ 29 h 151"/>
                  <a:gd name="T34" fmla="*/ 73 w 108"/>
                  <a:gd name="T35" fmla="*/ 27 h 151"/>
                  <a:gd name="T36" fmla="*/ 56 w 108"/>
                  <a:gd name="T37" fmla="*/ 20 h 151"/>
                  <a:gd name="T38" fmla="*/ 37 w 108"/>
                  <a:gd name="T39" fmla="*/ 14 h 151"/>
                  <a:gd name="T40" fmla="*/ 19 w 108"/>
                  <a:gd name="T41" fmla="*/ 7 h 151"/>
                  <a:gd name="T42" fmla="*/ 0 w 108"/>
                  <a:gd name="T4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51">
                    <a:moveTo>
                      <a:pt x="43" y="151"/>
                    </a:moveTo>
                    <a:lnTo>
                      <a:pt x="69" y="126"/>
                    </a:lnTo>
                    <a:lnTo>
                      <a:pt x="92" y="100"/>
                    </a:lnTo>
                    <a:lnTo>
                      <a:pt x="96" y="95"/>
                    </a:lnTo>
                    <a:lnTo>
                      <a:pt x="99" y="91"/>
                    </a:lnTo>
                    <a:lnTo>
                      <a:pt x="104" y="82"/>
                    </a:lnTo>
                    <a:lnTo>
                      <a:pt x="106" y="78"/>
                    </a:lnTo>
                    <a:lnTo>
                      <a:pt x="107" y="74"/>
                    </a:lnTo>
                    <a:lnTo>
                      <a:pt x="108" y="69"/>
                    </a:lnTo>
                    <a:lnTo>
                      <a:pt x="107" y="63"/>
                    </a:lnTo>
                    <a:lnTo>
                      <a:pt x="104" y="55"/>
                    </a:lnTo>
                    <a:lnTo>
                      <a:pt x="100" y="49"/>
                    </a:lnTo>
                    <a:lnTo>
                      <a:pt x="95" y="41"/>
                    </a:lnTo>
                    <a:lnTo>
                      <a:pt x="92" y="37"/>
                    </a:lnTo>
                    <a:lnTo>
                      <a:pt x="89" y="35"/>
                    </a:lnTo>
                    <a:lnTo>
                      <a:pt x="85" y="32"/>
                    </a:lnTo>
                    <a:lnTo>
                      <a:pt x="81" y="29"/>
                    </a:lnTo>
                    <a:lnTo>
                      <a:pt x="73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9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5664201" y="3232150"/>
                <a:ext cx="120650" cy="117475"/>
              </a:xfrm>
              <a:custGeom>
                <a:avLst/>
                <a:gdLst>
                  <a:gd name="T0" fmla="*/ 70 w 76"/>
                  <a:gd name="T1" fmla="*/ 0 h 74"/>
                  <a:gd name="T2" fmla="*/ 72 w 76"/>
                  <a:gd name="T3" fmla="*/ 2 h 74"/>
                  <a:gd name="T4" fmla="*/ 75 w 76"/>
                  <a:gd name="T5" fmla="*/ 4 h 74"/>
                  <a:gd name="T6" fmla="*/ 76 w 76"/>
                  <a:gd name="T7" fmla="*/ 6 h 74"/>
                  <a:gd name="T8" fmla="*/ 76 w 76"/>
                  <a:gd name="T9" fmla="*/ 8 h 74"/>
                  <a:gd name="T10" fmla="*/ 75 w 76"/>
                  <a:gd name="T11" fmla="*/ 11 h 74"/>
                  <a:gd name="T12" fmla="*/ 72 w 76"/>
                  <a:gd name="T13" fmla="*/ 15 h 74"/>
                  <a:gd name="T14" fmla="*/ 70 w 76"/>
                  <a:gd name="T15" fmla="*/ 19 h 74"/>
                  <a:gd name="T16" fmla="*/ 66 w 76"/>
                  <a:gd name="T17" fmla="*/ 23 h 74"/>
                  <a:gd name="T18" fmla="*/ 62 w 76"/>
                  <a:gd name="T19" fmla="*/ 28 h 74"/>
                  <a:gd name="T20" fmla="*/ 51 w 76"/>
                  <a:gd name="T21" fmla="*/ 37 h 74"/>
                  <a:gd name="T22" fmla="*/ 40 w 76"/>
                  <a:gd name="T23" fmla="*/ 46 h 74"/>
                  <a:gd name="T24" fmla="*/ 29 w 76"/>
                  <a:gd name="T25" fmla="*/ 54 h 74"/>
                  <a:gd name="T26" fmla="*/ 17 w 76"/>
                  <a:gd name="T27" fmla="*/ 62 h 74"/>
                  <a:gd name="T28" fmla="*/ 8 w 76"/>
                  <a:gd name="T29" fmla="*/ 68 h 74"/>
                  <a:gd name="T30" fmla="*/ 4 w 76"/>
                  <a:gd name="T31" fmla="*/ 71 h 74"/>
                  <a:gd name="T32" fmla="*/ 0 w 76"/>
                  <a:gd name="T3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4">
                    <a:moveTo>
                      <a:pt x="70" y="0"/>
                    </a:moveTo>
                    <a:lnTo>
                      <a:pt x="72" y="2"/>
                    </a:lnTo>
                    <a:lnTo>
                      <a:pt x="75" y="4"/>
                    </a:lnTo>
                    <a:lnTo>
                      <a:pt x="76" y="6"/>
                    </a:lnTo>
                    <a:lnTo>
                      <a:pt x="76" y="8"/>
                    </a:lnTo>
                    <a:lnTo>
                      <a:pt x="75" y="11"/>
                    </a:lnTo>
                    <a:lnTo>
                      <a:pt x="72" y="15"/>
                    </a:lnTo>
                    <a:lnTo>
                      <a:pt x="70" y="19"/>
                    </a:lnTo>
                    <a:lnTo>
                      <a:pt x="66" y="23"/>
                    </a:lnTo>
                    <a:lnTo>
                      <a:pt x="62" y="28"/>
                    </a:lnTo>
                    <a:lnTo>
                      <a:pt x="51" y="37"/>
                    </a:lnTo>
                    <a:lnTo>
                      <a:pt x="40" y="46"/>
                    </a:lnTo>
                    <a:lnTo>
                      <a:pt x="29" y="54"/>
                    </a:lnTo>
                    <a:lnTo>
                      <a:pt x="17" y="62"/>
                    </a:lnTo>
                    <a:lnTo>
                      <a:pt x="8" y="68"/>
                    </a:lnTo>
                    <a:lnTo>
                      <a:pt x="4" y="71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7" name="Freeform 59"/>
              <p:cNvSpPr>
                <a:spLocks/>
              </p:cNvSpPr>
              <p:nvPr/>
            </p:nvSpPr>
            <p:spPr bwMode="auto">
              <a:xfrm>
                <a:off x="5781676" y="3344863"/>
                <a:ext cx="141288" cy="247650"/>
              </a:xfrm>
              <a:custGeom>
                <a:avLst/>
                <a:gdLst>
                  <a:gd name="T0" fmla="*/ 0 w 89"/>
                  <a:gd name="T1" fmla="*/ 156 h 156"/>
                  <a:gd name="T2" fmla="*/ 15 w 89"/>
                  <a:gd name="T3" fmla="*/ 148 h 156"/>
                  <a:gd name="T4" fmla="*/ 31 w 89"/>
                  <a:gd name="T5" fmla="*/ 140 h 156"/>
                  <a:gd name="T6" fmla="*/ 48 w 89"/>
                  <a:gd name="T7" fmla="*/ 132 h 156"/>
                  <a:gd name="T8" fmla="*/ 62 w 89"/>
                  <a:gd name="T9" fmla="*/ 123 h 156"/>
                  <a:gd name="T10" fmla="*/ 68 w 89"/>
                  <a:gd name="T11" fmla="*/ 120 h 156"/>
                  <a:gd name="T12" fmla="*/ 73 w 89"/>
                  <a:gd name="T13" fmla="*/ 117 h 156"/>
                  <a:gd name="T14" fmla="*/ 80 w 89"/>
                  <a:gd name="T15" fmla="*/ 110 h 156"/>
                  <a:gd name="T16" fmla="*/ 83 w 89"/>
                  <a:gd name="T17" fmla="*/ 107 h 156"/>
                  <a:gd name="T18" fmla="*/ 86 w 89"/>
                  <a:gd name="T19" fmla="*/ 103 h 156"/>
                  <a:gd name="T20" fmla="*/ 87 w 89"/>
                  <a:gd name="T21" fmla="*/ 100 h 156"/>
                  <a:gd name="T22" fmla="*/ 89 w 89"/>
                  <a:gd name="T23" fmla="*/ 94 h 156"/>
                  <a:gd name="T24" fmla="*/ 89 w 89"/>
                  <a:gd name="T25" fmla="*/ 86 h 156"/>
                  <a:gd name="T26" fmla="*/ 87 w 89"/>
                  <a:gd name="T27" fmla="*/ 77 h 156"/>
                  <a:gd name="T28" fmla="*/ 85 w 89"/>
                  <a:gd name="T29" fmla="*/ 68 h 156"/>
                  <a:gd name="T30" fmla="*/ 81 w 89"/>
                  <a:gd name="T31" fmla="*/ 60 h 156"/>
                  <a:gd name="T32" fmla="*/ 78 w 89"/>
                  <a:gd name="T33" fmla="*/ 56 h 156"/>
                  <a:gd name="T34" fmla="*/ 76 w 89"/>
                  <a:gd name="T35" fmla="*/ 54 h 156"/>
                  <a:gd name="T36" fmla="*/ 68 w 89"/>
                  <a:gd name="T37" fmla="*/ 47 h 156"/>
                  <a:gd name="T38" fmla="*/ 53 w 89"/>
                  <a:gd name="T39" fmla="*/ 37 h 156"/>
                  <a:gd name="T40" fmla="*/ 39 w 89"/>
                  <a:gd name="T41" fmla="*/ 25 h 156"/>
                  <a:gd name="T42" fmla="*/ 23 w 89"/>
                  <a:gd name="T43" fmla="*/ 12 h 156"/>
                  <a:gd name="T44" fmla="*/ 7 w 89"/>
                  <a:gd name="T4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" h="156">
                    <a:moveTo>
                      <a:pt x="0" y="156"/>
                    </a:moveTo>
                    <a:lnTo>
                      <a:pt x="15" y="148"/>
                    </a:lnTo>
                    <a:lnTo>
                      <a:pt x="31" y="140"/>
                    </a:lnTo>
                    <a:lnTo>
                      <a:pt x="48" y="132"/>
                    </a:lnTo>
                    <a:lnTo>
                      <a:pt x="62" y="123"/>
                    </a:lnTo>
                    <a:lnTo>
                      <a:pt x="68" y="120"/>
                    </a:lnTo>
                    <a:lnTo>
                      <a:pt x="73" y="117"/>
                    </a:lnTo>
                    <a:lnTo>
                      <a:pt x="80" y="110"/>
                    </a:lnTo>
                    <a:lnTo>
                      <a:pt x="83" y="107"/>
                    </a:lnTo>
                    <a:lnTo>
                      <a:pt x="86" y="103"/>
                    </a:lnTo>
                    <a:lnTo>
                      <a:pt x="87" y="100"/>
                    </a:lnTo>
                    <a:lnTo>
                      <a:pt x="89" y="94"/>
                    </a:lnTo>
                    <a:lnTo>
                      <a:pt x="89" y="86"/>
                    </a:lnTo>
                    <a:lnTo>
                      <a:pt x="87" y="77"/>
                    </a:lnTo>
                    <a:lnTo>
                      <a:pt x="85" y="68"/>
                    </a:lnTo>
                    <a:lnTo>
                      <a:pt x="81" y="60"/>
                    </a:lnTo>
                    <a:lnTo>
                      <a:pt x="78" y="56"/>
                    </a:lnTo>
                    <a:lnTo>
                      <a:pt x="76" y="54"/>
                    </a:lnTo>
                    <a:lnTo>
                      <a:pt x="68" y="47"/>
                    </a:lnTo>
                    <a:lnTo>
                      <a:pt x="53" y="37"/>
                    </a:lnTo>
                    <a:lnTo>
                      <a:pt x="39" y="25"/>
                    </a:lnTo>
                    <a:lnTo>
                      <a:pt x="23" y="1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" name="Freeform 60"/>
              <p:cNvSpPr>
                <a:spLocks/>
              </p:cNvSpPr>
              <p:nvPr/>
            </p:nvSpPr>
            <p:spPr bwMode="auto">
              <a:xfrm>
                <a:off x="5757863" y="3427413"/>
                <a:ext cx="150813" cy="76200"/>
              </a:xfrm>
              <a:custGeom>
                <a:avLst/>
                <a:gdLst>
                  <a:gd name="T0" fmla="*/ 89 w 95"/>
                  <a:gd name="T1" fmla="*/ 0 h 48"/>
                  <a:gd name="T2" fmla="*/ 92 w 95"/>
                  <a:gd name="T3" fmla="*/ 3 h 48"/>
                  <a:gd name="T4" fmla="*/ 93 w 95"/>
                  <a:gd name="T5" fmla="*/ 7 h 48"/>
                  <a:gd name="T6" fmla="*/ 95 w 95"/>
                  <a:gd name="T7" fmla="*/ 8 h 48"/>
                  <a:gd name="T8" fmla="*/ 93 w 95"/>
                  <a:gd name="T9" fmla="*/ 11 h 48"/>
                  <a:gd name="T10" fmla="*/ 92 w 95"/>
                  <a:gd name="T11" fmla="*/ 13 h 48"/>
                  <a:gd name="T12" fmla="*/ 88 w 95"/>
                  <a:gd name="T13" fmla="*/ 16 h 48"/>
                  <a:gd name="T14" fmla="*/ 84 w 95"/>
                  <a:gd name="T15" fmla="*/ 19 h 48"/>
                  <a:gd name="T16" fmla="*/ 79 w 95"/>
                  <a:gd name="T17" fmla="*/ 21 h 48"/>
                  <a:gd name="T18" fmla="*/ 74 w 95"/>
                  <a:gd name="T19" fmla="*/ 24 h 48"/>
                  <a:gd name="T20" fmla="*/ 60 w 95"/>
                  <a:gd name="T21" fmla="*/ 29 h 48"/>
                  <a:gd name="T22" fmla="*/ 47 w 95"/>
                  <a:gd name="T23" fmla="*/ 34 h 48"/>
                  <a:gd name="T24" fmla="*/ 33 w 95"/>
                  <a:gd name="T25" fmla="*/ 38 h 48"/>
                  <a:gd name="T26" fmla="*/ 20 w 95"/>
                  <a:gd name="T27" fmla="*/ 42 h 48"/>
                  <a:gd name="T28" fmla="*/ 15 w 95"/>
                  <a:gd name="T29" fmla="*/ 45 h 48"/>
                  <a:gd name="T30" fmla="*/ 9 w 95"/>
                  <a:gd name="T31" fmla="*/ 46 h 48"/>
                  <a:gd name="T32" fmla="*/ 4 w 95"/>
                  <a:gd name="T33" fmla="*/ 48 h 48"/>
                  <a:gd name="T34" fmla="*/ 0 w 95"/>
                  <a:gd name="T3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48">
                    <a:moveTo>
                      <a:pt x="89" y="0"/>
                    </a:moveTo>
                    <a:lnTo>
                      <a:pt x="92" y="3"/>
                    </a:lnTo>
                    <a:lnTo>
                      <a:pt x="93" y="7"/>
                    </a:lnTo>
                    <a:lnTo>
                      <a:pt x="95" y="8"/>
                    </a:lnTo>
                    <a:lnTo>
                      <a:pt x="93" y="11"/>
                    </a:lnTo>
                    <a:lnTo>
                      <a:pt x="92" y="13"/>
                    </a:lnTo>
                    <a:lnTo>
                      <a:pt x="88" y="16"/>
                    </a:lnTo>
                    <a:lnTo>
                      <a:pt x="84" y="19"/>
                    </a:lnTo>
                    <a:lnTo>
                      <a:pt x="79" y="21"/>
                    </a:lnTo>
                    <a:lnTo>
                      <a:pt x="74" y="24"/>
                    </a:lnTo>
                    <a:lnTo>
                      <a:pt x="60" y="29"/>
                    </a:lnTo>
                    <a:lnTo>
                      <a:pt x="47" y="34"/>
                    </a:lnTo>
                    <a:lnTo>
                      <a:pt x="33" y="38"/>
                    </a:lnTo>
                    <a:lnTo>
                      <a:pt x="20" y="42"/>
                    </a:lnTo>
                    <a:lnTo>
                      <a:pt x="15" y="45"/>
                    </a:lnTo>
                    <a:lnTo>
                      <a:pt x="9" y="46"/>
                    </a:lnTo>
                    <a:lnTo>
                      <a:pt x="4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" name="Freeform 61"/>
              <p:cNvSpPr>
                <a:spLocks/>
              </p:cNvSpPr>
              <p:nvPr/>
            </p:nvSpPr>
            <p:spPr bwMode="auto">
              <a:xfrm>
                <a:off x="5789613" y="3540125"/>
                <a:ext cx="173038" cy="230188"/>
              </a:xfrm>
              <a:custGeom>
                <a:avLst/>
                <a:gdLst>
                  <a:gd name="T0" fmla="*/ 0 w 109"/>
                  <a:gd name="T1" fmla="*/ 145 h 145"/>
                  <a:gd name="T2" fmla="*/ 17 w 109"/>
                  <a:gd name="T3" fmla="*/ 144 h 145"/>
                  <a:gd name="T4" fmla="*/ 35 w 109"/>
                  <a:gd name="T5" fmla="*/ 142 h 145"/>
                  <a:gd name="T6" fmla="*/ 52 w 109"/>
                  <a:gd name="T7" fmla="*/ 139 h 145"/>
                  <a:gd name="T8" fmla="*/ 71 w 109"/>
                  <a:gd name="T9" fmla="*/ 135 h 145"/>
                  <a:gd name="T10" fmla="*/ 76 w 109"/>
                  <a:gd name="T11" fmla="*/ 134 h 145"/>
                  <a:gd name="T12" fmla="*/ 81 w 109"/>
                  <a:gd name="T13" fmla="*/ 132 h 145"/>
                  <a:gd name="T14" fmla="*/ 90 w 109"/>
                  <a:gd name="T15" fmla="*/ 128 h 145"/>
                  <a:gd name="T16" fmla="*/ 94 w 109"/>
                  <a:gd name="T17" fmla="*/ 127 h 145"/>
                  <a:gd name="T18" fmla="*/ 98 w 109"/>
                  <a:gd name="T19" fmla="*/ 124 h 145"/>
                  <a:gd name="T20" fmla="*/ 101 w 109"/>
                  <a:gd name="T21" fmla="*/ 121 h 145"/>
                  <a:gd name="T22" fmla="*/ 103 w 109"/>
                  <a:gd name="T23" fmla="*/ 117 h 145"/>
                  <a:gd name="T24" fmla="*/ 106 w 109"/>
                  <a:gd name="T25" fmla="*/ 109 h 145"/>
                  <a:gd name="T26" fmla="*/ 109 w 109"/>
                  <a:gd name="T27" fmla="*/ 100 h 145"/>
                  <a:gd name="T28" fmla="*/ 109 w 109"/>
                  <a:gd name="T29" fmla="*/ 90 h 145"/>
                  <a:gd name="T30" fmla="*/ 107 w 109"/>
                  <a:gd name="T31" fmla="*/ 81 h 145"/>
                  <a:gd name="T32" fmla="*/ 106 w 109"/>
                  <a:gd name="T33" fmla="*/ 77 h 145"/>
                  <a:gd name="T34" fmla="*/ 105 w 109"/>
                  <a:gd name="T35" fmla="*/ 73 h 145"/>
                  <a:gd name="T36" fmla="*/ 99 w 109"/>
                  <a:gd name="T37" fmla="*/ 66 h 145"/>
                  <a:gd name="T38" fmla="*/ 90 w 109"/>
                  <a:gd name="T39" fmla="*/ 50 h 145"/>
                  <a:gd name="T40" fmla="*/ 80 w 109"/>
                  <a:gd name="T41" fmla="*/ 34 h 145"/>
                  <a:gd name="T42" fmla="*/ 69 w 109"/>
                  <a:gd name="T43" fmla="*/ 17 h 145"/>
                  <a:gd name="T44" fmla="*/ 57 w 109"/>
                  <a:gd name="T4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" h="145">
                    <a:moveTo>
                      <a:pt x="0" y="145"/>
                    </a:moveTo>
                    <a:lnTo>
                      <a:pt x="17" y="144"/>
                    </a:lnTo>
                    <a:lnTo>
                      <a:pt x="35" y="142"/>
                    </a:lnTo>
                    <a:lnTo>
                      <a:pt x="52" y="139"/>
                    </a:lnTo>
                    <a:lnTo>
                      <a:pt x="71" y="135"/>
                    </a:lnTo>
                    <a:lnTo>
                      <a:pt x="76" y="134"/>
                    </a:lnTo>
                    <a:lnTo>
                      <a:pt x="81" y="132"/>
                    </a:lnTo>
                    <a:lnTo>
                      <a:pt x="90" y="128"/>
                    </a:lnTo>
                    <a:lnTo>
                      <a:pt x="94" y="127"/>
                    </a:lnTo>
                    <a:lnTo>
                      <a:pt x="98" y="124"/>
                    </a:lnTo>
                    <a:lnTo>
                      <a:pt x="101" y="121"/>
                    </a:lnTo>
                    <a:lnTo>
                      <a:pt x="103" y="117"/>
                    </a:lnTo>
                    <a:lnTo>
                      <a:pt x="106" y="109"/>
                    </a:lnTo>
                    <a:lnTo>
                      <a:pt x="109" y="100"/>
                    </a:lnTo>
                    <a:lnTo>
                      <a:pt x="109" y="90"/>
                    </a:lnTo>
                    <a:lnTo>
                      <a:pt x="107" y="81"/>
                    </a:lnTo>
                    <a:lnTo>
                      <a:pt x="106" y="77"/>
                    </a:lnTo>
                    <a:lnTo>
                      <a:pt x="105" y="73"/>
                    </a:lnTo>
                    <a:lnTo>
                      <a:pt x="99" y="66"/>
                    </a:lnTo>
                    <a:lnTo>
                      <a:pt x="90" y="50"/>
                    </a:lnTo>
                    <a:lnTo>
                      <a:pt x="80" y="34"/>
                    </a:lnTo>
                    <a:lnTo>
                      <a:pt x="69" y="17"/>
                    </a:lnTo>
                    <a:lnTo>
                      <a:pt x="5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2"/>
              <p:cNvSpPr>
                <a:spLocks/>
              </p:cNvSpPr>
              <p:nvPr/>
            </p:nvSpPr>
            <p:spPr bwMode="auto">
              <a:xfrm>
                <a:off x="5795963" y="3654425"/>
                <a:ext cx="161925" cy="28575"/>
              </a:xfrm>
              <a:custGeom>
                <a:avLst/>
                <a:gdLst>
                  <a:gd name="T0" fmla="*/ 99 w 102"/>
                  <a:gd name="T1" fmla="*/ 0 h 18"/>
                  <a:gd name="T2" fmla="*/ 101 w 102"/>
                  <a:gd name="T3" fmla="*/ 4 h 18"/>
                  <a:gd name="T4" fmla="*/ 102 w 102"/>
                  <a:gd name="T5" fmla="*/ 8 h 18"/>
                  <a:gd name="T6" fmla="*/ 102 w 102"/>
                  <a:gd name="T7" fmla="*/ 9 h 18"/>
                  <a:gd name="T8" fmla="*/ 101 w 102"/>
                  <a:gd name="T9" fmla="*/ 11 h 18"/>
                  <a:gd name="T10" fmla="*/ 98 w 102"/>
                  <a:gd name="T11" fmla="*/ 13 h 18"/>
                  <a:gd name="T12" fmla="*/ 94 w 102"/>
                  <a:gd name="T13" fmla="*/ 15 h 18"/>
                  <a:gd name="T14" fmla="*/ 89 w 102"/>
                  <a:gd name="T15" fmla="*/ 16 h 18"/>
                  <a:gd name="T16" fmla="*/ 84 w 102"/>
                  <a:gd name="T17" fmla="*/ 16 h 18"/>
                  <a:gd name="T18" fmla="*/ 77 w 102"/>
                  <a:gd name="T19" fmla="*/ 17 h 18"/>
                  <a:gd name="T20" fmla="*/ 63 w 102"/>
                  <a:gd name="T21" fmla="*/ 18 h 18"/>
                  <a:gd name="T22" fmla="*/ 48 w 102"/>
                  <a:gd name="T23" fmla="*/ 18 h 18"/>
                  <a:gd name="T24" fmla="*/ 34 w 102"/>
                  <a:gd name="T25" fmla="*/ 18 h 18"/>
                  <a:gd name="T26" fmla="*/ 21 w 102"/>
                  <a:gd name="T27" fmla="*/ 17 h 18"/>
                  <a:gd name="T28" fmla="*/ 14 w 102"/>
                  <a:gd name="T29" fmla="*/ 17 h 18"/>
                  <a:gd name="T30" fmla="*/ 9 w 102"/>
                  <a:gd name="T31" fmla="*/ 17 h 18"/>
                  <a:gd name="T32" fmla="*/ 4 w 102"/>
                  <a:gd name="T33" fmla="*/ 16 h 18"/>
                  <a:gd name="T34" fmla="*/ 0 w 102"/>
                  <a:gd name="T3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8">
                    <a:moveTo>
                      <a:pt x="99" y="0"/>
                    </a:moveTo>
                    <a:lnTo>
                      <a:pt x="101" y="4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1" y="11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89" y="16"/>
                    </a:lnTo>
                    <a:lnTo>
                      <a:pt x="84" y="16"/>
                    </a:lnTo>
                    <a:lnTo>
                      <a:pt x="77" y="17"/>
                    </a:lnTo>
                    <a:lnTo>
                      <a:pt x="63" y="18"/>
                    </a:lnTo>
                    <a:lnTo>
                      <a:pt x="48" y="18"/>
                    </a:lnTo>
                    <a:lnTo>
                      <a:pt x="34" y="18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9" y="17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63"/>
              <p:cNvSpPr>
                <a:spLocks/>
              </p:cNvSpPr>
              <p:nvPr/>
            </p:nvSpPr>
            <p:spPr bwMode="auto">
              <a:xfrm>
                <a:off x="5738813" y="3754438"/>
                <a:ext cx="193675" cy="209550"/>
              </a:xfrm>
              <a:custGeom>
                <a:avLst/>
                <a:gdLst>
                  <a:gd name="T0" fmla="*/ 0 w 122"/>
                  <a:gd name="T1" fmla="*/ 118 h 132"/>
                  <a:gd name="T2" fmla="*/ 17 w 122"/>
                  <a:gd name="T3" fmla="*/ 123 h 132"/>
                  <a:gd name="T4" fmla="*/ 34 w 122"/>
                  <a:gd name="T5" fmla="*/ 127 h 132"/>
                  <a:gd name="T6" fmla="*/ 53 w 122"/>
                  <a:gd name="T7" fmla="*/ 130 h 132"/>
                  <a:gd name="T8" fmla="*/ 70 w 122"/>
                  <a:gd name="T9" fmla="*/ 132 h 132"/>
                  <a:gd name="T10" fmla="*/ 76 w 122"/>
                  <a:gd name="T11" fmla="*/ 132 h 132"/>
                  <a:gd name="T12" fmla="*/ 82 w 122"/>
                  <a:gd name="T13" fmla="*/ 132 h 132"/>
                  <a:gd name="T14" fmla="*/ 91 w 122"/>
                  <a:gd name="T15" fmla="*/ 132 h 132"/>
                  <a:gd name="T16" fmla="*/ 95 w 122"/>
                  <a:gd name="T17" fmla="*/ 132 h 132"/>
                  <a:gd name="T18" fmla="*/ 100 w 122"/>
                  <a:gd name="T19" fmla="*/ 131 h 132"/>
                  <a:gd name="T20" fmla="*/ 104 w 122"/>
                  <a:gd name="T21" fmla="*/ 128 h 132"/>
                  <a:gd name="T22" fmla="*/ 108 w 122"/>
                  <a:gd name="T23" fmla="*/ 126 h 132"/>
                  <a:gd name="T24" fmla="*/ 113 w 122"/>
                  <a:gd name="T25" fmla="*/ 119 h 132"/>
                  <a:gd name="T26" fmla="*/ 117 w 122"/>
                  <a:gd name="T27" fmla="*/ 111 h 132"/>
                  <a:gd name="T28" fmla="*/ 121 w 122"/>
                  <a:gd name="T29" fmla="*/ 102 h 132"/>
                  <a:gd name="T30" fmla="*/ 122 w 122"/>
                  <a:gd name="T31" fmla="*/ 98 h 132"/>
                  <a:gd name="T32" fmla="*/ 122 w 122"/>
                  <a:gd name="T33" fmla="*/ 94 h 132"/>
                  <a:gd name="T34" fmla="*/ 122 w 122"/>
                  <a:gd name="T35" fmla="*/ 89 h 132"/>
                  <a:gd name="T36" fmla="*/ 122 w 122"/>
                  <a:gd name="T37" fmla="*/ 84 h 132"/>
                  <a:gd name="T38" fmla="*/ 121 w 122"/>
                  <a:gd name="T39" fmla="*/ 75 h 132"/>
                  <a:gd name="T40" fmla="*/ 116 w 122"/>
                  <a:gd name="T41" fmla="*/ 58 h 132"/>
                  <a:gd name="T42" fmla="*/ 112 w 122"/>
                  <a:gd name="T43" fmla="*/ 39 h 132"/>
                  <a:gd name="T44" fmla="*/ 108 w 122"/>
                  <a:gd name="T45" fmla="*/ 20 h 132"/>
                  <a:gd name="T46" fmla="*/ 103 w 122"/>
                  <a:gd name="T4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32">
                    <a:moveTo>
                      <a:pt x="0" y="118"/>
                    </a:moveTo>
                    <a:lnTo>
                      <a:pt x="17" y="123"/>
                    </a:lnTo>
                    <a:lnTo>
                      <a:pt x="34" y="127"/>
                    </a:lnTo>
                    <a:lnTo>
                      <a:pt x="53" y="130"/>
                    </a:lnTo>
                    <a:lnTo>
                      <a:pt x="70" y="132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91" y="132"/>
                    </a:lnTo>
                    <a:lnTo>
                      <a:pt x="95" y="132"/>
                    </a:lnTo>
                    <a:lnTo>
                      <a:pt x="100" y="131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3" y="119"/>
                    </a:lnTo>
                    <a:lnTo>
                      <a:pt x="117" y="111"/>
                    </a:lnTo>
                    <a:lnTo>
                      <a:pt x="121" y="102"/>
                    </a:lnTo>
                    <a:lnTo>
                      <a:pt x="122" y="98"/>
                    </a:lnTo>
                    <a:lnTo>
                      <a:pt x="122" y="94"/>
                    </a:lnTo>
                    <a:lnTo>
                      <a:pt x="122" y="89"/>
                    </a:lnTo>
                    <a:lnTo>
                      <a:pt x="122" y="84"/>
                    </a:lnTo>
                    <a:lnTo>
                      <a:pt x="121" y="75"/>
                    </a:lnTo>
                    <a:lnTo>
                      <a:pt x="116" y="58"/>
                    </a:lnTo>
                    <a:lnTo>
                      <a:pt x="112" y="39"/>
                    </a:lnTo>
                    <a:lnTo>
                      <a:pt x="108" y="20"/>
                    </a:lnTo>
                    <a:lnTo>
                      <a:pt x="103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775326" y="3857625"/>
                <a:ext cx="157163" cy="46038"/>
              </a:xfrm>
              <a:custGeom>
                <a:avLst/>
                <a:gdLst>
                  <a:gd name="T0" fmla="*/ 99 w 99"/>
                  <a:gd name="T1" fmla="*/ 19 h 29"/>
                  <a:gd name="T2" fmla="*/ 99 w 99"/>
                  <a:gd name="T3" fmla="*/ 23 h 29"/>
                  <a:gd name="T4" fmla="*/ 99 w 99"/>
                  <a:gd name="T5" fmla="*/ 25 h 29"/>
                  <a:gd name="T6" fmla="*/ 98 w 99"/>
                  <a:gd name="T7" fmla="*/ 28 h 29"/>
                  <a:gd name="T8" fmla="*/ 97 w 99"/>
                  <a:gd name="T9" fmla="*/ 29 h 29"/>
                  <a:gd name="T10" fmla="*/ 93 w 99"/>
                  <a:gd name="T11" fmla="*/ 29 h 29"/>
                  <a:gd name="T12" fmla="*/ 89 w 99"/>
                  <a:gd name="T13" fmla="*/ 29 h 29"/>
                  <a:gd name="T14" fmla="*/ 84 w 99"/>
                  <a:gd name="T15" fmla="*/ 29 h 29"/>
                  <a:gd name="T16" fmla="*/ 72 w 99"/>
                  <a:gd name="T17" fmla="*/ 27 h 29"/>
                  <a:gd name="T18" fmla="*/ 59 w 99"/>
                  <a:gd name="T19" fmla="*/ 23 h 29"/>
                  <a:gd name="T20" fmla="*/ 46 w 99"/>
                  <a:gd name="T21" fmla="*/ 19 h 29"/>
                  <a:gd name="T22" fmla="*/ 31 w 99"/>
                  <a:gd name="T23" fmla="*/ 14 h 29"/>
                  <a:gd name="T24" fmla="*/ 19 w 99"/>
                  <a:gd name="T25" fmla="*/ 10 h 29"/>
                  <a:gd name="T26" fmla="*/ 13 w 99"/>
                  <a:gd name="T27" fmla="*/ 7 h 29"/>
                  <a:gd name="T28" fmla="*/ 8 w 99"/>
                  <a:gd name="T29" fmla="*/ 4 h 29"/>
                  <a:gd name="T30" fmla="*/ 4 w 99"/>
                  <a:gd name="T31" fmla="*/ 3 h 29"/>
                  <a:gd name="T32" fmla="*/ 0 w 99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29">
                    <a:moveTo>
                      <a:pt x="99" y="19"/>
                    </a:moveTo>
                    <a:lnTo>
                      <a:pt x="99" y="23"/>
                    </a:lnTo>
                    <a:lnTo>
                      <a:pt x="99" y="25"/>
                    </a:lnTo>
                    <a:lnTo>
                      <a:pt x="98" y="28"/>
                    </a:lnTo>
                    <a:lnTo>
                      <a:pt x="97" y="29"/>
                    </a:lnTo>
                    <a:lnTo>
                      <a:pt x="93" y="29"/>
                    </a:lnTo>
                    <a:lnTo>
                      <a:pt x="89" y="29"/>
                    </a:lnTo>
                    <a:lnTo>
                      <a:pt x="84" y="29"/>
                    </a:lnTo>
                    <a:lnTo>
                      <a:pt x="72" y="27"/>
                    </a:lnTo>
                    <a:lnTo>
                      <a:pt x="59" y="23"/>
                    </a:lnTo>
                    <a:lnTo>
                      <a:pt x="46" y="19"/>
                    </a:lnTo>
                    <a:lnTo>
                      <a:pt x="31" y="14"/>
                    </a:lnTo>
                    <a:lnTo>
                      <a:pt x="19" y="10"/>
                    </a:lnTo>
                    <a:lnTo>
                      <a:pt x="13" y="7"/>
                    </a:lnTo>
                    <a:lnTo>
                      <a:pt x="8" y="4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65"/>
              <p:cNvSpPr>
                <a:spLocks/>
              </p:cNvSpPr>
              <p:nvPr/>
            </p:nvSpPr>
            <p:spPr bwMode="auto">
              <a:xfrm>
                <a:off x="5635626" y="3963988"/>
                <a:ext cx="214313" cy="193675"/>
              </a:xfrm>
              <a:custGeom>
                <a:avLst/>
                <a:gdLst>
                  <a:gd name="T0" fmla="*/ 0 w 135"/>
                  <a:gd name="T1" fmla="*/ 79 h 122"/>
                  <a:gd name="T2" fmla="*/ 14 w 135"/>
                  <a:gd name="T3" fmla="*/ 88 h 122"/>
                  <a:gd name="T4" fmla="*/ 30 w 135"/>
                  <a:gd name="T5" fmla="*/ 97 h 122"/>
                  <a:gd name="T6" fmla="*/ 46 w 135"/>
                  <a:gd name="T7" fmla="*/ 106 h 122"/>
                  <a:gd name="T8" fmla="*/ 62 w 135"/>
                  <a:gd name="T9" fmla="*/ 114 h 122"/>
                  <a:gd name="T10" fmla="*/ 67 w 135"/>
                  <a:gd name="T11" fmla="*/ 117 h 122"/>
                  <a:gd name="T12" fmla="*/ 72 w 135"/>
                  <a:gd name="T13" fmla="*/ 118 h 122"/>
                  <a:gd name="T14" fmla="*/ 81 w 135"/>
                  <a:gd name="T15" fmla="*/ 121 h 122"/>
                  <a:gd name="T16" fmla="*/ 86 w 135"/>
                  <a:gd name="T17" fmla="*/ 122 h 122"/>
                  <a:gd name="T18" fmla="*/ 90 w 135"/>
                  <a:gd name="T19" fmla="*/ 122 h 122"/>
                  <a:gd name="T20" fmla="*/ 96 w 135"/>
                  <a:gd name="T21" fmla="*/ 122 h 122"/>
                  <a:gd name="T22" fmla="*/ 99 w 135"/>
                  <a:gd name="T23" fmla="*/ 119 h 122"/>
                  <a:gd name="T24" fmla="*/ 107 w 135"/>
                  <a:gd name="T25" fmla="*/ 115 h 122"/>
                  <a:gd name="T26" fmla="*/ 113 w 135"/>
                  <a:gd name="T27" fmla="*/ 110 h 122"/>
                  <a:gd name="T28" fmla="*/ 119 w 135"/>
                  <a:gd name="T29" fmla="*/ 102 h 122"/>
                  <a:gd name="T30" fmla="*/ 122 w 135"/>
                  <a:gd name="T31" fmla="*/ 98 h 122"/>
                  <a:gd name="T32" fmla="*/ 124 w 135"/>
                  <a:gd name="T33" fmla="*/ 94 h 122"/>
                  <a:gd name="T34" fmla="*/ 126 w 135"/>
                  <a:gd name="T35" fmla="*/ 91 h 122"/>
                  <a:gd name="T36" fmla="*/ 127 w 135"/>
                  <a:gd name="T37" fmla="*/ 87 h 122"/>
                  <a:gd name="T38" fmla="*/ 128 w 135"/>
                  <a:gd name="T39" fmla="*/ 76 h 122"/>
                  <a:gd name="T40" fmla="*/ 130 w 135"/>
                  <a:gd name="T41" fmla="*/ 59 h 122"/>
                  <a:gd name="T42" fmla="*/ 131 w 135"/>
                  <a:gd name="T43" fmla="*/ 41 h 122"/>
                  <a:gd name="T44" fmla="*/ 134 w 135"/>
                  <a:gd name="T45" fmla="*/ 21 h 122"/>
                  <a:gd name="T46" fmla="*/ 135 w 135"/>
                  <a:gd name="T4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2">
                    <a:moveTo>
                      <a:pt x="0" y="79"/>
                    </a:moveTo>
                    <a:lnTo>
                      <a:pt x="14" y="88"/>
                    </a:lnTo>
                    <a:lnTo>
                      <a:pt x="30" y="97"/>
                    </a:lnTo>
                    <a:lnTo>
                      <a:pt x="46" y="106"/>
                    </a:lnTo>
                    <a:lnTo>
                      <a:pt x="62" y="114"/>
                    </a:lnTo>
                    <a:lnTo>
                      <a:pt x="67" y="117"/>
                    </a:lnTo>
                    <a:lnTo>
                      <a:pt x="72" y="118"/>
                    </a:lnTo>
                    <a:lnTo>
                      <a:pt x="81" y="121"/>
                    </a:lnTo>
                    <a:lnTo>
                      <a:pt x="86" y="122"/>
                    </a:lnTo>
                    <a:lnTo>
                      <a:pt x="90" y="122"/>
                    </a:lnTo>
                    <a:lnTo>
                      <a:pt x="96" y="122"/>
                    </a:lnTo>
                    <a:lnTo>
                      <a:pt x="99" y="119"/>
                    </a:lnTo>
                    <a:lnTo>
                      <a:pt x="107" y="115"/>
                    </a:lnTo>
                    <a:lnTo>
                      <a:pt x="113" y="110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4" y="94"/>
                    </a:lnTo>
                    <a:lnTo>
                      <a:pt x="126" y="91"/>
                    </a:lnTo>
                    <a:lnTo>
                      <a:pt x="127" y="87"/>
                    </a:lnTo>
                    <a:lnTo>
                      <a:pt x="128" y="76"/>
                    </a:lnTo>
                    <a:lnTo>
                      <a:pt x="130" y="59"/>
                    </a:lnTo>
                    <a:lnTo>
                      <a:pt x="131" y="41"/>
                    </a:lnTo>
                    <a:lnTo>
                      <a:pt x="134" y="21"/>
                    </a:lnTo>
                    <a:lnTo>
                      <a:pt x="13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66"/>
              <p:cNvSpPr>
                <a:spLocks/>
              </p:cNvSpPr>
              <p:nvPr/>
            </p:nvSpPr>
            <p:spPr bwMode="auto">
              <a:xfrm>
                <a:off x="5695951" y="4021138"/>
                <a:ext cx="141288" cy="92075"/>
              </a:xfrm>
              <a:custGeom>
                <a:avLst/>
                <a:gdLst>
                  <a:gd name="T0" fmla="*/ 89 w 89"/>
                  <a:gd name="T1" fmla="*/ 49 h 58"/>
                  <a:gd name="T2" fmla="*/ 88 w 89"/>
                  <a:gd name="T3" fmla="*/ 53 h 58"/>
                  <a:gd name="T4" fmla="*/ 86 w 89"/>
                  <a:gd name="T5" fmla="*/ 56 h 58"/>
                  <a:gd name="T6" fmla="*/ 85 w 89"/>
                  <a:gd name="T7" fmla="*/ 57 h 58"/>
                  <a:gd name="T8" fmla="*/ 82 w 89"/>
                  <a:gd name="T9" fmla="*/ 58 h 58"/>
                  <a:gd name="T10" fmla="*/ 80 w 89"/>
                  <a:gd name="T11" fmla="*/ 57 h 58"/>
                  <a:gd name="T12" fmla="*/ 76 w 89"/>
                  <a:gd name="T13" fmla="*/ 56 h 58"/>
                  <a:gd name="T14" fmla="*/ 71 w 89"/>
                  <a:gd name="T15" fmla="*/ 55 h 58"/>
                  <a:gd name="T16" fmla="*/ 60 w 89"/>
                  <a:gd name="T17" fmla="*/ 48 h 58"/>
                  <a:gd name="T18" fmla="*/ 50 w 89"/>
                  <a:gd name="T19" fmla="*/ 40 h 58"/>
                  <a:gd name="T20" fmla="*/ 38 w 89"/>
                  <a:gd name="T21" fmla="*/ 32 h 58"/>
                  <a:gd name="T22" fmla="*/ 26 w 89"/>
                  <a:gd name="T23" fmla="*/ 23 h 58"/>
                  <a:gd name="T24" fmla="*/ 16 w 89"/>
                  <a:gd name="T25" fmla="*/ 14 h 58"/>
                  <a:gd name="T26" fmla="*/ 6 w 89"/>
                  <a:gd name="T27" fmla="*/ 6 h 58"/>
                  <a:gd name="T28" fmla="*/ 4 w 89"/>
                  <a:gd name="T29" fmla="*/ 4 h 58"/>
                  <a:gd name="T30" fmla="*/ 0 w 89"/>
                  <a:gd name="T3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58">
                    <a:moveTo>
                      <a:pt x="89" y="49"/>
                    </a:moveTo>
                    <a:lnTo>
                      <a:pt x="88" y="53"/>
                    </a:lnTo>
                    <a:lnTo>
                      <a:pt x="86" y="56"/>
                    </a:lnTo>
                    <a:lnTo>
                      <a:pt x="85" y="57"/>
                    </a:lnTo>
                    <a:lnTo>
                      <a:pt x="82" y="58"/>
                    </a:lnTo>
                    <a:lnTo>
                      <a:pt x="80" y="57"/>
                    </a:lnTo>
                    <a:lnTo>
                      <a:pt x="76" y="56"/>
                    </a:lnTo>
                    <a:lnTo>
                      <a:pt x="71" y="55"/>
                    </a:lnTo>
                    <a:lnTo>
                      <a:pt x="60" y="48"/>
                    </a:lnTo>
                    <a:lnTo>
                      <a:pt x="50" y="40"/>
                    </a:lnTo>
                    <a:lnTo>
                      <a:pt x="38" y="32"/>
                    </a:lnTo>
                    <a:lnTo>
                      <a:pt x="26" y="23"/>
                    </a:lnTo>
                    <a:lnTo>
                      <a:pt x="16" y="14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67"/>
              <p:cNvSpPr>
                <a:spLocks/>
              </p:cNvSpPr>
              <p:nvPr/>
            </p:nvSpPr>
            <p:spPr bwMode="auto">
              <a:xfrm>
                <a:off x="5489576" y="4144963"/>
                <a:ext cx="244475" cy="161925"/>
              </a:xfrm>
              <a:custGeom>
                <a:avLst/>
                <a:gdLst>
                  <a:gd name="T0" fmla="*/ 0 w 154"/>
                  <a:gd name="T1" fmla="*/ 30 h 102"/>
                  <a:gd name="T2" fmla="*/ 11 w 154"/>
                  <a:gd name="T3" fmla="*/ 45 h 102"/>
                  <a:gd name="T4" fmla="*/ 23 w 154"/>
                  <a:gd name="T5" fmla="*/ 58 h 102"/>
                  <a:gd name="T6" fmla="*/ 47 w 154"/>
                  <a:gd name="T7" fmla="*/ 84 h 102"/>
                  <a:gd name="T8" fmla="*/ 51 w 154"/>
                  <a:gd name="T9" fmla="*/ 89 h 102"/>
                  <a:gd name="T10" fmla="*/ 55 w 154"/>
                  <a:gd name="T11" fmla="*/ 92 h 102"/>
                  <a:gd name="T12" fmla="*/ 63 w 154"/>
                  <a:gd name="T13" fmla="*/ 97 h 102"/>
                  <a:gd name="T14" fmla="*/ 67 w 154"/>
                  <a:gd name="T15" fmla="*/ 100 h 102"/>
                  <a:gd name="T16" fmla="*/ 71 w 154"/>
                  <a:gd name="T17" fmla="*/ 101 h 102"/>
                  <a:gd name="T18" fmla="*/ 76 w 154"/>
                  <a:gd name="T19" fmla="*/ 102 h 102"/>
                  <a:gd name="T20" fmla="*/ 81 w 154"/>
                  <a:gd name="T21" fmla="*/ 102 h 102"/>
                  <a:gd name="T22" fmla="*/ 89 w 154"/>
                  <a:gd name="T23" fmla="*/ 100 h 102"/>
                  <a:gd name="T24" fmla="*/ 97 w 154"/>
                  <a:gd name="T25" fmla="*/ 97 h 102"/>
                  <a:gd name="T26" fmla="*/ 105 w 154"/>
                  <a:gd name="T27" fmla="*/ 92 h 102"/>
                  <a:gd name="T28" fmla="*/ 113 w 154"/>
                  <a:gd name="T29" fmla="*/ 87 h 102"/>
                  <a:gd name="T30" fmla="*/ 116 w 154"/>
                  <a:gd name="T31" fmla="*/ 83 h 102"/>
                  <a:gd name="T32" fmla="*/ 118 w 154"/>
                  <a:gd name="T33" fmla="*/ 79 h 102"/>
                  <a:gd name="T34" fmla="*/ 122 w 154"/>
                  <a:gd name="T35" fmla="*/ 71 h 102"/>
                  <a:gd name="T36" fmla="*/ 129 w 154"/>
                  <a:gd name="T37" fmla="*/ 54 h 102"/>
                  <a:gd name="T38" fmla="*/ 138 w 154"/>
                  <a:gd name="T39" fmla="*/ 37 h 102"/>
                  <a:gd name="T40" fmla="*/ 146 w 154"/>
                  <a:gd name="T41" fmla="*/ 18 h 102"/>
                  <a:gd name="T42" fmla="*/ 154 w 154"/>
                  <a:gd name="T4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102">
                    <a:moveTo>
                      <a:pt x="0" y="30"/>
                    </a:moveTo>
                    <a:lnTo>
                      <a:pt x="11" y="45"/>
                    </a:lnTo>
                    <a:lnTo>
                      <a:pt x="23" y="58"/>
                    </a:lnTo>
                    <a:lnTo>
                      <a:pt x="47" y="84"/>
                    </a:lnTo>
                    <a:lnTo>
                      <a:pt x="51" y="89"/>
                    </a:lnTo>
                    <a:lnTo>
                      <a:pt x="55" y="92"/>
                    </a:lnTo>
                    <a:lnTo>
                      <a:pt x="63" y="97"/>
                    </a:lnTo>
                    <a:lnTo>
                      <a:pt x="67" y="100"/>
                    </a:lnTo>
                    <a:lnTo>
                      <a:pt x="71" y="101"/>
                    </a:lnTo>
                    <a:lnTo>
                      <a:pt x="76" y="102"/>
                    </a:lnTo>
                    <a:lnTo>
                      <a:pt x="81" y="102"/>
                    </a:lnTo>
                    <a:lnTo>
                      <a:pt x="89" y="100"/>
                    </a:lnTo>
                    <a:lnTo>
                      <a:pt x="97" y="97"/>
                    </a:lnTo>
                    <a:lnTo>
                      <a:pt x="105" y="92"/>
                    </a:lnTo>
                    <a:lnTo>
                      <a:pt x="113" y="87"/>
                    </a:lnTo>
                    <a:lnTo>
                      <a:pt x="116" y="83"/>
                    </a:lnTo>
                    <a:lnTo>
                      <a:pt x="118" y="79"/>
                    </a:lnTo>
                    <a:lnTo>
                      <a:pt x="122" y="71"/>
                    </a:lnTo>
                    <a:lnTo>
                      <a:pt x="129" y="54"/>
                    </a:lnTo>
                    <a:lnTo>
                      <a:pt x="138" y="37"/>
                    </a:lnTo>
                    <a:lnTo>
                      <a:pt x="146" y="18"/>
                    </a:lnTo>
                    <a:lnTo>
                      <a:pt x="154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68"/>
              <p:cNvSpPr>
                <a:spLocks/>
              </p:cNvSpPr>
              <p:nvPr/>
            </p:nvSpPr>
            <p:spPr bwMode="auto">
              <a:xfrm>
                <a:off x="5568951" y="4149725"/>
                <a:ext cx="107950" cy="130175"/>
              </a:xfrm>
              <a:custGeom>
                <a:avLst/>
                <a:gdLst>
                  <a:gd name="T0" fmla="*/ 68 w 68"/>
                  <a:gd name="T1" fmla="*/ 76 h 82"/>
                  <a:gd name="T2" fmla="*/ 66 w 68"/>
                  <a:gd name="T3" fmla="*/ 78 h 82"/>
                  <a:gd name="T4" fmla="*/ 64 w 68"/>
                  <a:gd name="T5" fmla="*/ 81 h 82"/>
                  <a:gd name="T6" fmla="*/ 62 w 68"/>
                  <a:gd name="T7" fmla="*/ 82 h 82"/>
                  <a:gd name="T8" fmla="*/ 60 w 68"/>
                  <a:gd name="T9" fmla="*/ 82 h 82"/>
                  <a:gd name="T10" fmla="*/ 56 w 68"/>
                  <a:gd name="T11" fmla="*/ 80 h 82"/>
                  <a:gd name="T12" fmla="*/ 54 w 68"/>
                  <a:gd name="T13" fmla="*/ 77 h 82"/>
                  <a:gd name="T14" fmla="*/ 50 w 68"/>
                  <a:gd name="T15" fmla="*/ 74 h 82"/>
                  <a:gd name="T16" fmla="*/ 46 w 68"/>
                  <a:gd name="T17" fmla="*/ 69 h 82"/>
                  <a:gd name="T18" fmla="*/ 42 w 68"/>
                  <a:gd name="T19" fmla="*/ 65 h 82"/>
                  <a:gd name="T20" fmla="*/ 34 w 68"/>
                  <a:gd name="T21" fmla="*/ 55 h 82"/>
                  <a:gd name="T22" fmla="*/ 25 w 68"/>
                  <a:gd name="T23" fmla="*/ 42 h 82"/>
                  <a:gd name="T24" fmla="*/ 17 w 68"/>
                  <a:gd name="T25" fmla="*/ 30 h 82"/>
                  <a:gd name="T26" fmla="*/ 11 w 68"/>
                  <a:gd name="T27" fmla="*/ 18 h 82"/>
                  <a:gd name="T28" fmla="*/ 5 w 68"/>
                  <a:gd name="T29" fmla="*/ 8 h 82"/>
                  <a:gd name="T30" fmla="*/ 3 w 68"/>
                  <a:gd name="T31" fmla="*/ 4 h 82"/>
                  <a:gd name="T32" fmla="*/ 0 w 68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82">
                    <a:moveTo>
                      <a:pt x="68" y="76"/>
                    </a:moveTo>
                    <a:lnTo>
                      <a:pt x="66" y="78"/>
                    </a:lnTo>
                    <a:lnTo>
                      <a:pt x="64" y="81"/>
                    </a:lnTo>
                    <a:lnTo>
                      <a:pt x="62" y="82"/>
                    </a:lnTo>
                    <a:lnTo>
                      <a:pt x="60" y="82"/>
                    </a:lnTo>
                    <a:lnTo>
                      <a:pt x="56" y="80"/>
                    </a:lnTo>
                    <a:lnTo>
                      <a:pt x="54" y="77"/>
                    </a:lnTo>
                    <a:lnTo>
                      <a:pt x="50" y="74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4" y="55"/>
                    </a:lnTo>
                    <a:lnTo>
                      <a:pt x="25" y="42"/>
                    </a:lnTo>
                    <a:lnTo>
                      <a:pt x="17" y="30"/>
                    </a:lnTo>
                    <a:lnTo>
                      <a:pt x="11" y="18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69"/>
              <p:cNvSpPr>
                <a:spLocks/>
              </p:cNvSpPr>
              <p:nvPr/>
            </p:nvSpPr>
            <p:spPr bwMode="auto">
              <a:xfrm>
                <a:off x="5319713" y="4244975"/>
                <a:ext cx="244475" cy="152400"/>
              </a:xfrm>
              <a:custGeom>
                <a:avLst/>
                <a:gdLst>
                  <a:gd name="T0" fmla="*/ 0 w 154"/>
                  <a:gd name="T1" fmla="*/ 0 h 96"/>
                  <a:gd name="T2" fmla="*/ 5 w 154"/>
                  <a:gd name="T3" fmla="*/ 17 h 96"/>
                  <a:gd name="T4" fmla="*/ 12 w 154"/>
                  <a:gd name="T5" fmla="*/ 34 h 96"/>
                  <a:gd name="T6" fmla="*/ 18 w 154"/>
                  <a:gd name="T7" fmla="*/ 50 h 96"/>
                  <a:gd name="T8" fmla="*/ 26 w 154"/>
                  <a:gd name="T9" fmla="*/ 67 h 96"/>
                  <a:gd name="T10" fmla="*/ 29 w 154"/>
                  <a:gd name="T11" fmla="*/ 72 h 96"/>
                  <a:gd name="T12" fmla="*/ 31 w 154"/>
                  <a:gd name="T13" fmla="*/ 76 h 96"/>
                  <a:gd name="T14" fmla="*/ 38 w 154"/>
                  <a:gd name="T15" fmla="*/ 84 h 96"/>
                  <a:gd name="T16" fmla="*/ 41 w 154"/>
                  <a:gd name="T17" fmla="*/ 88 h 96"/>
                  <a:gd name="T18" fmla="*/ 44 w 154"/>
                  <a:gd name="T19" fmla="*/ 90 h 96"/>
                  <a:gd name="T20" fmla="*/ 48 w 154"/>
                  <a:gd name="T21" fmla="*/ 93 h 96"/>
                  <a:gd name="T22" fmla="*/ 52 w 154"/>
                  <a:gd name="T23" fmla="*/ 94 h 96"/>
                  <a:gd name="T24" fmla="*/ 61 w 154"/>
                  <a:gd name="T25" fmla="*/ 96 h 96"/>
                  <a:gd name="T26" fmla="*/ 69 w 154"/>
                  <a:gd name="T27" fmla="*/ 94 h 96"/>
                  <a:gd name="T28" fmla="*/ 78 w 154"/>
                  <a:gd name="T29" fmla="*/ 93 h 96"/>
                  <a:gd name="T30" fmla="*/ 88 w 154"/>
                  <a:gd name="T31" fmla="*/ 89 h 96"/>
                  <a:gd name="T32" fmla="*/ 96 w 154"/>
                  <a:gd name="T33" fmla="*/ 84 h 96"/>
                  <a:gd name="T34" fmla="*/ 101 w 154"/>
                  <a:gd name="T35" fmla="*/ 77 h 96"/>
                  <a:gd name="T36" fmla="*/ 114 w 154"/>
                  <a:gd name="T37" fmla="*/ 64 h 96"/>
                  <a:gd name="T38" fmla="*/ 127 w 154"/>
                  <a:gd name="T39" fmla="*/ 51 h 96"/>
                  <a:gd name="T40" fmla="*/ 140 w 154"/>
                  <a:gd name="T41" fmla="*/ 37 h 96"/>
                  <a:gd name="T42" fmla="*/ 154 w 154"/>
                  <a:gd name="T43" fmla="*/ 2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96">
                    <a:moveTo>
                      <a:pt x="0" y="0"/>
                    </a:moveTo>
                    <a:lnTo>
                      <a:pt x="5" y="17"/>
                    </a:lnTo>
                    <a:lnTo>
                      <a:pt x="12" y="34"/>
                    </a:lnTo>
                    <a:lnTo>
                      <a:pt x="18" y="50"/>
                    </a:lnTo>
                    <a:lnTo>
                      <a:pt x="26" y="67"/>
                    </a:lnTo>
                    <a:lnTo>
                      <a:pt x="29" y="72"/>
                    </a:lnTo>
                    <a:lnTo>
                      <a:pt x="31" y="76"/>
                    </a:lnTo>
                    <a:lnTo>
                      <a:pt x="38" y="84"/>
                    </a:lnTo>
                    <a:lnTo>
                      <a:pt x="41" y="88"/>
                    </a:lnTo>
                    <a:lnTo>
                      <a:pt x="44" y="90"/>
                    </a:lnTo>
                    <a:lnTo>
                      <a:pt x="48" y="93"/>
                    </a:lnTo>
                    <a:lnTo>
                      <a:pt x="52" y="94"/>
                    </a:lnTo>
                    <a:lnTo>
                      <a:pt x="61" y="96"/>
                    </a:lnTo>
                    <a:lnTo>
                      <a:pt x="69" y="94"/>
                    </a:lnTo>
                    <a:lnTo>
                      <a:pt x="78" y="93"/>
                    </a:lnTo>
                    <a:lnTo>
                      <a:pt x="88" y="89"/>
                    </a:lnTo>
                    <a:lnTo>
                      <a:pt x="96" y="84"/>
                    </a:lnTo>
                    <a:lnTo>
                      <a:pt x="101" y="77"/>
                    </a:lnTo>
                    <a:lnTo>
                      <a:pt x="114" y="64"/>
                    </a:lnTo>
                    <a:lnTo>
                      <a:pt x="127" y="51"/>
                    </a:lnTo>
                    <a:lnTo>
                      <a:pt x="140" y="37"/>
                    </a:lnTo>
                    <a:lnTo>
                      <a:pt x="154" y="2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70"/>
              <p:cNvSpPr>
                <a:spLocks/>
              </p:cNvSpPr>
              <p:nvPr/>
            </p:nvSpPr>
            <p:spPr bwMode="auto">
              <a:xfrm>
                <a:off x="5408613" y="4230688"/>
                <a:ext cx="63500" cy="153988"/>
              </a:xfrm>
              <a:custGeom>
                <a:avLst/>
                <a:gdLst>
                  <a:gd name="T0" fmla="*/ 40 w 40"/>
                  <a:gd name="T1" fmla="*/ 93 h 97"/>
                  <a:gd name="T2" fmla="*/ 37 w 40"/>
                  <a:gd name="T3" fmla="*/ 95 h 97"/>
                  <a:gd name="T4" fmla="*/ 33 w 40"/>
                  <a:gd name="T5" fmla="*/ 97 h 97"/>
                  <a:gd name="T6" fmla="*/ 32 w 40"/>
                  <a:gd name="T7" fmla="*/ 97 h 97"/>
                  <a:gd name="T8" fmla="*/ 29 w 40"/>
                  <a:gd name="T9" fmla="*/ 97 h 97"/>
                  <a:gd name="T10" fmla="*/ 26 w 40"/>
                  <a:gd name="T11" fmla="*/ 94 h 97"/>
                  <a:gd name="T12" fmla="*/ 25 w 40"/>
                  <a:gd name="T13" fmla="*/ 90 h 97"/>
                  <a:gd name="T14" fmla="*/ 22 w 40"/>
                  <a:gd name="T15" fmla="*/ 85 h 97"/>
                  <a:gd name="T16" fmla="*/ 20 w 40"/>
                  <a:gd name="T17" fmla="*/ 80 h 97"/>
                  <a:gd name="T18" fmla="*/ 17 w 40"/>
                  <a:gd name="T19" fmla="*/ 74 h 97"/>
                  <a:gd name="T20" fmla="*/ 13 w 40"/>
                  <a:gd name="T21" fmla="*/ 61 h 97"/>
                  <a:gd name="T22" fmla="*/ 9 w 40"/>
                  <a:gd name="T23" fmla="*/ 47 h 97"/>
                  <a:gd name="T24" fmla="*/ 5 w 40"/>
                  <a:gd name="T25" fmla="*/ 34 h 97"/>
                  <a:gd name="T26" fmla="*/ 3 w 40"/>
                  <a:gd name="T27" fmla="*/ 21 h 97"/>
                  <a:gd name="T28" fmla="*/ 2 w 40"/>
                  <a:gd name="T29" fmla="*/ 14 h 97"/>
                  <a:gd name="T30" fmla="*/ 2 w 40"/>
                  <a:gd name="T31" fmla="*/ 9 h 97"/>
                  <a:gd name="T32" fmla="*/ 0 w 40"/>
                  <a:gd name="T33" fmla="*/ 4 h 97"/>
                  <a:gd name="T34" fmla="*/ 0 w 40"/>
                  <a:gd name="T3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97">
                    <a:moveTo>
                      <a:pt x="40" y="93"/>
                    </a:moveTo>
                    <a:lnTo>
                      <a:pt x="37" y="95"/>
                    </a:lnTo>
                    <a:lnTo>
                      <a:pt x="33" y="97"/>
                    </a:lnTo>
                    <a:lnTo>
                      <a:pt x="32" y="97"/>
                    </a:lnTo>
                    <a:lnTo>
                      <a:pt x="29" y="97"/>
                    </a:lnTo>
                    <a:lnTo>
                      <a:pt x="26" y="94"/>
                    </a:lnTo>
                    <a:lnTo>
                      <a:pt x="25" y="90"/>
                    </a:lnTo>
                    <a:lnTo>
                      <a:pt x="22" y="85"/>
                    </a:lnTo>
                    <a:lnTo>
                      <a:pt x="20" y="80"/>
                    </a:lnTo>
                    <a:lnTo>
                      <a:pt x="17" y="74"/>
                    </a:lnTo>
                    <a:lnTo>
                      <a:pt x="13" y="61"/>
                    </a:lnTo>
                    <a:lnTo>
                      <a:pt x="9" y="47"/>
                    </a:lnTo>
                    <a:lnTo>
                      <a:pt x="5" y="34"/>
                    </a:lnTo>
                    <a:lnTo>
                      <a:pt x="3" y="21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71"/>
              <p:cNvSpPr>
                <a:spLocks/>
              </p:cNvSpPr>
              <p:nvPr/>
            </p:nvSpPr>
            <p:spPr bwMode="auto">
              <a:xfrm>
                <a:off x="5138738" y="4238625"/>
                <a:ext cx="222250" cy="180975"/>
              </a:xfrm>
              <a:custGeom>
                <a:avLst/>
                <a:gdLst>
                  <a:gd name="T0" fmla="*/ 0 w 140"/>
                  <a:gd name="T1" fmla="*/ 0 h 114"/>
                  <a:gd name="T2" fmla="*/ 0 w 140"/>
                  <a:gd name="T3" fmla="*/ 18 h 114"/>
                  <a:gd name="T4" fmla="*/ 1 w 140"/>
                  <a:gd name="T5" fmla="*/ 35 h 114"/>
                  <a:gd name="T6" fmla="*/ 3 w 140"/>
                  <a:gd name="T7" fmla="*/ 54 h 114"/>
                  <a:gd name="T8" fmla="*/ 4 w 140"/>
                  <a:gd name="T9" fmla="*/ 72 h 114"/>
                  <a:gd name="T10" fmla="*/ 5 w 140"/>
                  <a:gd name="T11" fmla="*/ 77 h 114"/>
                  <a:gd name="T12" fmla="*/ 7 w 140"/>
                  <a:gd name="T13" fmla="*/ 83 h 114"/>
                  <a:gd name="T14" fmla="*/ 9 w 140"/>
                  <a:gd name="T15" fmla="*/ 92 h 114"/>
                  <a:gd name="T16" fmla="*/ 10 w 140"/>
                  <a:gd name="T17" fmla="*/ 96 h 114"/>
                  <a:gd name="T18" fmla="*/ 13 w 140"/>
                  <a:gd name="T19" fmla="*/ 100 h 114"/>
                  <a:gd name="T20" fmla="*/ 17 w 140"/>
                  <a:gd name="T21" fmla="*/ 104 h 114"/>
                  <a:gd name="T22" fmla="*/ 21 w 140"/>
                  <a:gd name="T23" fmla="*/ 106 h 114"/>
                  <a:gd name="T24" fmla="*/ 29 w 140"/>
                  <a:gd name="T25" fmla="*/ 110 h 114"/>
                  <a:gd name="T26" fmla="*/ 37 w 140"/>
                  <a:gd name="T27" fmla="*/ 111 h 114"/>
                  <a:gd name="T28" fmla="*/ 46 w 140"/>
                  <a:gd name="T29" fmla="*/ 114 h 114"/>
                  <a:gd name="T30" fmla="*/ 55 w 140"/>
                  <a:gd name="T31" fmla="*/ 113 h 114"/>
                  <a:gd name="T32" fmla="*/ 59 w 140"/>
                  <a:gd name="T33" fmla="*/ 113 h 114"/>
                  <a:gd name="T34" fmla="*/ 64 w 140"/>
                  <a:gd name="T35" fmla="*/ 110 h 114"/>
                  <a:gd name="T36" fmla="*/ 72 w 140"/>
                  <a:gd name="T37" fmla="*/ 106 h 114"/>
                  <a:gd name="T38" fmla="*/ 88 w 140"/>
                  <a:gd name="T39" fmla="*/ 98 h 114"/>
                  <a:gd name="T40" fmla="*/ 105 w 140"/>
                  <a:gd name="T41" fmla="*/ 89 h 114"/>
                  <a:gd name="T42" fmla="*/ 122 w 140"/>
                  <a:gd name="T43" fmla="*/ 80 h 114"/>
                  <a:gd name="T44" fmla="*/ 140 w 140"/>
                  <a:gd name="T45" fmla="*/ 7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14">
                    <a:moveTo>
                      <a:pt x="0" y="0"/>
                    </a:moveTo>
                    <a:lnTo>
                      <a:pt x="0" y="18"/>
                    </a:lnTo>
                    <a:lnTo>
                      <a:pt x="1" y="35"/>
                    </a:lnTo>
                    <a:lnTo>
                      <a:pt x="3" y="54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7" y="83"/>
                    </a:lnTo>
                    <a:lnTo>
                      <a:pt x="9" y="92"/>
                    </a:lnTo>
                    <a:lnTo>
                      <a:pt x="10" y="96"/>
                    </a:lnTo>
                    <a:lnTo>
                      <a:pt x="13" y="100"/>
                    </a:lnTo>
                    <a:lnTo>
                      <a:pt x="17" y="104"/>
                    </a:lnTo>
                    <a:lnTo>
                      <a:pt x="21" y="106"/>
                    </a:lnTo>
                    <a:lnTo>
                      <a:pt x="29" y="110"/>
                    </a:lnTo>
                    <a:lnTo>
                      <a:pt x="37" y="111"/>
                    </a:lnTo>
                    <a:lnTo>
                      <a:pt x="46" y="114"/>
                    </a:lnTo>
                    <a:lnTo>
                      <a:pt x="55" y="113"/>
                    </a:lnTo>
                    <a:lnTo>
                      <a:pt x="59" y="113"/>
                    </a:lnTo>
                    <a:lnTo>
                      <a:pt x="64" y="110"/>
                    </a:lnTo>
                    <a:lnTo>
                      <a:pt x="72" y="106"/>
                    </a:lnTo>
                    <a:lnTo>
                      <a:pt x="88" y="98"/>
                    </a:lnTo>
                    <a:lnTo>
                      <a:pt x="105" y="89"/>
                    </a:lnTo>
                    <a:lnTo>
                      <a:pt x="122" y="80"/>
                    </a:lnTo>
                    <a:lnTo>
                      <a:pt x="140" y="7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72"/>
              <p:cNvSpPr>
                <a:spLocks/>
              </p:cNvSpPr>
              <p:nvPr/>
            </p:nvSpPr>
            <p:spPr bwMode="auto">
              <a:xfrm>
                <a:off x="5218113" y="4252913"/>
                <a:ext cx="22225" cy="161925"/>
              </a:xfrm>
              <a:custGeom>
                <a:avLst/>
                <a:gdLst>
                  <a:gd name="T0" fmla="*/ 14 w 14"/>
                  <a:gd name="T1" fmla="*/ 101 h 102"/>
                  <a:gd name="T2" fmla="*/ 10 w 14"/>
                  <a:gd name="T3" fmla="*/ 102 h 102"/>
                  <a:gd name="T4" fmla="*/ 8 w 14"/>
                  <a:gd name="T5" fmla="*/ 102 h 102"/>
                  <a:gd name="T6" fmla="*/ 5 w 14"/>
                  <a:gd name="T7" fmla="*/ 102 h 102"/>
                  <a:gd name="T8" fmla="*/ 4 w 14"/>
                  <a:gd name="T9" fmla="*/ 101 h 102"/>
                  <a:gd name="T10" fmla="*/ 2 w 14"/>
                  <a:gd name="T11" fmla="*/ 98 h 102"/>
                  <a:gd name="T12" fmla="*/ 1 w 14"/>
                  <a:gd name="T13" fmla="*/ 93 h 102"/>
                  <a:gd name="T14" fmla="*/ 1 w 14"/>
                  <a:gd name="T15" fmla="*/ 89 h 102"/>
                  <a:gd name="T16" fmla="*/ 0 w 14"/>
                  <a:gd name="T17" fmla="*/ 83 h 102"/>
                  <a:gd name="T18" fmla="*/ 0 w 14"/>
                  <a:gd name="T19" fmla="*/ 77 h 102"/>
                  <a:gd name="T20" fmla="*/ 0 w 14"/>
                  <a:gd name="T21" fmla="*/ 63 h 102"/>
                  <a:gd name="T22" fmla="*/ 1 w 14"/>
                  <a:gd name="T23" fmla="*/ 49 h 102"/>
                  <a:gd name="T24" fmla="*/ 2 w 14"/>
                  <a:gd name="T25" fmla="*/ 34 h 102"/>
                  <a:gd name="T26" fmla="*/ 4 w 14"/>
                  <a:gd name="T27" fmla="*/ 21 h 102"/>
                  <a:gd name="T28" fmla="*/ 5 w 14"/>
                  <a:gd name="T29" fmla="*/ 15 h 102"/>
                  <a:gd name="T30" fmla="*/ 5 w 14"/>
                  <a:gd name="T31" fmla="*/ 9 h 102"/>
                  <a:gd name="T32" fmla="*/ 6 w 14"/>
                  <a:gd name="T33" fmla="*/ 4 h 102"/>
                  <a:gd name="T34" fmla="*/ 8 w 14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2">
                    <a:moveTo>
                      <a:pt x="14" y="101"/>
                    </a:moveTo>
                    <a:lnTo>
                      <a:pt x="10" y="102"/>
                    </a:lnTo>
                    <a:lnTo>
                      <a:pt x="8" y="102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2" y="98"/>
                    </a:lnTo>
                    <a:lnTo>
                      <a:pt x="1" y="93"/>
                    </a:lnTo>
                    <a:lnTo>
                      <a:pt x="1" y="89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1" y="49"/>
                    </a:lnTo>
                    <a:lnTo>
                      <a:pt x="2" y="34"/>
                    </a:lnTo>
                    <a:lnTo>
                      <a:pt x="4" y="21"/>
                    </a:lnTo>
                    <a:lnTo>
                      <a:pt x="5" y="15"/>
                    </a:lnTo>
                    <a:lnTo>
                      <a:pt x="5" y="9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73"/>
              <p:cNvSpPr>
                <a:spLocks/>
              </p:cNvSpPr>
              <p:nvPr/>
            </p:nvSpPr>
            <p:spPr bwMode="auto">
              <a:xfrm>
                <a:off x="4938713" y="4173538"/>
                <a:ext cx="206375" cy="200025"/>
              </a:xfrm>
              <a:custGeom>
                <a:avLst/>
                <a:gdLst>
                  <a:gd name="T0" fmla="*/ 21 w 130"/>
                  <a:gd name="T1" fmla="*/ 0 h 126"/>
                  <a:gd name="T2" fmla="*/ 16 w 130"/>
                  <a:gd name="T3" fmla="*/ 17 h 126"/>
                  <a:gd name="T4" fmla="*/ 11 w 130"/>
                  <a:gd name="T5" fmla="*/ 35 h 126"/>
                  <a:gd name="T6" fmla="*/ 6 w 130"/>
                  <a:gd name="T7" fmla="*/ 52 h 126"/>
                  <a:gd name="T8" fmla="*/ 2 w 130"/>
                  <a:gd name="T9" fmla="*/ 70 h 126"/>
                  <a:gd name="T10" fmla="*/ 0 w 130"/>
                  <a:gd name="T11" fmla="*/ 75 h 126"/>
                  <a:gd name="T12" fmla="*/ 0 w 130"/>
                  <a:gd name="T13" fmla="*/ 80 h 126"/>
                  <a:gd name="T14" fmla="*/ 0 w 130"/>
                  <a:gd name="T15" fmla="*/ 91 h 126"/>
                  <a:gd name="T16" fmla="*/ 0 w 130"/>
                  <a:gd name="T17" fmla="*/ 95 h 126"/>
                  <a:gd name="T18" fmla="*/ 2 w 130"/>
                  <a:gd name="T19" fmla="*/ 99 h 126"/>
                  <a:gd name="T20" fmla="*/ 3 w 130"/>
                  <a:gd name="T21" fmla="*/ 104 h 126"/>
                  <a:gd name="T22" fmla="*/ 6 w 130"/>
                  <a:gd name="T23" fmla="*/ 108 h 126"/>
                  <a:gd name="T24" fmla="*/ 12 w 130"/>
                  <a:gd name="T25" fmla="*/ 113 h 126"/>
                  <a:gd name="T26" fmla="*/ 19 w 130"/>
                  <a:gd name="T27" fmla="*/ 118 h 126"/>
                  <a:gd name="T28" fmla="*/ 28 w 130"/>
                  <a:gd name="T29" fmla="*/ 122 h 126"/>
                  <a:gd name="T30" fmla="*/ 32 w 130"/>
                  <a:gd name="T31" fmla="*/ 124 h 126"/>
                  <a:gd name="T32" fmla="*/ 36 w 130"/>
                  <a:gd name="T33" fmla="*/ 125 h 126"/>
                  <a:gd name="T34" fmla="*/ 41 w 130"/>
                  <a:gd name="T35" fmla="*/ 126 h 126"/>
                  <a:gd name="T36" fmla="*/ 45 w 130"/>
                  <a:gd name="T37" fmla="*/ 126 h 126"/>
                  <a:gd name="T38" fmla="*/ 54 w 130"/>
                  <a:gd name="T39" fmla="*/ 125 h 126"/>
                  <a:gd name="T40" fmla="*/ 72 w 130"/>
                  <a:gd name="T41" fmla="*/ 122 h 126"/>
                  <a:gd name="T42" fmla="*/ 91 w 130"/>
                  <a:gd name="T43" fmla="*/ 120 h 126"/>
                  <a:gd name="T44" fmla="*/ 110 w 130"/>
                  <a:gd name="T45" fmla="*/ 116 h 126"/>
                  <a:gd name="T46" fmla="*/ 130 w 130"/>
                  <a:gd name="T47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6">
                    <a:moveTo>
                      <a:pt x="21" y="0"/>
                    </a:moveTo>
                    <a:lnTo>
                      <a:pt x="16" y="17"/>
                    </a:lnTo>
                    <a:lnTo>
                      <a:pt x="11" y="35"/>
                    </a:lnTo>
                    <a:lnTo>
                      <a:pt x="6" y="52"/>
                    </a:lnTo>
                    <a:lnTo>
                      <a:pt x="2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9"/>
                    </a:lnTo>
                    <a:lnTo>
                      <a:pt x="3" y="104"/>
                    </a:lnTo>
                    <a:lnTo>
                      <a:pt x="6" y="108"/>
                    </a:lnTo>
                    <a:lnTo>
                      <a:pt x="12" y="113"/>
                    </a:lnTo>
                    <a:lnTo>
                      <a:pt x="19" y="118"/>
                    </a:lnTo>
                    <a:lnTo>
                      <a:pt x="28" y="122"/>
                    </a:lnTo>
                    <a:lnTo>
                      <a:pt x="32" y="124"/>
                    </a:lnTo>
                    <a:lnTo>
                      <a:pt x="36" y="125"/>
                    </a:lnTo>
                    <a:lnTo>
                      <a:pt x="41" y="126"/>
                    </a:lnTo>
                    <a:lnTo>
                      <a:pt x="45" y="126"/>
                    </a:lnTo>
                    <a:lnTo>
                      <a:pt x="54" y="125"/>
                    </a:lnTo>
                    <a:lnTo>
                      <a:pt x="72" y="122"/>
                    </a:lnTo>
                    <a:lnTo>
                      <a:pt x="91" y="120"/>
                    </a:lnTo>
                    <a:lnTo>
                      <a:pt x="110" y="116"/>
                    </a:lnTo>
                    <a:lnTo>
                      <a:pt x="130" y="113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74"/>
              <p:cNvSpPr>
                <a:spLocks/>
              </p:cNvSpPr>
              <p:nvPr/>
            </p:nvSpPr>
            <p:spPr bwMode="auto">
              <a:xfrm>
                <a:off x="4995863" y="4217988"/>
                <a:ext cx="57150" cy="155575"/>
              </a:xfrm>
              <a:custGeom>
                <a:avLst/>
                <a:gdLst>
                  <a:gd name="T0" fmla="*/ 10 w 36"/>
                  <a:gd name="T1" fmla="*/ 98 h 98"/>
                  <a:gd name="T2" fmla="*/ 6 w 36"/>
                  <a:gd name="T3" fmla="*/ 97 h 98"/>
                  <a:gd name="T4" fmla="*/ 2 w 36"/>
                  <a:gd name="T5" fmla="*/ 97 h 98"/>
                  <a:gd name="T6" fmla="*/ 1 w 36"/>
                  <a:gd name="T7" fmla="*/ 96 h 98"/>
                  <a:gd name="T8" fmla="*/ 0 w 36"/>
                  <a:gd name="T9" fmla="*/ 94 h 98"/>
                  <a:gd name="T10" fmla="*/ 0 w 36"/>
                  <a:gd name="T11" fmla="*/ 90 h 98"/>
                  <a:gd name="T12" fmla="*/ 0 w 36"/>
                  <a:gd name="T13" fmla="*/ 86 h 98"/>
                  <a:gd name="T14" fmla="*/ 1 w 36"/>
                  <a:gd name="T15" fmla="*/ 81 h 98"/>
                  <a:gd name="T16" fmla="*/ 4 w 36"/>
                  <a:gd name="T17" fmla="*/ 69 h 98"/>
                  <a:gd name="T18" fmla="*/ 9 w 36"/>
                  <a:gd name="T19" fmla="*/ 58 h 98"/>
                  <a:gd name="T20" fmla="*/ 14 w 36"/>
                  <a:gd name="T21" fmla="*/ 43 h 98"/>
                  <a:gd name="T22" fmla="*/ 19 w 36"/>
                  <a:gd name="T23" fmla="*/ 30 h 98"/>
                  <a:gd name="T24" fmla="*/ 26 w 36"/>
                  <a:gd name="T25" fmla="*/ 18 h 98"/>
                  <a:gd name="T26" fmla="*/ 28 w 36"/>
                  <a:gd name="T27" fmla="*/ 13 h 98"/>
                  <a:gd name="T28" fmla="*/ 31 w 36"/>
                  <a:gd name="T29" fmla="*/ 8 h 98"/>
                  <a:gd name="T30" fmla="*/ 34 w 36"/>
                  <a:gd name="T31" fmla="*/ 4 h 98"/>
                  <a:gd name="T32" fmla="*/ 36 w 36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98">
                    <a:moveTo>
                      <a:pt x="10" y="98"/>
                    </a:moveTo>
                    <a:lnTo>
                      <a:pt x="6" y="97"/>
                    </a:lnTo>
                    <a:lnTo>
                      <a:pt x="2" y="97"/>
                    </a:lnTo>
                    <a:lnTo>
                      <a:pt x="1" y="96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9" y="58"/>
                    </a:lnTo>
                    <a:lnTo>
                      <a:pt x="14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28" y="13"/>
                    </a:lnTo>
                    <a:lnTo>
                      <a:pt x="31" y="8"/>
                    </a:lnTo>
                    <a:lnTo>
                      <a:pt x="34" y="4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75"/>
              <p:cNvSpPr>
                <a:spLocks/>
              </p:cNvSpPr>
              <p:nvPr/>
            </p:nvSpPr>
            <p:spPr bwMode="auto">
              <a:xfrm>
                <a:off x="4754563" y="4059238"/>
                <a:ext cx="187325" cy="225425"/>
              </a:xfrm>
              <a:custGeom>
                <a:avLst/>
                <a:gdLst>
                  <a:gd name="T0" fmla="*/ 51 w 118"/>
                  <a:gd name="T1" fmla="*/ 0 h 142"/>
                  <a:gd name="T2" fmla="*/ 40 w 118"/>
                  <a:gd name="T3" fmla="*/ 15 h 142"/>
                  <a:gd name="T4" fmla="*/ 30 w 118"/>
                  <a:gd name="T5" fmla="*/ 29 h 142"/>
                  <a:gd name="T6" fmla="*/ 19 w 118"/>
                  <a:gd name="T7" fmla="*/ 44 h 142"/>
                  <a:gd name="T8" fmla="*/ 10 w 118"/>
                  <a:gd name="T9" fmla="*/ 59 h 142"/>
                  <a:gd name="T10" fmla="*/ 8 w 118"/>
                  <a:gd name="T11" fmla="*/ 65 h 142"/>
                  <a:gd name="T12" fmla="*/ 5 w 118"/>
                  <a:gd name="T13" fmla="*/ 69 h 142"/>
                  <a:gd name="T14" fmla="*/ 1 w 118"/>
                  <a:gd name="T15" fmla="*/ 78 h 142"/>
                  <a:gd name="T16" fmla="*/ 0 w 118"/>
                  <a:gd name="T17" fmla="*/ 83 h 142"/>
                  <a:gd name="T18" fmla="*/ 0 w 118"/>
                  <a:gd name="T19" fmla="*/ 87 h 142"/>
                  <a:gd name="T20" fmla="*/ 0 w 118"/>
                  <a:gd name="T21" fmla="*/ 92 h 142"/>
                  <a:gd name="T22" fmla="*/ 1 w 118"/>
                  <a:gd name="T23" fmla="*/ 96 h 142"/>
                  <a:gd name="T24" fmla="*/ 5 w 118"/>
                  <a:gd name="T25" fmla="*/ 104 h 142"/>
                  <a:gd name="T26" fmla="*/ 10 w 118"/>
                  <a:gd name="T27" fmla="*/ 110 h 142"/>
                  <a:gd name="T28" fmla="*/ 17 w 118"/>
                  <a:gd name="T29" fmla="*/ 117 h 142"/>
                  <a:gd name="T30" fmla="*/ 21 w 118"/>
                  <a:gd name="T31" fmla="*/ 121 h 142"/>
                  <a:gd name="T32" fmla="*/ 25 w 118"/>
                  <a:gd name="T33" fmla="*/ 122 h 142"/>
                  <a:gd name="T34" fmla="*/ 29 w 118"/>
                  <a:gd name="T35" fmla="*/ 125 h 142"/>
                  <a:gd name="T36" fmla="*/ 32 w 118"/>
                  <a:gd name="T37" fmla="*/ 126 h 142"/>
                  <a:gd name="T38" fmla="*/ 42 w 118"/>
                  <a:gd name="T39" fmla="*/ 127 h 142"/>
                  <a:gd name="T40" fmla="*/ 60 w 118"/>
                  <a:gd name="T41" fmla="*/ 131 h 142"/>
                  <a:gd name="T42" fmla="*/ 78 w 118"/>
                  <a:gd name="T43" fmla="*/ 134 h 142"/>
                  <a:gd name="T44" fmla="*/ 98 w 118"/>
                  <a:gd name="T45" fmla="*/ 138 h 142"/>
                  <a:gd name="T46" fmla="*/ 118 w 118"/>
                  <a:gd name="T4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42">
                    <a:moveTo>
                      <a:pt x="51" y="0"/>
                    </a:moveTo>
                    <a:lnTo>
                      <a:pt x="40" y="15"/>
                    </a:lnTo>
                    <a:lnTo>
                      <a:pt x="30" y="29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8" y="65"/>
                    </a:lnTo>
                    <a:lnTo>
                      <a:pt x="5" y="69"/>
                    </a:lnTo>
                    <a:lnTo>
                      <a:pt x="1" y="78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1" y="96"/>
                    </a:lnTo>
                    <a:lnTo>
                      <a:pt x="5" y="104"/>
                    </a:lnTo>
                    <a:lnTo>
                      <a:pt x="10" y="110"/>
                    </a:lnTo>
                    <a:lnTo>
                      <a:pt x="17" y="117"/>
                    </a:lnTo>
                    <a:lnTo>
                      <a:pt x="21" y="121"/>
                    </a:lnTo>
                    <a:lnTo>
                      <a:pt x="25" y="122"/>
                    </a:lnTo>
                    <a:lnTo>
                      <a:pt x="29" y="125"/>
                    </a:lnTo>
                    <a:lnTo>
                      <a:pt x="32" y="126"/>
                    </a:lnTo>
                    <a:lnTo>
                      <a:pt x="42" y="127"/>
                    </a:lnTo>
                    <a:lnTo>
                      <a:pt x="60" y="131"/>
                    </a:lnTo>
                    <a:lnTo>
                      <a:pt x="78" y="134"/>
                    </a:lnTo>
                    <a:lnTo>
                      <a:pt x="98" y="138"/>
                    </a:lnTo>
                    <a:lnTo>
                      <a:pt x="118" y="14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76"/>
              <p:cNvSpPr>
                <a:spLocks/>
              </p:cNvSpPr>
              <p:nvPr/>
            </p:nvSpPr>
            <p:spPr bwMode="auto">
              <a:xfrm>
                <a:off x="4794251" y="4125913"/>
                <a:ext cx="103188" cy="133350"/>
              </a:xfrm>
              <a:custGeom>
                <a:avLst/>
                <a:gdLst>
                  <a:gd name="T0" fmla="*/ 9 w 65"/>
                  <a:gd name="T1" fmla="*/ 84 h 84"/>
                  <a:gd name="T2" fmla="*/ 5 w 65"/>
                  <a:gd name="T3" fmla="*/ 83 h 84"/>
                  <a:gd name="T4" fmla="*/ 2 w 65"/>
                  <a:gd name="T5" fmla="*/ 82 h 84"/>
                  <a:gd name="T6" fmla="*/ 1 w 65"/>
                  <a:gd name="T7" fmla="*/ 79 h 84"/>
                  <a:gd name="T8" fmla="*/ 0 w 65"/>
                  <a:gd name="T9" fmla="*/ 78 h 84"/>
                  <a:gd name="T10" fmla="*/ 1 w 65"/>
                  <a:gd name="T11" fmla="*/ 74 h 84"/>
                  <a:gd name="T12" fmla="*/ 2 w 65"/>
                  <a:gd name="T13" fmla="*/ 70 h 84"/>
                  <a:gd name="T14" fmla="*/ 5 w 65"/>
                  <a:gd name="T15" fmla="*/ 66 h 84"/>
                  <a:gd name="T16" fmla="*/ 9 w 65"/>
                  <a:gd name="T17" fmla="*/ 61 h 84"/>
                  <a:gd name="T18" fmla="*/ 11 w 65"/>
                  <a:gd name="T19" fmla="*/ 57 h 84"/>
                  <a:gd name="T20" fmla="*/ 21 w 65"/>
                  <a:gd name="T21" fmla="*/ 45 h 84"/>
                  <a:gd name="T22" fmla="*/ 30 w 65"/>
                  <a:gd name="T23" fmla="*/ 34 h 84"/>
                  <a:gd name="T24" fmla="*/ 40 w 65"/>
                  <a:gd name="T25" fmla="*/ 24 h 84"/>
                  <a:gd name="T26" fmla="*/ 49 w 65"/>
                  <a:gd name="T27" fmla="*/ 15 h 84"/>
                  <a:gd name="T28" fmla="*/ 59 w 65"/>
                  <a:gd name="T29" fmla="*/ 7 h 84"/>
                  <a:gd name="T30" fmla="*/ 61 w 65"/>
                  <a:gd name="T31" fmla="*/ 3 h 84"/>
                  <a:gd name="T32" fmla="*/ 65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9" y="84"/>
                    </a:moveTo>
                    <a:lnTo>
                      <a:pt x="5" y="83"/>
                    </a:lnTo>
                    <a:lnTo>
                      <a:pt x="2" y="82"/>
                    </a:lnTo>
                    <a:lnTo>
                      <a:pt x="1" y="79"/>
                    </a:lnTo>
                    <a:lnTo>
                      <a:pt x="0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5" y="66"/>
                    </a:lnTo>
                    <a:lnTo>
                      <a:pt x="9" y="61"/>
                    </a:lnTo>
                    <a:lnTo>
                      <a:pt x="11" y="57"/>
                    </a:lnTo>
                    <a:lnTo>
                      <a:pt x="21" y="45"/>
                    </a:lnTo>
                    <a:lnTo>
                      <a:pt x="30" y="34"/>
                    </a:lnTo>
                    <a:lnTo>
                      <a:pt x="40" y="24"/>
                    </a:lnTo>
                    <a:lnTo>
                      <a:pt x="49" y="15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6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77"/>
              <p:cNvSpPr>
                <a:spLocks/>
              </p:cNvSpPr>
              <p:nvPr/>
            </p:nvSpPr>
            <p:spPr bwMode="auto">
              <a:xfrm>
                <a:off x="4619626" y="3906838"/>
                <a:ext cx="150813" cy="246063"/>
              </a:xfrm>
              <a:custGeom>
                <a:avLst/>
                <a:gdLst>
                  <a:gd name="T0" fmla="*/ 78 w 95"/>
                  <a:gd name="T1" fmla="*/ 0 h 155"/>
                  <a:gd name="T2" fmla="*/ 62 w 95"/>
                  <a:gd name="T3" fmla="*/ 10 h 155"/>
                  <a:gd name="T4" fmla="*/ 48 w 95"/>
                  <a:gd name="T5" fmla="*/ 19 h 155"/>
                  <a:gd name="T6" fmla="*/ 34 w 95"/>
                  <a:gd name="T7" fmla="*/ 31 h 155"/>
                  <a:gd name="T8" fmla="*/ 21 w 95"/>
                  <a:gd name="T9" fmla="*/ 41 h 155"/>
                  <a:gd name="T10" fmla="*/ 15 w 95"/>
                  <a:gd name="T11" fmla="*/ 45 h 155"/>
                  <a:gd name="T12" fmla="*/ 11 w 95"/>
                  <a:gd name="T13" fmla="*/ 49 h 155"/>
                  <a:gd name="T14" fmla="*/ 6 w 95"/>
                  <a:gd name="T15" fmla="*/ 57 h 155"/>
                  <a:gd name="T16" fmla="*/ 4 w 95"/>
                  <a:gd name="T17" fmla="*/ 61 h 155"/>
                  <a:gd name="T18" fmla="*/ 1 w 95"/>
                  <a:gd name="T19" fmla="*/ 65 h 155"/>
                  <a:gd name="T20" fmla="*/ 0 w 95"/>
                  <a:gd name="T21" fmla="*/ 69 h 155"/>
                  <a:gd name="T22" fmla="*/ 0 w 95"/>
                  <a:gd name="T23" fmla="*/ 74 h 155"/>
                  <a:gd name="T24" fmla="*/ 1 w 95"/>
                  <a:gd name="T25" fmla="*/ 83 h 155"/>
                  <a:gd name="T26" fmla="*/ 4 w 95"/>
                  <a:gd name="T27" fmla="*/ 91 h 155"/>
                  <a:gd name="T28" fmla="*/ 7 w 95"/>
                  <a:gd name="T29" fmla="*/ 99 h 155"/>
                  <a:gd name="T30" fmla="*/ 13 w 95"/>
                  <a:gd name="T31" fmla="*/ 107 h 155"/>
                  <a:gd name="T32" fmla="*/ 17 w 95"/>
                  <a:gd name="T33" fmla="*/ 110 h 155"/>
                  <a:gd name="T34" fmla="*/ 19 w 95"/>
                  <a:gd name="T35" fmla="*/ 113 h 155"/>
                  <a:gd name="T36" fmla="*/ 28 w 95"/>
                  <a:gd name="T37" fmla="*/ 117 h 155"/>
                  <a:gd name="T38" fmla="*/ 43 w 95"/>
                  <a:gd name="T39" fmla="*/ 127 h 155"/>
                  <a:gd name="T40" fmla="*/ 60 w 95"/>
                  <a:gd name="T41" fmla="*/ 136 h 155"/>
                  <a:gd name="T42" fmla="*/ 77 w 95"/>
                  <a:gd name="T43" fmla="*/ 145 h 155"/>
                  <a:gd name="T44" fmla="*/ 95 w 95"/>
                  <a:gd name="T4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155">
                    <a:moveTo>
                      <a:pt x="78" y="0"/>
                    </a:moveTo>
                    <a:lnTo>
                      <a:pt x="62" y="10"/>
                    </a:lnTo>
                    <a:lnTo>
                      <a:pt x="48" y="19"/>
                    </a:lnTo>
                    <a:lnTo>
                      <a:pt x="34" y="31"/>
                    </a:lnTo>
                    <a:lnTo>
                      <a:pt x="21" y="41"/>
                    </a:lnTo>
                    <a:lnTo>
                      <a:pt x="15" y="45"/>
                    </a:lnTo>
                    <a:lnTo>
                      <a:pt x="11" y="49"/>
                    </a:lnTo>
                    <a:lnTo>
                      <a:pt x="6" y="57"/>
                    </a:lnTo>
                    <a:lnTo>
                      <a:pt x="4" y="61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3" y="107"/>
                    </a:lnTo>
                    <a:lnTo>
                      <a:pt x="17" y="110"/>
                    </a:lnTo>
                    <a:lnTo>
                      <a:pt x="19" y="113"/>
                    </a:lnTo>
                    <a:lnTo>
                      <a:pt x="28" y="117"/>
                    </a:lnTo>
                    <a:lnTo>
                      <a:pt x="43" y="127"/>
                    </a:lnTo>
                    <a:lnTo>
                      <a:pt x="60" y="136"/>
                    </a:lnTo>
                    <a:lnTo>
                      <a:pt x="77" y="145"/>
                    </a:lnTo>
                    <a:lnTo>
                      <a:pt x="95" y="15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78"/>
              <p:cNvSpPr>
                <a:spLocks/>
              </p:cNvSpPr>
              <p:nvPr/>
            </p:nvSpPr>
            <p:spPr bwMode="auto">
              <a:xfrm>
                <a:off x="4641851" y="3989388"/>
                <a:ext cx="136525" cy="96838"/>
              </a:xfrm>
              <a:custGeom>
                <a:avLst/>
                <a:gdLst>
                  <a:gd name="T0" fmla="*/ 7 w 86"/>
                  <a:gd name="T1" fmla="*/ 61 h 61"/>
                  <a:gd name="T2" fmla="*/ 4 w 86"/>
                  <a:gd name="T3" fmla="*/ 59 h 61"/>
                  <a:gd name="T4" fmla="*/ 1 w 86"/>
                  <a:gd name="T5" fmla="*/ 56 h 61"/>
                  <a:gd name="T6" fmla="*/ 0 w 86"/>
                  <a:gd name="T7" fmla="*/ 54 h 61"/>
                  <a:gd name="T8" fmla="*/ 0 w 86"/>
                  <a:gd name="T9" fmla="*/ 52 h 61"/>
                  <a:gd name="T10" fmla="*/ 3 w 86"/>
                  <a:gd name="T11" fmla="*/ 50 h 61"/>
                  <a:gd name="T12" fmla="*/ 5 w 86"/>
                  <a:gd name="T13" fmla="*/ 46 h 61"/>
                  <a:gd name="T14" fmla="*/ 9 w 86"/>
                  <a:gd name="T15" fmla="*/ 43 h 61"/>
                  <a:gd name="T16" fmla="*/ 13 w 86"/>
                  <a:gd name="T17" fmla="*/ 39 h 61"/>
                  <a:gd name="T18" fmla="*/ 18 w 86"/>
                  <a:gd name="T19" fmla="*/ 35 h 61"/>
                  <a:gd name="T20" fmla="*/ 30 w 86"/>
                  <a:gd name="T21" fmla="*/ 29 h 61"/>
                  <a:gd name="T22" fmla="*/ 43 w 86"/>
                  <a:gd name="T23" fmla="*/ 21 h 61"/>
                  <a:gd name="T24" fmla="*/ 55 w 86"/>
                  <a:gd name="T25" fmla="*/ 14 h 61"/>
                  <a:gd name="T26" fmla="*/ 68 w 86"/>
                  <a:gd name="T27" fmla="*/ 8 h 61"/>
                  <a:gd name="T28" fmla="*/ 79 w 86"/>
                  <a:gd name="T29" fmla="*/ 4 h 61"/>
                  <a:gd name="T30" fmla="*/ 83 w 86"/>
                  <a:gd name="T31" fmla="*/ 1 h 61"/>
                  <a:gd name="T32" fmla="*/ 86 w 86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1">
                    <a:moveTo>
                      <a:pt x="7" y="61"/>
                    </a:moveTo>
                    <a:lnTo>
                      <a:pt x="4" y="59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5" y="46"/>
                    </a:lnTo>
                    <a:lnTo>
                      <a:pt x="9" y="43"/>
                    </a:lnTo>
                    <a:lnTo>
                      <a:pt x="13" y="39"/>
                    </a:lnTo>
                    <a:lnTo>
                      <a:pt x="18" y="35"/>
                    </a:lnTo>
                    <a:lnTo>
                      <a:pt x="30" y="29"/>
                    </a:lnTo>
                    <a:lnTo>
                      <a:pt x="43" y="21"/>
                    </a:lnTo>
                    <a:lnTo>
                      <a:pt x="55" y="14"/>
                    </a:lnTo>
                    <a:lnTo>
                      <a:pt x="68" y="8"/>
                    </a:lnTo>
                    <a:lnTo>
                      <a:pt x="79" y="4"/>
                    </a:lnTo>
                    <a:lnTo>
                      <a:pt x="83" y="1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7" name="Freeform 79"/>
              <p:cNvSpPr>
                <a:spLocks/>
              </p:cNvSpPr>
              <p:nvPr/>
            </p:nvSpPr>
            <p:spPr bwMode="auto">
              <a:xfrm>
                <a:off x="4546601" y="3732213"/>
                <a:ext cx="157163" cy="239713"/>
              </a:xfrm>
              <a:custGeom>
                <a:avLst/>
                <a:gdLst>
                  <a:gd name="T0" fmla="*/ 99 w 99"/>
                  <a:gd name="T1" fmla="*/ 0 h 151"/>
                  <a:gd name="T2" fmla="*/ 82 w 99"/>
                  <a:gd name="T3" fmla="*/ 3 h 151"/>
                  <a:gd name="T4" fmla="*/ 65 w 99"/>
                  <a:gd name="T5" fmla="*/ 9 h 151"/>
                  <a:gd name="T6" fmla="*/ 48 w 99"/>
                  <a:gd name="T7" fmla="*/ 14 h 151"/>
                  <a:gd name="T8" fmla="*/ 31 w 99"/>
                  <a:gd name="T9" fmla="*/ 21 h 151"/>
                  <a:gd name="T10" fmla="*/ 26 w 99"/>
                  <a:gd name="T11" fmla="*/ 23 h 151"/>
                  <a:gd name="T12" fmla="*/ 21 w 99"/>
                  <a:gd name="T13" fmla="*/ 26 h 151"/>
                  <a:gd name="T14" fmla="*/ 13 w 99"/>
                  <a:gd name="T15" fmla="*/ 31 h 151"/>
                  <a:gd name="T16" fmla="*/ 9 w 99"/>
                  <a:gd name="T17" fmla="*/ 34 h 151"/>
                  <a:gd name="T18" fmla="*/ 6 w 99"/>
                  <a:gd name="T19" fmla="*/ 36 h 151"/>
                  <a:gd name="T20" fmla="*/ 4 w 99"/>
                  <a:gd name="T21" fmla="*/ 40 h 151"/>
                  <a:gd name="T22" fmla="*/ 2 w 99"/>
                  <a:gd name="T23" fmla="*/ 45 h 151"/>
                  <a:gd name="T24" fmla="*/ 0 w 99"/>
                  <a:gd name="T25" fmla="*/ 53 h 151"/>
                  <a:gd name="T26" fmla="*/ 0 w 99"/>
                  <a:gd name="T27" fmla="*/ 61 h 151"/>
                  <a:gd name="T28" fmla="*/ 1 w 99"/>
                  <a:gd name="T29" fmla="*/ 72 h 151"/>
                  <a:gd name="T30" fmla="*/ 4 w 99"/>
                  <a:gd name="T31" fmla="*/ 79 h 151"/>
                  <a:gd name="T32" fmla="*/ 9 w 99"/>
                  <a:gd name="T33" fmla="*/ 87 h 151"/>
                  <a:gd name="T34" fmla="*/ 14 w 99"/>
                  <a:gd name="T35" fmla="*/ 95 h 151"/>
                  <a:gd name="T36" fmla="*/ 26 w 99"/>
                  <a:gd name="T37" fmla="*/ 108 h 151"/>
                  <a:gd name="T38" fmla="*/ 39 w 99"/>
                  <a:gd name="T39" fmla="*/ 123 h 151"/>
                  <a:gd name="T40" fmla="*/ 52 w 99"/>
                  <a:gd name="T41" fmla="*/ 137 h 151"/>
                  <a:gd name="T42" fmla="*/ 67 w 99"/>
                  <a:gd name="T4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51">
                    <a:moveTo>
                      <a:pt x="99" y="0"/>
                    </a:moveTo>
                    <a:lnTo>
                      <a:pt x="82" y="3"/>
                    </a:lnTo>
                    <a:lnTo>
                      <a:pt x="65" y="9"/>
                    </a:lnTo>
                    <a:lnTo>
                      <a:pt x="48" y="14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1" y="26"/>
                    </a:lnTo>
                    <a:lnTo>
                      <a:pt x="13" y="31"/>
                    </a:lnTo>
                    <a:lnTo>
                      <a:pt x="9" y="34"/>
                    </a:lnTo>
                    <a:lnTo>
                      <a:pt x="6" y="36"/>
                    </a:lnTo>
                    <a:lnTo>
                      <a:pt x="4" y="40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1" y="72"/>
                    </a:lnTo>
                    <a:lnTo>
                      <a:pt x="4" y="79"/>
                    </a:lnTo>
                    <a:lnTo>
                      <a:pt x="9" y="87"/>
                    </a:lnTo>
                    <a:lnTo>
                      <a:pt x="14" y="95"/>
                    </a:lnTo>
                    <a:lnTo>
                      <a:pt x="26" y="108"/>
                    </a:lnTo>
                    <a:lnTo>
                      <a:pt x="39" y="123"/>
                    </a:lnTo>
                    <a:lnTo>
                      <a:pt x="52" y="137"/>
                    </a:lnTo>
                    <a:lnTo>
                      <a:pt x="67" y="15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80"/>
              <p:cNvSpPr>
                <a:spLocks/>
              </p:cNvSpPr>
              <p:nvPr/>
            </p:nvSpPr>
            <p:spPr bwMode="auto">
              <a:xfrm>
                <a:off x="4554538" y="3822700"/>
                <a:ext cx="158750" cy="50800"/>
              </a:xfrm>
              <a:custGeom>
                <a:avLst/>
                <a:gdLst>
                  <a:gd name="T0" fmla="*/ 4 w 100"/>
                  <a:gd name="T1" fmla="*/ 32 h 32"/>
                  <a:gd name="T2" fmla="*/ 1 w 100"/>
                  <a:gd name="T3" fmla="*/ 28 h 32"/>
                  <a:gd name="T4" fmla="*/ 1 w 100"/>
                  <a:gd name="T5" fmla="*/ 25 h 32"/>
                  <a:gd name="T6" fmla="*/ 0 w 100"/>
                  <a:gd name="T7" fmla="*/ 22 h 32"/>
                  <a:gd name="T8" fmla="*/ 1 w 100"/>
                  <a:gd name="T9" fmla="*/ 21 h 32"/>
                  <a:gd name="T10" fmla="*/ 4 w 100"/>
                  <a:gd name="T11" fmla="*/ 19 h 32"/>
                  <a:gd name="T12" fmla="*/ 8 w 100"/>
                  <a:gd name="T13" fmla="*/ 17 h 32"/>
                  <a:gd name="T14" fmla="*/ 13 w 100"/>
                  <a:gd name="T15" fmla="*/ 15 h 32"/>
                  <a:gd name="T16" fmla="*/ 18 w 100"/>
                  <a:gd name="T17" fmla="*/ 13 h 32"/>
                  <a:gd name="T18" fmla="*/ 24 w 100"/>
                  <a:gd name="T19" fmla="*/ 11 h 32"/>
                  <a:gd name="T20" fmla="*/ 37 w 100"/>
                  <a:gd name="T21" fmla="*/ 8 h 32"/>
                  <a:gd name="T22" fmla="*/ 51 w 100"/>
                  <a:gd name="T23" fmla="*/ 5 h 32"/>
                  <a:gd name="T24" fmla="*/ 65 w 100"/>
                  <a:gd name="T25" fmla="*/ 3 h 32"/>
                  <a:gd name="T26" fmla="*/ 79 w 100"/>
                  <a:gd name="T27" fmla="*/ 1 h 32"/>
                  <a:gd name="T28" fmla="*/ 85 w 100"/>
                  <a:gd name="T29" fmla="*/ 0 h 32"/>
                  <a:gd name="T30" fmla="*/ 90 w 100"/>
                  <a:gd name="T31" fmla="*/ 0 h 32"/>
                  <a:gd name="T32" fmla="*/ 96 w 100"/>
                  <a:gd name="T33" fmla="*/ 0 h 32"/>
                  <a:gd name="T34" fmla="*/ 100 w 100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32">
                    <a:moveTo>
                      <a:pt x="4" y="32"/>
                    </a:moveTo>
                    <a:lnTo>
                      <a:pt x="1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4" y="19"/>
                    </a:lnTo>
                    <a:lnTo>
                      <a:pt x="8" y="17"/>
                    </a:lnTo>
                    <a:lnTo>
                      <a:pt x="13" y="15"/>
                    </a:lnTo>
                    <a:lnTo>
                      <a:pt x="18" y="13"/>
                    </a:lnTo>
                    <a:lnTo>
                      <a:pt x="24" y="11"/>
                    </a:lnTo>
                    <a:lnTo>
                      <a:pt x="37" y="8"/>
                    </a:lnTo>
                    <a:lnTo>
                      <a:pt x="51" y="5"/>
                    </a:lnTo>
                    <a:lnTo>
                      <a:pt x="65" y="3"/>
                    </a:lnTo>
                    <a:lnTo>
                      <a:pt x="79" y="1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9" name="Freeform 81"/>
              <p:cNvSpPr>
                <a:spLocks/>
              </p:cNvSpPr>
              <p:nvPr/>
            </p:nvSpPr>
            <p:spPr bwMode="auto">
              <a:xfrm>
                <a:off x="4540251" y="3548063"/>
                <a:ext cx="187325" cy="217488"/>
              </a:xfrm>
              <a:custGeom>
                <a:avLst/>
                <a:gdLst>
                  <a:gd name="T0" fmla="*/ 118 w 118"/>
                  <a:gd name="T1" fmla="*/ 3 h 137"/>
                  <a:gd name="T2" fmla="*/ 99 w 118"/>
                  <a:gd name="T3" fmla="*/ 2 h 137"/>
                  <a:gd name="T4" fmla="*/ 81 w 118"/>
                  <a:gd name="T5" fmla="*/ 2 h 137"/>
                  <a:gd name="T6" fmla="*/ 64 w 118"/>
                  <a:gd name="T7" fmla="*/ 0 h 137"/>
                  <a:gd name="T8" fmla="*/ 46 w 118"/>
                  <a:gd name="T9" fmla="*/ 2 h 137"/>
                  <a:gd name="T10" fmla="*/ 40 w 118"/>
                  <a:gd name="T11" fmla="*/ 2 h 137"/>
                  <a:gd name="T12" fmla="*/ 34 w 118"/>
                  <a:gd name="T13" fmla="*/ 3 h 137"/>
                  <a:gd name="T14" fmla="*/ 25 w 118"/>
                  <a:gd name="T15" fmla="*/ 4 h 137"/>
                  <a:gd name="T16" fmla="*/ 21 w 118"/>
                  <a:gd name="T17" fmla="*/ 6 h 137"/>
                  <a:gd name="T18" fmla="*/ 17 w 118"/>
                  <a:gd name="T19" fmla="*/ 8 h 137"/>
                  <a:gd name="T20" fmla="*/ 13 w 118"/>
                  <a:gd name="T21" fmla="*/ 11 h 137"/>
                  <a:gd name="T22" fmla="*/ 10 w 118"/>
                  <a:gd name="T23" fmla="*/ 15 h 137"/>
                  <a:gd name="T24" fmla="*/ 5 w 118"/>
                  <a:gd name="T25" fmla="*/ 21 h 137"/>
                  <a:gd name="T26" fmla="*/ 2 w 118"/>
                  <a:gd name="T27" fmla="*/ 30 h 137"/>
                  <a:gd name="T28" fmla="*/ 1 w 118"/>
                  <a:gd name="T29" fmla="*/ 40 h 137"/>
                  <a:gd name="T30" fmla="*/ 0 w 118"/>
                  <a:gd name="T31" fmla="*/ 44 h 137"/>
                  <a:gd name="T32" fmla="*/ 0 w 118"/>
                  <a:gd name="T33" fmla="*/ 47 h 137"/>
                  <a:gd name="T34" fmla="*/ 1 w 118"/>
                  <a:gd name="T35" fmla="*/ 53 h 137"/>
                  <a:gd name="T36" fmla="*/ 2 w 118"/>
                  <a:gd name="T37" fmla="*/ 57 h 137"/>
                  <a:gd name="T38" fmla="*/ 5 w 118"/>
                  <a:gd name="T39" fmla="*/ 66 h 137"/>
                  <a:gd name="T40" fmla="*/ 13 w 118"/>
                  <a:gd name="T41" fmla="*/ 82 h 137"/>
                  <a:gd name="T42" fmla="*/ 19 w 118"/>
                  <a:gd name="T43" fmla="*/ 100 h 137"/>
                  <a:gd name="T44" fmla="*/ 27 w 118"/>
                  <a:gd name="T45" fmla="*/ 118 h 137"/>
                  <a:gd name="T46" fmla="*/ 35 w 118"/>
                  <a:gd name="T4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37">
                    <a:moveTo>
                      <a:pt x="118" y="3"/>
                    </a:moveTo>
                    <a:lnTo>
                      <a:pt x="99" y="2"/>
                    </a:lnTo>
                    <a:lnTo>
                      <a:pt x="81" y="2"/>
                    </a:lnTo>
                    <a:lnTo>
                      <a:pt x="64" y="0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4" y="3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2" y="30"/>
                    </a:lnTo>
                    <a:lnTo>
                      <a:pt x="1" y="40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2" y="57"/>
                    </a:lnTo>
                    <a:lnTo>
                      <a:pt x="5" y="66"/>
                    </a:lnTo>
                    <a:lnTo>
                      <a:pt x="13" y="82"/>
                    </a:lnTo>
                    <a:lnTo>
                      <a:pt x="19" y="100"/>
                    </a:lnTo>
                    <a:lnTo>
                      <a:pt x="27" y="118"/>
                    </a:lnTo>
                    <a:lnTo>
                      <a:pt x="35" y="13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0" name="Freeform 82"/>
              <p:cNvSpPr>
                <a:spLocks/>
              </p:cNvSpPr>
              <p:nvPr/>
            </p:nvSpPr>
            <p:spPr bwMode="auto">
              <a:xfrm>
                <a:off x="4541838" y="3619500"/>
                <a:ext cx="161925" cy="22225"/>
              </a:xfrm>
              <a:custGeom>
                <a:avLst/>
                <a:gdLst>
                  <a:gd name="T0" fmla="*/ 1 w 102"/>
                  <a:gd name="T1" fmla="*/ 13 h 14"/>
                  <a:gd name="T2" fmla="*/ 0 w 102"/>
                  <a:gd name="T3" fmla="*/ 9 h 14"/>
                  <a:gd name="T4" fmla="*/ 0 w 102"/>
                  <a:gd name="T5" fmla="*/ 6 h 14"/>
                  <a:gd name="T6" fmla="*/ 1 w 102"/>
                  <a:gd name="T7" fmla="*/ 4 h 14"/>
                  <a:gd name="T8" fmla="*/ 1 w 102"/>
                  <a:gd name="T9" fmla="*/ 2 h 14"/>
                  <a:gd name="T10" fmla="*/ 5 w 102"/>
                  <a:gd name="T11" fmla="*/ 1 h 14"/>
                  <a:gd name="T12" fmla="*/ 9 w 102"/>
                  <a:gd name="T13" fmla="*/ 0 h 14"/>
                  <a:gd name="T14" fmla="*/ 15 w 102"/>
                  <a:gd name="T15" fmla="*/ 0 h 14"/>
                  <a:gd name="T16" fmla="*/ 21 w 102"/>
                  <a:gd name="T17" fmla="*/ 0 h 14"/>
                  <a:gd name="T18" fmla="*/ 26 w 102"/>
                  <a:gd name="T19" fmla="*/ 0 h 14"/>
                  <a:gd name="T20" fmla="*/ 41 w 102"/>
                  <a:gd name="T21" fmla="*/ 1 h 14"/>
                  <a:gd name="T22" fmla="*/ 55 w 102"/>
                  <a:gd name="T23" fmla="*/ 4 h 14"/>
                  <a:gd name="T24" fmla="*/ 68 w 102"/>
                  <a:gd name="T25" fmla="*/ 6 h 14"/>
                  <a:gd name="T26" fmla="*/ 83 w 102"/>
                  <a:gd name="T27" fmla="*/ 9 h 14"/>
                  <a:gd name="T28" fmla="*/ 88 w 102"/>
                  <a:gd name="T29" fmla="*/ 10 h 14"/>
                  <a:gd name="T30" fmla="*/ 93 w 102"/>
                  <a:gd name="T31" fmla="*/ 12 h 14"/>
                  <a:gd name="T32" fmla="*/ 98 w 102"/>
                  <a:gd name="T33" fmla="*/ 13 h 14"/>
                  <a:gd name="T34" fmla="*/ 102 w 102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4">
                    <a:moveTo>
                      <a:pt x="1" y="13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41" y="1"/>
                    </a:lnTo>
                    <a:lnTo>
                      <a:pt x="55" y="4"/>
                    </a:lnTo>
                    <a:lnTo>
                      <a:pt x="68" y="6"/>
                    </a:lnTo>
                    <a:lnTo>
                      <a:pt x="83" y="9"/>
                    </a:lnTo>
                    <a:lnTo>
                      <a:pt x="88" y="10"/>
                    </a:lnTo>
                    <a:lnTo>
                      <a:pt x="93" y="12"/>
                    </a:lnTo>
                    <a:lnTo>
                      <a:pt x="98" y="13"/>
                    </a:lnTo>
                    <a:lnTo>
                      <a:pt x="102" y="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1" name="Freeform 83"/>
              <p:cNvSpPr>
                <a:spLocks/>
              </p:cNvSpPr>
              <p:nvPr/>
            </p:nvSpPr>
            <p:spPr bwMode="auto">
              <a:xfrm>
                <a:off x="4603751" y="3346450"/>
                <a:ext cx="200025" cy="204788"/>
              </a:xfrm>
              <a:custGeom>
                <a:avLst/>
                <a:gdLst>
                  <a:gd name="T0" fmla="*/ 126 w 126"/>
                  <a:gd name="T1" fmla="*/ 29 h 129"/>
                  <a:gd name="T2" fmla="*/ 110 w 126"/>
                  <a:gd name="T3" fmla="*/ 21 h 129"/>
                  <a:gd name="T4" fmla="*/ 93 w 126"/>
                  <a:gd name="T5" fmla="*/ 15 h 129"/>
                  <a:gd name="T6" fmla="*/ 76 w 126"/>
                  <a:gd name="T7" fmla="*/ 9 h 129"/>
                  <a:gd name="T8" fmla="*/ 59 w 126"/>
                  <a:gd name="T9" fmla="*/ 4 h 129"/>
                  <a:gd name="T10" fmla="*/ 54 w 126"/>
                  <a:gd name="T11" fmla="*/ 2 h 129"/>
                  <a:gd name="T12" fmla="*/ 49 w 126"/>
                  <a:gd name="T13" fmla="*/ 2 h 129"/>
                  <a:gd name="T14" fmla="*/ 38 w 126"/>
                  <a:gd name="T15" fmla="*/ 0 h 129"/>
                  <a:gd name="T16" fmla="*/ 34 w 126"/>
                  <a:gd name="T17" fmla="*/ 0 h 129"/>
                  <a:gd name="T18" fmla="*/ 29 w 126"/>
                  <a:gd name="T19" fmla="*/ 0 h 129"/>
                  <a:gd name="T20" fmla="*/ 25 w 126"/>
                  <a:gd name="T21" fmla="*/ 2 h 129"/>
                  <a:gd name="T22" fmla="*/ 21 w 126"/>
                  <a:gd name="T23" fmla="*/ 4 h 129"/>
                  <a:gd name="T24" fmla="*/ 15 w 126"/>
                  <a:gd name="T25" fmla="*/ 9 h 129"/>
                  <a:gd name="T26" fmla="*/ 10 w 126"/>
                  <a:gd name="T27" fmla="*/ 16 h 129"/>
                  <a:gd name="T28" fmla="*/ 4 w 126"/>
                  <a:gd name="T29" fmla="*/ 25 h 129"/>
                  <a:gd name="T30" fmla="*/ 3 w 126"/>
                  <a:gd name="T31" fmla="*/ 29 h 129"/>
                  <a:gd name="T32" fmla="*/ 0 w 126"/>
                  <a:gd name="T33" fmla="*/ 33 h 129"/>
                  <a:gd name="T34" fmla="*/ 0 w 126"/>
                  <a:gd name="T35" fmla="*/ 37 h 129"/>
                  <a:gd name="T36" fmla="*/ 0 w 126"/>
                  <a:gd name="T37" fmla="*/ 42 h 129"/>
                  <a:gd name="T38" fmla="*/ 0 w 126"/>
                  <a:gd name="T39" fmla="*/ 51 h 129"/>
                  <a:gd name="T40" fmla="*/ 2 w 126"/>
                  <a:gd name="T41" fmla="*/ 70 h 129"/>
                  <a:gd name="T42" fmla="*/ 3 w 126"/>
                  <a:gd name="T43" fmla="*/ 88 h 129"/>
                  <a:gd name="T44" fmla="*/ 4 w 126"/>
                  <a:gd name="T45" fmla="*/ 108 h 129"/>
                  <a:gd name="T46" fmla="*/ 6 w 126"/>
                  <a:gd name="T4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126" y="29"/>
                    </a:moveTo>
                    <a:lnTo>
                      <a:pt x="110" y="21"/>
                    </a:lnTo>
                    <a:lnTo>
                      <a:pt x="93" y="15"/>
                    </a:lnTo>
                    <a:lnTo>
                      <a:pt x="76" y="9"/>
                    </a:lnTo>
                    <a:lnTo>
                      <a:pt x="59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4"/>
                    </a:lnTo>
                    <a:lnTo>
                      <a:pt x="15" y="9"/>
                    </a:lnTo>
                    <a:lnTo>
                      <a:pt x="10" y="16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2" y="70"/>
                    </a:lnTo>
                    <a:lnTo>
                      <a:pt x="3" y="88"/>
                    </a:lnTo>
                    <a:lnTo>
                      <a:pt x="4" y="108"/>
                    </a:lnTo>
                    <a:lnTo>
                      <a:pt x="6" y="12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2" name="Freeform 84"/>
              <p:cNvSpPr>
                <a:spLocks/>
              </p:cNvSpPr>
              <p:nvPr/>
            </p:nvSpPr>
            <p:spPr bwMode="auto">
              <a:xfrm>
                <a:off x="4603751" y="3398838"/>
                <a:ext cx="150813" cy="71438"/>
              </a:xfrm>
              <a:custGeom>
                <a:avLst/>
                <a:gdLst>
                  <a:gd name="T0" fmla="*/ 0 w 95"/>
                  <a:gd name="T1" fmla="*/ 11 h 45"/>
                  <a:gd name="T2" fmla="*/ 0 w 95"/>
                  <a:gd name="T3" fmla="*/ 7 h 45"/>
                  <a:gd name="T4" fmla="*/ 2 w 95"/>
                  <a:gd name="T5" fmla="*/ 3 h 45"/>
                  <a:gd name="T6" fmla="*/ 3 w 95"/>
                  <a:gd name="T7" fmla="*/ 1 h 45"/>
                  <a:gd name="T8" fmla="*/ 4 w 95"/>
                  <a:gd name="T9" fmla="*/ 0 h 45"/>
                  <a:gd name="T10" fmla="*/ 8 w 95"/>
                  <a:gd name="T11" fmla="*/ 0 h 45"/>
                  <a:gd name="T12" fmla="*/ 12 w 95"/>
                  <a:gd name="T13" fmla="*/ 1 h 45"/>
                  <a:gd name="T14" fmla="*/ 17 w 95"/>
                  <a:gd name="T15" fmla="*/ 3 h 45"/>
                  <a:gd name="T16" fmla="*/ 28 w 95"/>
                  <a:gd name="T17" fmla="*/ 7 h 45"/>
                  <a:gd name="T18" fmla="*/ 41 w 95"/>
                  <a:gd name="T19" fmla="*/ 12 h 45"/>
                  <a:gd name="T20" fmla="*/ 53 w 95"/>
                  <a:gd name="T21" fmla="*/ 18 h 45"/>
                  <a:gd name="T22" fmla="*/ 66 w 95"/>
                  <a:gd name="T23" fmla="*/ 25 h 45"/>
                  <a:gd name="T24" fmla="*/ 78 w 95"/>
                  <a:gd name="T25" fmla="*/ 33 h 45"/>
                  <a:gd name="T26" fmla="*/ 83 w 95"/>
                  <a:gd name="T27" fmla="*/ 35 h 45"/>
                  <a:gd name="T28" fmla="*/ 88 w 95"/>
                  <a:gd name="T29" fmla="*/ 39 h 45"/>
                  <a:gd name="T30" fmla="*/ 92 w 95"/>
                  <a:gd name="T31" fmla="*/ 42 h 45"/>
                  <a:gd name="T32" fmla="*/ 95 w 95"/>
                  <a:gd name="T3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45">
                    <a:moveTo>
                      <a:pt x="0" y="11"/>
                    </a:moveTo>
                    <a:lnTo>
                      <a:pt x="0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28" y="7"/>
                    </a:lnTo>
                    <a:lnTo>
                      <a:pt x="41" y="12"/>
                    </a:lnTo>
                    <a:lnTo>
                      <a:pt x="53" y="18"/>
                    </a:lnTo>
                    <a:lnTo>
                      <a:pt x="66" y="25"/>
                    </a:lnTo>
                    <a:lnTo>
                      <a:pt x="78" y="33"/>
                    </a:lnTo>
                    <a:lnTo>
                      <a:pt x="83" y="35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95" y="4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3" name="Freeform 85"/>
              <p:cNvSpPr>
                <a:spLocks/>
              </p:cNvSpPr>
              <p:nvPr/>
            </p:nvSpPr>
            <p:spPr bwMode="auto">
              <a:xfrm>
                <a:off x="4697413" y="3171825"/>
                <a:ext cx="233363" cy="180975"/>
              </a:xfrm>
              <a:custGeom>
                <a:avLst/>
                <a:gdLst>
                  <a:gd name="T0" fmla="*/ 147 w 147"/>
                  <a:gd name="T1" fmla="*/ 59 h 114"/>
                  <a:gd name="T2" fmla="*/ 134 w 147"/>
                  <a:gd name="T3" fmla="*/ 46 h 114"/>
                  <a:gd name="T4" fmla="*/ 120 w 147"/>
                  <a:gd name="T5" fmla="*/ 34 h 114"/>
                  <a:gd name="T6" fmla="*/ 106 w 147"/>
                  <a:gd name="T7" fmla="*/ 24 h 114"/>
                  <a:gd name="T8" fmla="*/ 92 w 147"/>
                  <a:gd name="T9" fmla="*/ 13 h 114"/>
                  <a:gd name="T10" fmla="*/ 87 w 147"/>
                  <a:gd name="T11" fmla="*/ 9 h 114"/>
                  <a:gd name="T12" fmla="*/ 82 w 147"/>
                  <a:gd name="T13" fmla="*/ 7 h 114"/>
                  <a:gd name="T14" fmla="*/ 74 w 147"/>
                  <a:gd name="T15" fmla="*/ 3 h 114"/>
                  <a:gd name="T16" fmla="*/ 68 w 147"/>
                  <a:gd name="T17" fmla="*/ 2 h 114"/>
                  <a:gd name="T18" fmla="*/ 65 w 147"/>
                  <a:gd name="T19" fmla="*/ 0 h 114"/>
                  <a:gd name="T20" fmla="*/ 59 w 147"/>
                  <a:gd name="T21" fmla="*/ 0 h 114"/>
                  <a:gd name="T22" fmla="*/ 55 w 147"/>
                  <a:gd name="T23" fmla="*/ 2 h 114"/>
                  <a:gd name="T24" fmla="*/ 48 w 147"/>
                  <a:gd name="T25" fmla="*/ 4 h 114"/>
                  <a:gd name="T26" fmla="*/ 40 w 147"/>
                  <a:gd name="T27" fmla="*/ 9 h 114"/>
                  <a:gd name="T28" fmla="*/ 33 w 147"/>
                  <a:gd name="T29" fmla="*/ 15 h 114"/>
                  <a:gd name="T30" fmla="*/ 29 w 147"/>
                  <a:gd name="T31" fmla="*/ 19 h 114"/>
                  <a:gd name="T32" fmla="*/ 27 w 147"/>
                  <a:gd name="T33" fmla="*/ 21 h 114"/>
                  <a:gd name="T34" fmla="*/ 24 w 147"/>
                  <a:gd name="T35" fmla="*/ 26 h 114"/>
                  <a:gd name="T36" fmla="*/ 23 w 147"/>
                  <a:gd name="T37" fmla="*/ 30 h 114"/>
                  <a:gd name="T38" fmla="*/ 20 w 147"/>
                  <a:gd name="T39" fmla="*/ 40 h 114"/>
                  <a:gd name="T40" fmla="*/ 16 w 147"/>
                  <a:gd name="T41" fmla="*/ 57 h 114"/>
                  <a:gd name="T42" fmla="*/ 11 w 147"/>
                  <a:gd name="T43" fmla="*/ 75 h 114"/>
                  <a:gd name="T44" fmla="*/ 6 w 147"/>
                  <a:gd name="T45" fmla="*/ 93 h 114"/>
                  <a:gd name="T46" fmla="*/ 0 w 147"/>
                  <a:gd name="T4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" h="114">
                    <a:moveTo>
                      <a:pt x="147" y="59"/>
                    </a:moveTo>
                    <a:lnTo>
                      <a:pt x="134" y="46"/>
                    </a:lnTo>
                    <a:lnTo>
                      <a:pt x="120" y="34"/>
                    </a:lnTo>
                    <a:lnTo>
                      <a:pt x="106" y="24"/>
                    </a:lnTo>
                    <a:lnTo>
                      <a:pt x="92" y="13"/>
                    </a:lnTo>
                    <a:lnTo>
                      <a:pt x="87" y="9"/>
                    </a:lnTo>
                    <a:lnTo>
                      <a:pt x="82" y="7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5" y="2"/>
                    </a:lnTo>
                    <a:lnTo>
                      <a:pt x="48" y="4"/>
                    </a:lnTo>
                    <a:lnTo>
                      <a:pt x="40" y="9"/>
                    </a:lnTo>
                    <a:lnTo>
                      <a:pt x="33" y="15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0" y="40"/>
                    </a:lnTo>
                    <a:lnTo>
                      <a:pt x="16" y="57"/>
                    </a:lnTo>
                    <a:lnTo>
                      <a:pt x="11" y="75"/>
                    </a:lnTo>
                    <a:lnTo>
                      <a:pt x="6" y="93"/>
                    </a:lnTo>
                    <a:lnTo>
                      <a:pt x="0" y="1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4" name="Freeform 86"/>
              <p:cNvSpPr>
                <a:spLocks/>
              </p:cNvSpPr>
              <p:nvPr/>
            </p:nvSpPr>
            <p:spPr bwMode="auto">
              <a:xfrm>
                <a:off x="4733926" y="3208338"/>
                <a:ext cx="123825" cy="114300"/>
              </a:xfrm>
              <a:custGeom>
                <a:avLst/>
                <a:gdLst>
                  <a:gd name="T0" fmla="*/ 0 w 78"/>
                  <a:gd name="T1" fmla="*/ 9 h 72"/>
                  <a:gd name="T2" fmla="*/ 1 w 78"/>
                  <a:gd name="T3" fmla="*/ 5 h 72"/>
                  <a:gd name="T4" fmla="*/ 4 w 78"/>
                  <a:gd name="T5" fmla="*/ 2 h 72"/>
                  <a:gd name="T6" fmla="*/ 5 w 78"/>
                  <a:gd name="T7" fmla="*/ 1 h 72"/>
                  <a:gd name="T8" fmla="*/ 6 w 78"/>
                  <a:gd name="T9" fmla="*/ 0 h 72"/>
                  <a:gd name="T10" fmla="*/ 10 w 78"/>
                  <a:gd name="T11" fmla="*/ 1 h 72"/>
                  <a:gd name="T12" fmla="*/ 14 w 78"/>
                  <a:gd name="T13" fmla="*/ 3 h 72"/>
                  <a:gd name="T14" fmla="*/ 18 w 78"/>
                  <a:gd name="T15" fmla="*/ 6 h 72"/>
                  <a:gd name="T16" fmla="*/ 23 w 78"/>
                  <a:gd name="T17" fmla="*/ 10 h 72"/>
                  <a:gd name="T18" fmla="*/ 27 w 78"/>
                  <a:gd name="T19" fmla="*/ 14 h 72"/>
                  <a:gd name="T20" fmla="*/ 38 w 78"/>
                  <a:gd name="T21" fmla="*/ 23 h 72"/>
                  <a:gd name="T22" fmla="*/ 47 w 78"/>
                  <a:gd name="T23" fmla="*/ 34 h 72"/>
                  <a:gd name="T24" fmla="*/ 57 w 78"/>
                  <a:gd name="T25" fmla="*/ 44 h 72"/>
                  <a:gd name="T26" fmla="*/ 66 w 78"/>
                  <a:gd name="T27" fmla="*/ 55 h 72"/>
                  <a:gd name="T28" fmla="*/ 73 w 78"/>
                  <a:gd name="T29" fmla="*/ 64 h 72"/>
                  <a:gd name="T30" fmla="*/ 76 w 78"/>
                  <a:gd name="T31" fmla="*/ 68 h 72"/>
                  <a:gd name="T32" fmla="*/ 78 w 7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2">
                    <a:moveTo>
                      <a:pt x="0" y="9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8" y="6"/>
                    </a:lnTo>
                    <a:lnTo>
                      <a:pt x="23" y="10"/>
                    </a:lnTo>
                    <a:lnTo>
                      <a:pt x="27" y="14"/>
                    </a:lnTo>
                    <a:lnTo>
                      <a:pt x="38" y="23"/>
                    </a:lnTo>
                    <a:lnTo>
                      <a:pt x="47" y="34"/>
                    </a:lnTo>
                    <a:lnTo>
                      <a:pt x="57" y="44"/>
                    </a:lnTo>
                    <a:lnTo>
                      <a:pt x="66" y="55"/>
                    </a:lnTo>
                    <a:lnTo>
                      <a:pt x="73" y="64"/>
                    </a:lnTo>
                    <a:lnTo>
                      <a:pt x="76" y="68"/>
                    </a:lnTo>
                    <a:lnTo>
                      <a:pt x="78" y="7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" name="Freeform 87"/>
              <p:cNvSpPr>
                <a:spLocks/>
              </p:cNvSpPr>
              <p:nvPr/>
            </p:nvSpPr>
            <p:spPr bwMode="auto">
              <a:xfrm>
                <a:off x="4918076" y="3070225"/>
                <a:ext cx="85725" cy="146050"/>
              </a:xfrm>
              <a:custGeom>
                <a:avLst/>
                <a:gdLst>
                  <a:gd name="T0" fmla="*/ 0 w 54"/>
                  <a:gd name="T1" fmla="*/ 7 h 92"/>
                  <a:gd name="T2" fmla="*/ 3 w 54"/>
                  <a:gd name="T3" fmla="*/ 4 h 92"/>
                  <a:gd name="T4" fmla="*/ 5 w 54"/>
                  <a:gd name="T5" fmla="*/ 1 h 92"/>
                  <a:gd name="T6" fmla="*/ 8 w 54"/>
                  <a:gd name="T7" fmla="*/ 0 h 92"/>
                  <a:gd name="T8" fmla="*/ 9 w 54"/>
                  <a:gd name="T9" fmla="*/ 1 h 92"/>
                  <a:gd name="T10" fmla="*/ 12 w 54"/>
                  <a:gd name="T11" fmla="*/ 3 h 92"/>
                  <a:gd name="T12" fmla="*/ 16 w 54"/>
                  <a:gd name="T13" fmla="*/ 7 h 92"/>
                  <a:gd name="T14" fmla="*/ 19 w 54"/>
                  <a:gd name="T15" fmla="*/ 11 h 92"/>
                  <a:gd name="T16" fmla="*/ 21 w 54"/>
                  <a:gd name="T17" fmla="*/ 16 h 92"/>
                  <a:gd name="T18" fmla="*/ 25 w 54"/>
                  <a:gd name="T19" fmla="*/ 21 h 92"/>
                  <a:gd name="T20" fmla="*/ 32 w 54"/>
                  <a:gd name="T21" fmla="*/ 33 h 92"/>
                  <a:gd name="T22" fmla="*/ 37 w 54"/>
                  <a:gd name="T23" fmla="*/ 46 h 92"/>
                  <a:gd name="T24" fmla="*/ 43 w 54"/>
                  <a:gd name="T25" fmla="*/ 59 h 92"/>
                  <a:gd name="T26" fmla="*/ 47 w 54"/>
                  <a:gd name="T27" fmla="*/ 72 h 92"/>
                  <a:gd name="T28" fmla="*/ 51 w 54"/>
                  <a:gd name="T29" fmla="*/ 83 h 92"/>
                  <a:gd name="T30" fmla="*/ 54 w 54"/>
                  <a:gd name="T31" fmla="*/ 88 h 92"/>
                  <a:gd name="T32" fmla="*/ 54 w 54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92">
                    <a:moveTo>
                      <a:pt x="0" y="7"/>
                    </a:move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19" y="11"/>
                    </a:lnTo>
                    <a:lnTo>
                      <a:pt x="21" y="16"/>
                    </a:lnTo>
                    <a:lnTo>
                      <a:pt x="25" y="21"/>
                    </a:lnTo>
                    <a:lnTo>
                      <a:pt x="32" y="33"/>
                    </a:lnTo>
                    <a:lnTo>
                      <a:pt x="37" y="46"/>
                    </a:lnTo>
                    <a:lnTo>
                      <a:pt x="43" y="59"/>
                    </a:lnTo>
                    <a:lnTo>
                      <a:pt x="47" y="72"/>
                    </a:lnTo>
                    <a:lnTo>
                      <a:pt x="51" y="83"/>
                    </a:lnTo>
                    <a:lnTo>
                      <a:pt x="54" y="88"/>
                    </a:lnTo>
                    <a:lnTo>
                      <a:pt x="54" y="9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" name="Freeform 88"/>
              <p:cNvSpPr>
                <a:spLocks/>
              </p:cNvSpPr>
              <p:nvPr/>
            </p:nvSpPr>
            <p:spPr bwMode="auto">
              <a:xfrm>
                <a:off x="4843463" y="3051175"/>
                <a:ext cx="247650" cy="141288"/>
              </a:xfrm>
              <a:custGeom>
                <a:avLst/>
                <a:gdLst>
                  <a:gd name="T0" fmla="*/ 156 w 156"/>
                  <a:gd name="T1" fmla="*/ 84 h 89"/>
                  <a:gd name="T2" fmla="*/ 147 w 156"/>
                  <a:gd name="T3" fmla="*/ 68 h 89"/>
                  <a:gd name="T4" fmla="*/ 138 w 156"/>
                  <a:gd name="T5" fmla="*/ 54 h 89"/>
                  <a:gd name="T6" fmla="*/ 128 w 156"/>
                  <a:gd name="T7" fmla="*/ 38 h 89"/>
                  <a:gd name="T8" fmla="*/ 118 w 156"/>
                  <a:gd name="T9" fmla="*/ 24 h 89"/>
                  <a:gd name="T10" fmla="*/ 115 w 156"/>
                  <a:gd name="T11" fmla="*/ 19 h 89"/>
                  <a:gd name="T12" fmla="*/ 111 w 156"/>
                  <a:gd name="T13" fmla="*/ 15 h 89"/>
                  <a:gd name="T14" fmla="*/ 105 w 156"/>
                  <a:gd name="T15" fmla="*/ 8 h 89"/>
                  <a:gd name="T16" fmla="*/ 101 w 156"/>
                  <a:gd name="T17" fmla="*/ 6 h 89"/>
                  <a:gd name="T18" fmla="*/ 97 w 156"/>
                  <a:gd name="T19" fmla="*/ 3 h 89"/>
                  <a:gd name="T20" fmla="*/ 93 w 156"/>
                  <a:gd name="T21" fmla="*/ 2 h 89"/>
                  <a:gd name="T22" fmla="*/ 88 w 156"/>
                  <a:gd name="T23" fmla="*/ 0 h 89"/>
                  <a:gd name="T24" fmla="*/ 79 w 156"/>
                  <a:gd name="T25" fmla="*/ 2 h 89"/>
                  <a:gd name="T26" fmla="*/ 71 w 156"/>
                  <a:gd name="T27" fmla="*/ 3 h 89"/>
                  <a:gd name="T28" fmla="*/ 62 w 156"/>
                  <a:gd name="T29" fmla="*/ 7 h 89"/>
                  <a:gd name="T30" fmla="*/ 54 w 156"/>
                  <a:gd name="T31" fmla="*/ 11 h 89"/>
                  <a:gd name="T32" fmla="*/ 51 w 156"/>
                  <a:gd name="T33" fmla="*/ 13 h 89"/>
                  <a:gd name="T34" fmla="*/ 47 w 156"/>
                  <a:gd name="T35" fmla="*/ 17 h 89"/>
                  <a:gd name="T36" fmla="*/ 42 w 156"/>
                  <a:gd name="T37" fmla="*/ 25 h 89"/>
                  <a:gd name="T38" fmla="*/ 33 w 156"/>
                  <a:gd name="T39" fmla="*/ 40 h 89"/>
                  <a:gd name="T40" fmla="*/ 22 w 156"/>
                  <a:gd name="T41" fmla="*/ 55 h 89"/>
                  <a:gd name="T42" fmla="*/ 11 w 156"/>
                  <a:gd name="T43" fmla="*/ 72 h 89"/>
                  <a:gd name="T44" fmla="*/ 0 w 156"/>
                  <a:gd name="T4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6" h="89">
                    <a:moveTo>
                      <a:pt x="156" y="84"/>
                    </a:moveTo>
                    <a:lnTo>
                      <a:pt x="147" y="68"/>
                    </a:lnTo>
                    <a:lnTo>
                      <a:pt x="138" y="54"/>
                    </a:lnTo>
                    <a:lnTo>
                      <a:pt x="128" y="38"/>
                    </a:lnTo>
                    <a:lnTo>
                      <a:pt x="118" y="24"/>
                    </a:lnTo>
                    <a:lnTo>
                      <a:pt x="115" y="19"/>
                    </a:lnTo>
                    <a:lnTo>
                      <a:pt x="111" y="15"/>
                    </a:lnTo>
                    <a:lnTo>
                      <a:pt x="105" y="8"/>
                    </a:lnTo>
                    <a:lnTo>
                      <a:pt x="101" y="6"/>
                    </a:lnTo>
                    <a:lnTo>
                      <a:pt x="97" y="3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79" y="2"/>
                    </a:lnTo>
                    <a:lnTo>
                      <a:pt x="71" y="3"/>
                    </a:lnTo>
                    <a:lnTo>
                      <a:pt x="62" y="7"/>
                    </a:lnTo>
                    <a:lnTo>
                      <a:pt x="54" y="11"/>
                    </a:lnTo>
                    <a:lnTo>
                      <a:pt x="51" y="13"/>
                    </a:lnTo>
                    <a:lnTo>
                      <a:pt x="47" y="17"/>
                    </a:lnTo>
                    <a:lnTo>
                      <a:pt x="42" y="25"/>
                    </a:lnTo>
                    <a:lnTo>
                      <a:pt x="33" y="40"/>
                    </a:lnTo>
                    <a:lnTo>
                      <a:pt x="22" y="55"/>
                    </a:lnTo>
                    <a:lnTo>
                      <a:pt x="11" y="72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cxnSp>
        <p:nvCxnSpPr>
          <p:cNvPr id="67" name="Gerader Verbinder 66"/>
          <p:cNvCxnSpPr/>
          <p:nvPr/>
        </p:nvCxnSpPr>
        <p:spPr>
          <a:xfrm>
            <a:off x="2488870" y="4643129"/>
            <a:ext cx="7329055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pieren 67"/>
          <p:cNvGrpSpPr/>
          <p:nvPr/>
        </p:nvGrpSpPr>
        <p:grpSpPr>
          <a:xfrm>
            <a:off x="7204112" y="1046682"/>
            <a:ext cx="1422400" cy="1423988"/>
            <a:chOff x="6319838" y="2995613"/>
            <a:chExt cx="1422400" cy="1423988"/>
          </a:xfrm>
        </p:grpSpPr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6319838" y="2995613"/>
              <a:ext cx="1422400" cy="1423988"/>
            </a:xfrm>
            <a:custGeom>
              <a:avLst/>
              <a:gdLst>
                <a:gd name="T0" fmla="*/ 429 w 896"/>
                <a:gd name="T1" fmla="*/ 9 h 897"/>
                <a:gd name="T2" fmla="*/ 386 w 896"/>
                <a:gd name="T3" fmla="*/ 3 h 897"/>
                <a:gd name="T4" fmla="*/ 326 w 896"/>
                <a:gd name="T5" fmla="*/ 46 h 897"/>
                <a:gd name="T6" fmla="*/ 288 w 896"/>
                <a:gd name="T7" fmla="*/ 38 h 897"/>
                <a:gd name="T8" fmla="*/ 245 w 896"/>
                <a:gd name="T9" fmla="*/ 46 h 897"/>
                <a:gd name="T10" fmla="*/ 201 w 896"/>
                <a:gd name="T11" fmla="*/ 107 h 897"/>
                <a:gd name="T12" fmla="*/ 164 w 896"/>
                <a:gd name="T13" fmla="*/ 111 h 897"/>
                <a:gd name="T14" fmla="*/ 128 w 896"/>
                <a:gd name="T15" fmla="*/ 130 h 897"/>
                <a:gd name="T16" fmla="*/ 110 w 896"/>
                <a:gd name="T17" fmla="*/ 186 h 897"/>
                <a:gd name="T18" fmla="*/ 74 w 896"/>
                <a:gd name="T19" fmla="*/ 221 h 897"/>
                <a:gd name="T20" fmla="*/ 44 w 896"/>
                <a:gd name="T21" fmla="*/ 246 h 897"/>
                <a:gd name="T22" fmla="*/ 42 w 896"/>
                <a:gd name="T23" fmla="*/ 291 h 897"/>
                <a:gd name="T24" fmla="*/ 25 w 896"/>
                <a:gd name="T25" fmla="*/ 352 h 897"/>
                <a:gd name="T26" fmla="*/ 2 w 896"/>
                <a:gd name="T27" fmla="*/ 378 h 897"/>
                <a:gd name="T28" fmla="*/ 5 w 896"/>
                <a:gd name="T29" fmla="*/ 414 h 897"/>
                <a:gd name="T30" fmla="*/ 25 w 896"/>
                <a:gd name="T31" fmla="*/ 490 h 897"/>
                <a:gd name="T32" fmla="*/ 4 w 896"/>
                <a:gd name="T33" fmla="*/ 517 h 897"/>
                <a:gd name="T34" fmla="*/ 30 w 896"/>
                <a:gd name="T35" fmla="*/ 572 h 897"/>
                <a:gd name="T36" fmla="*/ 56 w 896"/>
                <a:gd name="T37" fmla="*/ 631 h 897"/>
                <a:gd name="T38" fmla="*/ 54 w 896"/>
                <a:gd name="T39" fmla="*/ 665 h 897"/>
                <a:gd name="T40" fmla="*/ 93 w 896"/>
                <a:gd name="T41" fmla="*/ 701 h 897"/>
                <a:gd name="T42" fmla="*/ 136 w 896"/>
                <a:gd name="T43" fmla="*/ 748 h 897"/>
                <a:gd name="T44" fmla="*/ 145 w 896"/>
                <a:gd name="T45" fmla="*/ 780 h 897"/>
                <a:gd name="T46" fmla="*/ 177 w 896"/>
                <a:gd name="T47" fmla="*/ 797 h 897"/>
                <a:gd name="T48" fmla="*/ 251 w 896"/>
                <a:gd name="T49" fmla="*/ 822 h 897"/>
                <a:gd name="T50" fmla="*/ 263 w 896"/>
                <a:gd name="T51" fmla="*/ 855 h 897"/>
                <a:gd name="T52" fmla="*/ 296 w 896"/>
                <a:gd name="T53" fmla="*/ 868 h 897"/>
                <a:gd name="T54" fmla="*/ 382 w 896"/>
                <a:gd name="T55" fmla="*/ 860 h 897"/>
                <a:gd name="T56" fmla="*/ 398 w 896"/>
                <a:gd name="T57" fmla="*/ 889 h 897"/>
                <a:gd name="T58" fmla="*/ 441 w 896"/>
                <a:gd name="T59" fmla="*/ 893 h 897"/>
                <a:gd name="T60" fmla="*/ 520 w 896"/>
                <a:gd name="T61" fmla="*/ 859 h 897"/>
                <a:gd name="T62" fmla="*/ 543 w 896"/>
                <a:gd name="T63" fmla="*/ 881 h 897"/>
                <a:gd name="T64" fmla="*/ 593 w 896"/>
                <a:gd name="T65" fmla="*/ 864 h 897"/>
                <a:gd name="T66" fmla="*/ 653 w 896"/>
                <a:gd name="T67" fmla="*/ 816 h 897"/>
                <a:gd name="T68" fmla="*/ 687 w 896"/>
                <a:gd name="T69" fmla="*/ 824 h 897"/>
                <a:gd name="T70" fmla="*/ 720 w 896"/>
                <a:gd name="T71" fmla="*/ 795 h 897"/>
                <a:gd name="T72" fmla="*/ 762 w 896"/>
                <a:gd name="T73" fmla="*/ 728 h 897"/>
                <a:gd name="T74" fmla="*/ 797 w 896"/>
                <a:gd name="T75" fmla="*/ 725 h 897"/>
                <a:gd name="T76" fmla="*/ 817 w 896"/>
                <a:gd name="T77" fmla="*/ 697 h 897"/>
                <a:gd name="T78" fmla="*/ 831 w 896"/>
                <a:gd name="T79" fmla="*/ 610 h 897"/>
                <a:gd name="T80" fmla="*/ 863 w 896"/>
                <a:gd name="T81" fmla="*/ 604 h 897"/>
                <a:gd name="T82" fmla="*/ 877 w 896"/>
                <a:gd name="T83" fmla="*/ 567 h 897"/>
                <a:gd name="T84" fmla="*/ 858 w 896"/>
                <a:gd name="T85" fmla="*/ 478 h 897"/>
                <a:gd name="T86" fmla="*/ 888 w 896"/>
                <a:gd name="T87" fmla="*/ 464 h 897"/>
                <a:gd name="T88" fmla="*/ 893 w 896"/>
                <a:gd name="T89" fmla="*/ 420 h 897"/>
                <a:gd name="T90" fmla="*/ 844 w 896"/>
                <a:gd name="T91" fmla="*/ 343 h 897"/>
                <a:gd name="T92" fmla="*/ 869 w 896"/>
                <a:gd name="T93" fmla="*/ 320 h 897"/>
                <a:gd name="T94" fmla="*/ 860 w 896"/>
                <a:gd name="T95" fmla="*/ 276 h 897"/>
                <a:gd name="T96" fmla="*/ 789 w 896"/>
                <a:gd name="T97" fmla="*/ 220 h 897"/>
                <a:gd name="T98" fmla="*/ 805 w 896"/>
                <a:gd name="T99" fmla="*/ 189 h 897"/>
                <a:gd name="T100" fmla="*/ 786 w 896"/>
                <a:gd name="T101" fmla="*/ 155 h 897"/>
                <a:gd name="T102" fmla="*/ 716 w 896"/>
                <a:gd name="T103" fmla="*/ 127 h 897"/>
                <a:gd name="T104" fmla="*/ 703 w 896"/>
                <a:gd name="T105" fmla="*/ 90 h 897"/>
                <a:gd name="T106" fmla="*/ 677 w 896"/>
                <a:gd name="T107" fmla="*/ 62 h 897"/>
                <a:gd name="T108" fmla="*/ 618 w 896"/>
                <a:gd name="T109" fmla="*/ 56 h 897"/>
                <a:gd name="T110" fmla="*/ 575 w 896"/>
                <a:gd name="T111" fmla="*/ 31 h 897"/>
                <a:gd name="T112" fmla="*/ 543 w 896"/>
                <a:gd name="T113" fmla="*/ 8 h 897"/>
                <a:gd name="T114" fmla="*/ 499 w 896"/>
                <a:gd name="T115" fmla="*/ 1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6" h="897">
                  <a:moveTo>
                    <a:pt x="442" y="35"/>
                  </a:moveTo>
                  <a:lnTo>
                    <a:pt x="441" y="30"/>
                  </a:lnTo>
                  <a:lnTo>
                    <a:pt x="439" y="25"/>
                  </a:lnTo>
                  <a:lnTo>
                    <a:pt x="435" y="16"/>
                  </a:lnTo>
                  <a:lnTo>
                    <a:pt x="432" y="12"/>
                  </a:lnTo>
                  <a:lnTo>
                    <a:pt x="429" y="9"/>
                  </a:lnTo>
                  <a:lnTo>
                    <a:pt x="425" y="5"/>
                  </a:lnTo>
                  <a:lnTo>
                    <a:pt x="421" y="4"/>
                  </a:lnTo>
                  <a:lnTo>
                    <a:pt x="414" y="1"/>
                  </a:lnTo>
                  <a:lnTo>
                    <a:pt x="404" y="0"/>
                  </a:lnTo>
                  <a:lnTo>
                    <a:pt x="395" y="1"/>
                  </a:lnTo>
                  <a:lnTo>
                    <a:pt x="386" y="3"/>
                  </a:lnTo>
                  <a:lnTo>
                    <a:pt x="382" y="4"/>
                  </a:lnTo>
                  <a:lnTo>
                    <a:pt x="378" y="7"/>
                  </a:lnTo>
                  <a:lnTo>
                    <a:pt x="370" y="12"/>
                  </a:lnTo>
                  <a:lnTo>
                    <a:pt x="356" y="22"/>
                  </a:lnTo>
                  <a:lnTo>
                    <a:pt x="342" y="34"/>
                  </a:lnTo>
                  <a:lnTo>
                    <a:pt x="326" y="46"/>
                  </a:lnTo>
                  <a:lnTo>
                    <a:pt x="309" y="59"/>
                  </a:lnTo>
                  <a:lnTo>
                    <a:pt x="306" y="54"/>
                  </a:lnTo>
                  <a:lnTo>
                    <a:pt x="302" y="50"/>
                  </a:lnTo>
                  <a:lnTo>
                    <a:pt x="296" y="43"/>
                  </a:lnTo>
                  <a:lnTo>
                    <a:pt x="292" y="41"/>
                  </a:lnTo>
                  <a:lnTo>
                    <a:pt x="288" y="38"/>
                  </a:lnTo>
                  <a:lnTo>
                    <a:pt x="284" y="37"/>
                  </a:lnTo>
                  <a:lnTo>
                    <a:pt x="279" y="35"/>
                  </a:lnTo>
                  <a:lnTo>
                    <a:pt x="270" y="37"/>
                  </a:lnTo>
                  <a:lnTo>
                    <a:pt x="262" y="38"/>
                  </a:lnTo>
                  <a:lnTo>
                    <a:pt x="253" y="42"/>
                  </a:lnTo>
                  <a:lnTo>
                    <a:pt x="245" y="46"/>
                  </a:lnTo>
                  <a:lnTo>
                    <a:pt x="242" y="48"/>
                  </a:lnTo>
                  <a:lnTo>
                    <a:pt x="238" y="52"/>
                  </a:lnTo>
                  <a:lnTo>
                    <a:pt x="233" y="60"/>
                  </a:lnTo>
                  <a:lnTo>
                    <a:pt x="224" y="75"/>
                  </a:lnTo>
                  <a:lnTo>
                    <a:pt x="213" y="90"/>
                  </a:lnTo>
                  <a:lnTo>
                    <a:pt x="201" y="107"/>
                  </a:lnTo>
                  <a:lnTo>
                    <a:pt x="191" y="124"/>
                  </a:lnTo>
                  <a:lnTo>
                    <a:pt x="186" y="120"/>
                  </a:lnTo>
                  <a:lnTo>
                    <a:pt x="181" y="118"/>
                  </a:lnTo>
                  <a:lnTo>
                    <a:pt x="173" y="114"/>
                  </a:lnTo>
                  <a:lnTo>
                    <a:pt x="167" y="113"/>
                  </a:lnTo>
                  <a:lnTo>
                    <a:pt x="164" y="111"/>
                  </a:lnTo>
                  <a:lnTo>
                    <a:pt x="158" y="111"/>
                  </a:lnTo>
                  <a:lnTo>
                    <a:pt x="154" y="113"/>
                  </a:lnTo>
                  <a:lnTo>
                    <a:pt x="146" y="115"/>
                  </a:lnTo>
                  <a:lnTo>
                    <a:pt x="139" y="120"/>
                  </a:lnTo>
                  <a:lnTo>
                    <a:pt x="132" y="126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3" y="137"/>
                  </a:lnTo>
                  <a:lnTo>
                    <a:pt x="122" y="141"/>
                  </a:lnTo>
                  <a:lnTo>
                    <a:pt x="119" y="151"/>
                  </a:lnTo>
                  <a:lnTo>
                    <a:pt x="115" y="168"/>
                  </a:lnTo>
                  <a:lnTo>
                    <a:pt x="110" y="186"/>
                  </a:lnTo>
                  <a:lnTo>
                    <a:pt x="105" y="204"/>
                  </a:lnTo>
                  <a:lnTo>
                    <a:pt x="99" y="225"/>
                  </a:lnTo>
                  <a:lnTo>
                    <a:pt x="94" y="223"/>
                  </a:lnTo>
                  <a:lnTo>
                    <a:pt x="89" y="223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69" y="221"/>
                  </a:lnTo>
                  <a:lnTo>
                    <a:pt x="65" y="223"/>
                  </a:lnTo>
                  <a:lnTo>
                    <a:pt x="61" y="225"/>
                  </a:lnTo>
                  <a:lnTo>
                    <a:pt x="55" y="230"/>
                  </a:lnTo>
                  <a:lnTo>
                    <a:pt x="50" y="237"/>
                  </a:lnTo>
                  <a:lnTo>
                    <a:pt x="44" y="246"/>
                  </a:lnTo>
                  <a:lnTo>
                    <a:pt x="43" y="250"/>
                  </a:lnTo>
                  <a:lnTo>
                    <a:pt x="40" y="254"/>
                  </a:lnTo>
                  <a:lnTo>
                    <a:pt x="40" y="258"/>
                  </a:lnTo>
                  <a:lnTo>
                    <a:pt x="40" y="263"/>
                  </a:lnTo>
                  <a:lnTo>
                    <a:pt x="40" y="272"/>
                  </a:lnTo>
                  <a:lnTo>
                    <a:pt x="42" y="291"/>
                  </a:lnTo>
                  <a:lnTo>
                    <a:pt x="43" y="309"/>
                  </a:lnTo>
                  <a:lnTo>
                    <a:pt x="44" y="329"/>
                  </a:lnTo>
                  <a:lnTo>
                    <a:pt x="46" y="350"/>
                  </a:lnTo>
                  <a:lnTo>
                    <a:pt x="40" y="350"/>
                  </a:lnTo>
                  <a:lnTo>
                    <a:pt x="34" y="351"/>
                  </a:lnTo>
                  <a:lnTo>
                    <a:pt x="25" y="352"/>
                  </a:lnTo>
                  <a:lnTo>
                    <a:pt x="21" y="354"/>
                  </a:lnTo>
                  <a:lnTo>
                    <a:pt x="17" y="356"/>
                  </a:lnTo>
                  <a:lnTo>
                    <a:pt x="13" y="359"/>
                  </a:lnTo>
                  <a:lnTo>
                    <a:pt x="10" y="363"/>
                  </a:lnTo>
                  <a:lnTo>
                    <a:pt x="5" y="369"/>
                  </a:lnTo>
                  <a:lnTo>
                    <a:pt x="2" y="378"/>
                  </a:lnTo>
                  <a:lnTo>
                    <a:pt x="1" y="388"/>
                  </a:lnTo>
                  <a:lnTo>
                    <a:pt x="0" y="392"/>
                  </a:lnTo>
                  <a:lnTo>
                    <a:pt x="0" y="395"/>
                  </a:lnTo>
                  <a:lnTo>
                    <a:pt x="1" y="401"/>
                  </a:lnTo>
                  <a:lnTo>
                    <a:pt x="2" y="405"/>
                  </a:lnTo>
                  <a:lnTo>
                    <a:pt x="5" y="414"/>
                  </a:lnTo>
                  <a:lnTo>
                    <a:pt x="13" y="430"/>
                  </a:lnTo>
                  <a:lnTo>
                    <a:pt x="19" y="448"/>
                  </a:lnTo>
                  <a:lnTo>
                    <a:pt x="27" y="466"/>
                  </a:lnTo>
                  <a:lnTo>
                    <a:pt x="35" y="485"/>
                  </a:lnTo>
                  <a:lnTo>
                    <a:pt x="30" y="487"/>
                  </a:lnTo>
                  <a:lnTo>
                    <a:pt x="25" y="490"/>
                  </a:lnTo>
                  <a:lnTo>
                    <a:pt x="17" y="495"/>
                  </a:lnTo>
                  <a:lnTo>
                    <a:pt x="13" y="498"/>
                  </a:lnTo>
                  <a:lnTo>
                    <a:pt x="10" y="500"/>
                  </a:lnTo>
                  <a:lnTo>
                    <a:pt x="8" y="504"/>
                  </a:lnTo>
                  <a:lnTo>
                    <a:pt x="6" y="509"/>
                  </a:lnTo>
                  <a:lnTo>
                    <a:pt x="4" y="517"/>
                  </a:lnTo>
                  <a:lnTo>
                    <a:pt x="4" y="525"/>
                  </a:lnTo>
                  <a:lnTo>
                    <a:pt x="5" y="536"/>
                  </a:lnTo>
                  <a:lnTo>
                    <a:pt x="8" y="543"/>
                  </a:lnTo>
                  <a:lnTo>
                    <a:pt x="13" y="551"/>
                  </a:lnTo>
                  <a:lnTo>
                    <a:pt x="18" y="559"/>
                  </a:lnTo>
                  <a:lnTo>
                    <a:pt x="30" y="572"/>
                  </a:lnTo>
                  <a:lnTo>
                    <a:pt x="43" y="587"/>
                  </a:lnTo>
                  <a:lnTo>
                    <a:pt x="56" y="601"/>
                  </a:lnTo>
                  <a:lnTo>
                    <a:pt x="71" y="615"/>
                  </a:lnTo>
                  <a:lnTo>
                    <a:pt x="65" y="619"/>
                  </a:lnTo>
                  <a:lnTo>
                    <a:pt x="61" y="623"/>
                  </a:lnTo>
                  <a:lnTo>
                    <a:pt x="56" y="631"/>
                  </a:lnTo>
                  <a:lnTo>
                    <a:pt x="54" y="635"/>
                  </a:lnTo>
                  <a:lnTo>
                    <a:pt x="51" y="639"/>
                  </a:lnTo>
                  <a:lnTo>
                    <a:pt x="50" y="643"/>
                  </a:lnTo>
                  <a:lnTo>
                    <a:pt x="50" y="648"/>
                  </a:lnTo>
                  <a:lnTo>
                    <a:pt x="51" y="657"/>
                  </a:lnTo>
                  <a:lnTo>
                    <a:pt x="54" y="665"/>
                  </a:lnTo>
                  <a:lnTo>
                    <a:pt x="57" y="673"/>
                  </a:lnTo>
                  <a:lnTo>
                    <a:pt x="63" y="681"/>
                  </a:lnTo>
                  <a:lnTo>
                    <a:pt x="67" y="684"/>
                  </a:lnTo>
                  <a:lnTo>
                    <a:pt x="69" y="687"/>
                  </a:lnTo>
                  <a:lnTo>
                    <a:pt x="78" y="691"/>
                  </a:lnTo>
                  <a:lnTo>
                    <a:pt x="93" y="701"/>
                  </a:lnTo>
                  <a:lnTo>
                    <a:pt x="110" y="710"/>
                  </a:lnTo>
                  <a:lnTo>
                    <a:pt x="127" y="719"/>
                  </a:lnTo>
                  <a:lnTo>
                    <a:pt x="145" y="729"/>
                  </a:lnTo>
                  <a:lnTo>
                    <a:pt x="143" y="735"/>
                  </a:lnTo>
                  <a:lnTo>
                    <a:pt x="140" y="739"/>
                  </a:lnTo>
                  <a:lnTo>
                    <a:pt x="136" y="748"/>
                  </a:lnTo>
                  <a:lnTo>
                    <a:pt x="135" y="753"/>
                  </a:lnTo>
                  <a:lnTo>
                    <a:pt x="135" y="757"/>
                  </a:lnTo>
                  <a:lnTo>
                    <a:pt x="135" y="762"/>
                  </a:lnTo>
                  <a:lnTo>
                    <a:pt x="136" y="766"/>
                  </a:lnTo>
                  <a:lnTo>
                    <a:pt x="140" y="774"/>
                  </a:lnTo>
                  <a:lnTo>
                    <a:pt x="145" y="780"/>
                  </a:lnTo>
                  <a:lnTo>
                    <a:pt x="152" y="787"/>
                  </a:lnTo>
                  <a:lnTo>
                    <a:pt x="156" y="791"/>
                  </a:lnTo>
                  <a:lnTo>
                    <a:pt x="160" y="792"/>
                  </a:lnTo>
                  <a:lnTo>
                    <a:pt x="164" y="795"/>
                  </a:lnTo>
                  <a:lnTo>
                    <a:pt x="167" y="796"/>
                  </a:lnTo>
                  <a:lnTo>
                    <a:pt x="177" y="797"/>
                  </a:lnTo>
                  <a:lnTo>
                    <a:pt x="195" y="801"/>
                  </a:lnTo>
                  <a:lnTo>
                    <a:pt x="213" y="804"/>
                  </a:lnTo>
                  <a:lnTo>
                    <a:pt x="233" y="808"/>
                  </a:lnTo>
                  <a:lnTo>
                    <a:pt x="253" y="812"/>
                  </a:lnTo>
                  <a:lnTo>
                    <a:pt x="251" y="817"/>
                  </a:lnTo>
                  <a:lnTo>
                    <a:pt x="251" y="822"/>
                  </a:lnTo>
                  <a:lnTo>
                    <a:pt x="251" y="833"/>
                  </a:lnTo>
                  <a:lnTo>
                    <a:pt x="251" y="837"/>
                  </a:lnTo>
                  <a:lnTo>
                    <a:pt x="253" y="841"/>
                  </a:lnTo>
                  <a:lnTo>
                    <a:pt x="254" y="846"/>
                  </a:lnTo>
                  <a:lnTo>
                    <a:pt x="256" y="850"/>
                  </a:lnTo>
                  <a:lnTo>
                    <a:pt x="263" y="855"/>
                  </a:lnTo>
                  <a:lnTo>
                    <a:pt x="270" y="860"/>
                  </a:lnTo>
                  <a:lnTo>
                    <a:pt x="279" y="864"/>
                  </a:lnTo>
                  <a:lnTo>
                    <a:pt x="283" y="866"/>
                  </a:lnTo>
                  <a:lnTo>
                    <a:pt x="287" y="867"/>
                  </a:lnTo>
                  <a:lnTo>
                    <a:pt x="292" y="868"/>
                  </a:lnTo>
                  <a:lnTo>
                    <a:pt x="296" y="868"/>
                  </a:lnTo>
                  <a:lnTo>
                    <a:pt x="305" y="867"/>
                  </a:lnTo>
                  <a:lnTo>
                    <a:pt x="323" y="864"/>
                  </a:lnTo>
                  <a:lnTo>
                    <a:pt x="342" y="862"/>
                  </a:lnTo>
                  <a:lnTo>
                    <a:pt x="361" y="858"/>
                  </a:lnTo>
                  <a:lnTo>
                    <a:pt x="381" y="855"/>
                  </a:lnTo>
                  <a:lnTo>
                    <a:pt x="382" y="860"/>
                  </a:lnTo>
                  <a:lnTo>
                    <a:pt x="384" y="866"/>
                  </a:lnTo>
                  <a:lnTo>
                    <a:pt x="386" y="875"/>
                  </a:lnTo>
                  <a:lnTo>
                    <a:pt x="389" y="879"/>
                  </a:lnTo>
                  <a:lnTo>
                    <a:pt x="390" y="883"/>
                  </a:lnTo>
                  <a:lnTo>
                    <a:pt x="394" y="887"/>
                  </a:lnTo>
                  <a:lnTo>
                    <a:pt x="398" y="889"/>
                  </a:lnTo>
                  <a:lnTo>
                    <a:pt x="406" y="893"/>
                  </a:lnTo>
                  <a:lnTo>
                    <a:pt x="414" y="894"/>
                  </a:lnTo>
                  <a:lnTo>
                    <a:pt x="423" y="897"/>
                  </a:lnTo>
                  <a:lnTo>
                    <a:pt x="432" y="896"/>
                  </a:lnTo>
                  <a:lnTo>
                    <a:pt x="436" y="896"/>
                  </a:lnTo>
                  <a:lnTo>
                    <a:pt x="441" y="893"/>
                  </a:lnTo>
                  <a:lnTo>
                    <a:pt x="449" y="889"/>
                  </a:lnTo>
                  <a:lnTo>
                    <a:pt x="465" y="881"/>
                  </a:lnTo>
                  <a:lnTo>
                    <a:pt x="482" y="872"/>
                  </a:lnTo>
                  <a:lnTo>
                    <a:pt x="499" y="863"/>
                  </a:lnTo>
                  <a:lnTo>
                    <a:pt x="517" y="854"/>
                  </a:lnTo>
                  <a:lnTo>
                    <a:pt x="520" y="859"/>
                  </a:lnTo>
                  <a:lnTo>
                    <a:pt x="522" y="863"/>
                  </a:lnTo>
                  <a:lnTo>
                    <a:pt x="529" y="871"/>
                  </a:lnTo>
                  <a:lnTo>
                    <a:pt x="531" y="875"/>
                  </a:lnTo>
                  <a:lnTo>
                    <a:pt x="535" y="877"/>
                  </a:lnTo>
                  <a:lnTo>
                    <a:pt x="539" y="880"/>
                  </a:lnTo>
                  <a:lnTo>
                    <a:pt x="543" y="881"/>
                  </a:lnTo>
                  <a:lnTo>
                    <a:pt x="552" y="883"/>
                  </a:lnTo>
                  <a:lnTo>
                    <a:pt x="560" y="881"/>
                  </a:lnTo>
                  <a:lnTo>
                    <a:pt x="569" y="880"/>
                  </a:lnTo>
                  <a:lnTo>
                    <a:pt x="579" y="876"/>
                  </a:lnTo>
                  <a:lnTo>
                    <a:pt x="586" y="871"/>
                  </a:lnTo>
                  <a:lnTo>
                    <a:pt x="593" y="864"/>
                  </a:lnTo>
                  <a:lnTo>
                    <a:pt x="605" y="851"/>
                  </a:lnTo>
                  <a:lnTo>
                    <a:pt x="618" y="838"/>
                  </a:lnTo>
                  <a:lnTo>
                    <a:pt x="631" y="824"/>
                  </a:lnTo>
                  <a:lnTo>
                    <a:pt x="645" y="808"/>
                  </a:lnTo>
                  <a:lnTo>
                    <a:pt x="649" y="813"/>
                  </a:lnTo>
                  <a:lnTo>
                    <a:pt x="653" y="816"/>
                  </a:lnTo>
                  <a:lnTo>
                    <a:pt x="661" y="821"/>
                  </a:lnTo>
                  <a:lnTo>
                    <a:pt x="665" y="824"/>
                  </a:lnTo>
                  <a:lnTo>
                    <a:pt x="670" y="825"/>
                  </a:lnTo>
                  <a:lnTo>
                    <a:pt x="674" y="826"/>
                  </a:lnTo>
                  <a:lnTo>
                    <a:pt x="679" y="826"/>
                  </a:lnTo>
                  <a:lnTo>
                    <a:pt x="687" y="824"/>
                  </a:lnTo>
                  <a:lnTo>
                    <a:pt x="695" y="821"/>
                  </a:lnTo>
                  <a:lnTo>
                    <a:pt x="703" y="816"/>
                  </a:lnTo>
                  <a:lnTo>
                    <a:pt x="711" y="811"/>
                  </a:lnTo>
                  <a:lnTo>
                    <a:pt x="714" y="807"/>
                  </a:lnTo>
                  <a:lnTo>
                    <a:pt x="716" y="803"/>
                  </a:lnTo>
                  <a:lnTo>
                    <a:pt x="720" y="795"/>
                  </a:lnTo>
                  <a:lnTo>
                    <a:pt x="727" y="778"/>
                  </a:lnTo>
                  <a:lnTo>
                    <a:pt x="736" y="761"/>
                  </a:lnTo>
                  <a:lnTo>
                    <a:pt x="744" y="742"/>
                  </a:lnTo>
                  <a:lnTo>
                    <a:pt x="751" y="724"/>
                  </a:lnTo>
                  <a:lnTo>
                    <a:pt x="757" y="727"/>
                  </a:lnTo>
                  <a:lnTo>
                    <a:pt x="762" y="728"/>
                  </a:lnTo>
                  <a:lnTo>
                    <a:pt x="771" y="731"/>
                  </a:lnTo>
                  <a:lnTo>
                    <a:pt x="776" y="732"/>
                  </a:lnTo>
                  <a:lnTo>
                    <a:pt x="780" y="732"/>
                  </a:lnTo>
                  <a:lnTo>
                    <a:pt x="786" y="732"/>
                  </a:lnTo>
                  <a:lnTo>
                    <a:pt x="789" y="729"/>
                  </a:lnTo>
                  <a:lnTo>
                    <a:pt x="797" y="725"/>
                  </a:lnTo>
                  <a:lnTo>
                    <a:pt x="803" y="720"/>
                  </a:lnTo>
                  <a:lnTo>
                    <a:pt x="809" y="712"/>
                  </a:lnTo>
                  <a:lnTo>
                    <a:pt x="812" y="708"/>
                  </a:lnTo>
                  <a:lnTo>
                    <a:pt x="814" y="704"/>
                  </a:lnTo>
                  <a:lnTo>
                    <a:pt x="816" y="701"/>
                  </a:lnTo>
                  <a:lnTo>
                    <a:pt x="817" y="697"/>
                  </a:lnTo>
                  <a:lnTo>
                    <a:pt x="818" y="686"/>
                  </a:lnTo>
                  <a:lnTo>
                    <a:pt x="820" y="669"/>
                  </a:lnTo>
                  <a:lnTo>
                    <a:pt x="821" y="651"/>
                  </a:lnTo>
                  <a:lnTo>
                    <a:pt x="824" y="631"/>
                  </a:lnTo>
                  <a:lnTo>
                    <a:pt x="825" y="610"/>
                  </a:lnTo>
                  <a:lnTo>
                    <a:pt x="831" y="610"/>
                  </a:lnTo>
                  <a:lnTo>
                    <a:pt x="837" y="610"/>
                  </a:lnTo>
                  <a:lnTo>
                    <a:pt x="846" y="610"/>
                  </a:lnTo>
                  <a:lnTo>
                    <a:pt x="851" y="610"/>
                  </a:lnTo>
                  <a:lnTo>
                    <a:pt x="855" y="609"/>
                  </a:lnTo>
                  <a:lnTo>
                    <a:pt x="859" y="606"/>
                  </a:lnTo>
                  <a:lnTo>
                    <a:pt x="863" y="604"/>
                  </a:lnTo>
                  <a:lnTo>
                    <a:pt x="868" y="597"/>
                  </a:lnTo>
                  <a:lnTo>
                    <a:pt x="872" y="589"/>
                  </a:lnTo>
                  <a:lnTo>
                    <a:pt x="876" y="580"/>
                  </a:lnTo>
                  <a:lnTo>
                    <a:pt x="877" y="576"/>
                  </a:lnTo>
                  <a:lnTo>
                    <a:pt x="877" y="572"/>
                  </a:lnTo>
                  <a:lnTo>
                    <a:pt x="877" y="567"/>
                  </a:lnTo>
                  <a:lnTo>
                    <a:pt x="877" y="562"/>
                  </a:lnTo>
                  <a:lnTo>
                    <a:pt x="876" y="553"/>
                  </a:lnTo>
                  <a:lnTo>
                    <a:pt x="871" y="536"/>
                  </a:lnTo>
                  <a:lnTo>
                    <a:pt x="867" y="517"/>
                  </a:lnTo>
                  <a:lnTo>
                    <a:pt x="863" y="498"/>
                  </a:lnTo>
                  <a:lnTo>
                    <a:pt x="858" y="478"/>
                  </a:lnTo>
                  <a:lnTo>
                    <a:pt x="863" y="477"/>
                  </a:lnTo>
                  <a:lnTo>
                    <a:pt x="868" y="475"/>
                  </a:lnTo>
                  <a:lnTo>
                    <a:pt x="877" y="471"/>
                  </a:lnTo>
                  <a:lnTo>
                    <a:pt x="881" y="470"/>
                  </a:lnTo>
                  <a:lnTo>
                    <a:pt x="885" y="467"/>
                  </a:lnTo>
                  <a:lnTo>
                    <a:pt x="888" y="464"/>
                  </a:lnTo>
                  <a:lnTo>
                    <a:pt x="890" y="460"/>
                  </a:lnTo>
                  <a:lnTo>
                    <a:pt x="893" y="452"/>
                  </a:lnTo>
                  <a:lnTo>
                    <a:pt x="896" y="443"/>
                  </a:lnTo>
                  <a:lnTo>
                    <a:pt x="896" y="433"/>
                  </a:lnTo>
                  <a:lnTo>
                    <a:pt x="894" y="424"/>
                  </a:lnTo>
                  <a:lnTo>
                    <a:pt x="893" y="420"/>
                  </a:lnTo>
                  <a:lnTo>
                    <a:pt x="892" y="416"/>
                  </a:lnTo>
                  <a:lnTo>
                    <a:pt x="886" y="409"/>
                  </a:lnTo>
                  <a:lnTo>
                    <a:pt x="877" y="393"/>
                  </a:lnTo>
                  <a:lnTo>
                    <a:pt x="867" y="377"/>
                  </a:lnTo>
                  <a:lnTo>
                    <a:pt x="856" y="360"/>
                  </a:lnTo>
                  <a:lnTo>
                    <a:pt x="844" y="343"/>
                  </a:lnTo>
                  <a:lnTo>
                    <a:pt x="850" y="340"/>
                  </a:lnTo>
                  <a:lnTo>
                    <a:pt x="855" y="337"/>
                  </a:lnTo>
                  <a:lnTo>
                    <a:pt x="861" y="330"/>
                  </a:lnTo>
                  <a:lnTo>
                    <a:pt x="865" y="327"/>
                  </a:lnTo>
                  <a:lnTo>
                    <a:pt x="868" y="323"/>
                  </a:lnTo>
                  <a:lnTo>
                    <a:pt x="869" y="320"/>
                  </a:lnTo>
                  <a:lnTo>
                    <a:pt x="871" y="314"/>
                  </a:lnTo>
                  <a:lnTo>
                    <a:pt x="871" y="306"/>
                  </a:lnTo>
                  <a:lnTo>
                    <a:pt x="869" y="297"/>
                  </a:lnTo>
                  <a:lnTo>
                    <a:pt x="867" y="288"/>
                  </a:lnTo>
                  <a:lnTo>
                    <a:pt x="863" y="280"/>
                  </a:lnTo>
                  <a:lnTo>
                    <a:pt x="860" y="276"/>
                  </a:lnTo>
                  <a:lnTo>
                    <a:pt x="858" y="274"/>
                  </a:lnTo>
                  <a:lnTo>
                    <a:pt x="850" y="267"/>
                  </a:lnTo>
                  <a:lnTo>
                    <a:pt x="835" y="257"/>
                  </a:lnTo>
                  <a:lnTo>
                    <a:pt x="821" y="245"/>
                  </a:lnTo>
                  <a:lnTo>
                    <a:pt x="805" y="232"/>
                  </a:lnTo>
                  <a:lnTo>
                    <a:pt x="789" y="220"/>
                  </a:lnTo>
                  <a:lnTo>
                    <a:pt x="793" y="215"/>
                  </a:lnTo>
                  <a:lnTo>
                    <a:pt x="796" y="211"/>
                  </a:lnTo>
                  <a:lnTo>
                    <a:pt x="801" y="202"/>
                  </a:lnTo>
                  <a:lnTo>
                    <a:pt x="803" y="198"/>
                  </a:lnTo>
                  <a:lnTo>
                    <a:pt x="804" y="194"/>
                  </a:lnTo>
                  <a:lnTo>
                    <a:pt x="805" y="189"/>
                  </a:lnTo>
                  <a:lnTo>
                    <a:pt x="804" y="183"/>
                  </a:lnTo>
                  <a:lnTo>
                    <a:pt x="801" y="175"/>
                  </a:lnTo>
                  <a:lnTo>
                    <a:pt x="797" y="169"/>
                  </a:lnTo>
                  <a:lnTo>
                    <a:pt x="792" y="161"/>
                  </a:lnTo>
                  <a:lnTo>
                    <a:pt x="789" y="157"/>
                  </a:lnTo>
                  <a:lnTo>
                    <a:pt x="786" y="155"/>
                  </a:lnTo>
                  <a:lnTo>
                    <a:pt x="783" y="152"/>
                  </a:lnTo>
                  <a:lnTo>
                    <a:pt x="778" y="149"/>
                  </a:lnTo>
                  <a:lnTo>
                    <a:pt x="770" y="147"/>
                  </a:lnTo>
                  <a:lnTo>
                    <a:pt x="753" y="140"/>
                  </a:lnTo>
                  <a:lnTo>
                    <a:pt x="734" y="134"/>
                  </a:lnTo>
                  <a:lnTo>
                    <a:pt x="716" y="127"/>
                  </a:lnTo>
                  <a:lnTo>
                    <a:pt x="696" y="120"/>
                  </a:lnTo>
                  <a:lnTo>
                    <a:pt x="699" y="114"/>
                  </a:lnTo>
                  <a:lnTo>
                    <a:pt x="700" y="110"/>
                  </a:lnTo>
                  <a:lnTo>
                    <a:pt x="702" y="100"/>
                  </a:lnTo>
                  <a:lnTo>
                    <a:pt x="703" y="96"/>
                  </a:lnTo>
                  <a:lnTo>
                    <a:pt x="703" y="90"/>
                  </a:lnTo>
                  <a:lnTo>
                    <a:pt x="702" y="86"/>
                  </a:lnTo>
                  <a:lnTo>
                    <a:pt x="699" y="82"/>
                  </a:lnTo>
                  <a:lnTo>
                    <a:pt x="694" y="75"/>
                  </a:lnTo>
                  <a:lnTo>
                    <a:pt x="689" y="69"/>
                  </a:lnTo>
                  <a:lnTo>
                    <a:pt x="681" y="64"/>
                  </a:lnTo>
                  <a:lnTo>
                    <a:pt x="677" y="62"/>
                  </a:lnTo>
                  <a:lnTo>
                    <a:pt x="673" y="60"/>
                  </a:lnTo>
                  <a:lnTo>
                    <a:pt x="668" y="59"/>
                  </a:lnTo>
                  <a:lnTo>
                    <a:pt x="664" y="58"/>
                  </a:lnTo>
                  <a:lnTo>
                    <a:pt x="655" y="58"/>
                  </a:lnTo>
                  <a:lnTo>
                    <a:pt x="636" y="58"/>
                  </a:lnTo>
                  <a:lnTo>
                    <a:pt x="618" y="56"/>
                  </a:lnTo>
                  <a:lnTo>
                    <a:pt x="597" y="56"/>
                  </a:lnTo>
                  <a:lnTo>
                    <a:pt x="577" y="56"/>
                  </a:lnTo>
                  <a:lnTo>
                    <a:pt x="577" y="51"/>
                  </a:lnTo>
                  <a:lnTo>
                    <a:pt x="577" y="46"/>
                  </a:lnTo>
                  <a:lnTo>
                    <a:pt x="576" y="35"/>
                  </a:lnTo>
                  <a:lnTo>
                    <a:pt x="575" y="31"/>
                  </a:lnTo>
                  <a:lnTo>
                    <a:pt x="573" y="27"/>
                  </a:lnTo>
                  <a:lnTo>
                    <a:pt x="571" y="24"/>
                  </a:lnTo>
                  <a:lnTo>
                    <a:pt x="567" y="20"/>
                  </a:lnTo>
                  <a:lnTo>
                    <a:pt x="560" y="14"/>
                  </a:lnTo>
                  <a:lnTo>
                    <a:pt x="552" y="12"/>
                  </a:lnTo>
                  <a:lnTo>
                    <a:pt x="543" y="8"/>
                  </a:lnTo>
                  <a:lnTo>
                    <a:pt x="538" y="8"/>
                  </a:lnTo>
                  <a:lnTo>
                    <a:pt x="534" y="7"/>
                  </a:lnTo>
                  <a:lnTo>
                    <a:pt x="530" y="8"/>
                  </a:lnTo>
                  <a:lnTo>
                    <a:pt x="525" y="8"/>
                  </a:lnTo>
                  <a:lnTo>
                    <a:pt x="516" y="12"/>
                  </a:lnTo>
                  <a:lnTo>
                    <a:pt x="499" y="17"/>
                  </a:lnTo>
                  <a:lnTo>
                    <a:pt x="482" y="22"/>
                  </a:lnTo>
                  <a:lnTo>
                    <a:pt x="462" y="29"/>
                  </a:lnTo>
                  <a:lnTo>
                    <a:pt x="442" y="3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6672263" y="3351213"/>
              <a:ext cx="709613" cy="708025"/>
            </a:xfrm>
            <a:custGeom>
              <a:avLst/>
              <a:gdLst>
                <a:gd name="T0" fmla="*/ 67 w 447"/>
                <a:gd name="T1" fmla="*/ 64 h 446"/>
                <a:gd name="T2" fmla="*/ 100 w 447"/>
                <a:gd name="T3" fmla="*/ 38 h 446"/>
                <a:gd name="T4" fmla="*/ 129 w 447"/>
                <a:gd name="T5" fmla="*/ 21 h 446"/>
                <a:gd name="T6" fmla="*/ 150 w 447"/>
                <a:gd name="T7" fmla="*/ 13 h 446"/>
                <a:gd name="T8" fmla="*/ 172 w 447"/>
                <a:gd name="T9" fmla="*/ 6 h 446"/>
                <a:gd name="T10" fmla="*/ 194 w 447"/>
                <a:gd name="T11" fmla="*/ 3 h 446"/>
                <a:gd name="T12" fmla="*/ 218 w 447"/>
                <a:gd name="T13" fmla="*/ 0 h 446"/>
                <a:gd name="T14" fmla="*/ 241 w 447"/>
                <a:gd name="T15" fmla="*/ 1 h 446"/>
                <a:gd name="T16" fmla="*/ 264 w 447"/>
                <a:gd name="T17" fmla="*/ 4 h 446"/>
                <a:gd name="T18" fmla="*/ 286 w 447"/>
                <a:gd name="T19" fmla="*/ 9 h 446"/>
                <a:gd name="T20" fmla="*/ 307 w 447"/>
                <a:gd name="T21" fmla="*/ 16 h 446"/>
                <a:gd name="T22" fmla="*/ 336 w 447"/>
                <a:gd name="T23" fmla="*/ 30 h 446"/>
                <a:gd name="T24" fmla="*/ 368 w 447"/>
                <a:gd name="T25" fmla="*/ 54 h 446"/>
                <a:gd name="T26" fmla="*/ 397 w 447"/>
                <a:gd name="T27" fmla="*/ 82 h 446"/>
                <a:gd name="T28" fmla="*/ 421 w 447"/>
                <a:gd name="T29" fmla="*/ 119 h 446"/>
                <a:gd name="T30" fmla="*/ 431 w 447"/>
                <a:gd name="T31" fmla="*/ 139 h 446"/>
                <a:gd name="T32" fmla="*/ 438 w 447"/>
                <a:gd name="T33" fmla="*/ 160 h 446"/>
                <a:gd name="T34" fmla="*/ 444 w 447"/>
                <a:gd name="T35" fmla="*/ 183 h 446"/>
                <a:gd name="T36" fmla="*/ 447 w 447"/>
                <a:gd name="T37" fmla="*/ 206 h 446"/>
                <a:gd name="T38" fmla="*/ 447 w 447"/>
                <a:gd name="T39" fmla="*/ 229 h 446"/>
                <a:gd name="T40" fmla="*/ 446 w 447"/>
                <a:gd name="T41" fmla="*/ 251 h 446"/>
                <a:gd name="T42" fmla="*/ 442 w 447"/>
                <a:gd name="T43" fmla="*/ 274 h 446"/>
                <a:gd name="T44" fmla="*/ 435 w 447"/>
                <a:gd name="T45" fmla="*/ 296 h 446"/>
                <a:gd name="T46" fmla="*/ 427 w 447"/>
                <a:gd name="T47" fmla="*/ 316 h 446"/>
                <a:gd name="T48" fmla="*/ 406 w 447"/>
                <a:gd name="T49" fmla="*/ 352 h 446"/>
                <a:gd name="T50" fmla="*/ 380 w 447"/>
                <a:gd name="T51" fmla="*/ 382 h 446"/>
                <a:gd name="T52" fmla="*/ 347 w 447"/>
                <a:gd name="T53" fmla="*/ 410 h 446"/>
                <a:gd name="T54" fmla="*/ 319 w 447"/>
                <a:gd name="T55" fmla="*/ 426 h 446"/>
                <a:gd name="T56" fmla="*/ 298 w 447"/>
                <a:gd name="T57" fmla="*/ 435 h 446"/>
                <a:gd name="T58" fmla="*/ 277 w 447"/>
                <a:gd name="T59" fmla="*/ 441 h 446"/>
                <a:gd name="T60" fmla="*/ 253 w 447"/>
                <a:gd name="T61" fmla="*/ 445 h 446"/>
                <a:gd name="T62" fmla="*/ 231 w 447"/>
                <a:gd name="T63" fmla="*/ 446 h 446"/>
                <a:gd name="T64" fmla="*/ 207 w 447"/>
                <a:gd name="T65" fmla="*/ 446 h 446"/>
                <a:gd name="T66" fmla="*/ 185 w 447"/>
                <a:gd name="T67" fmla="*/ 444 h 446"/>
                <a:gd name="T68" fmla="*/ 163 w 447"/>
                <a:gd name="T69" fmla="*/ 439 h 446"/>
                <a:gd name="T70" fmla="*/ 142 w 447"/>
                <a:gd name="T71" fmla="*/ 431 h 446"/>
                <a:gd name="T72" fmla="*/ 113 w 447"/>
                <a:gd name="T73" fmla="*/ 418 h 446"/>
                <a:gd name="T74" fmla="*/ 79 w 447"/>
                <a:gd name="T75" fmla="*/ 394 h 446"/>
                <a:gd name="T76" fmla="*/ 52 w 447"/>
                <a:gd name="T77" fmla="*/ 364 h 446"/>
                <a:gd name="T78" fmla="*/ 27 w 447"/>
                <a:gd name="T79" fmla="*/ 329 h 446"/>
                <a:gd name="T80" fmla="*/ 17 w 447"/>
                <a:gd name="T81" fmla="*/ 308 h 446"/>
                <a:gd name="T82" fmla="*/ 10 w 447"/>
                <a:gd name="T83" fmla="*/ 287 h 446"/>
                <a:gd name="T84" fmla="*/ 4 w 447"/>
                <a:gd name="T85" fmla="*/ 264 h 446"/>
                <a:gd name="T86" fmla="*/ 2 w 447"/>
                <a:gd name="T87" fmla="*/ 241 h 446"/>
                <a:gd name="T88" fmla="*/ 0 w 447"/>
                <a:gd name="T89" fmla="*/ 219 h 446"/>
                <a:gd name="T90" fmla="*/ 3 w 447"/>
                <a:gd name="T91" fmla="*/ 195 h 446"/>
                <a:gd name="T92" fmla="*/ 7 w 447"/>
                <a:gd name="T93" fmla="*/ 173 h 446"/>
                <a:gd name="T94" fmla="*/ 12 w 447"/>
                <a:gd name="T95" fmla="*/ 152 h 446"/>
                <a:gd name="T96" fmla="*/ 21 w 447"/>
                <a:gd name="T97" fmla="*/ 131 h 446"/>
                <a:gd name="T98" fmla="*/ 42 w 447"/>
                <a:gd name="T99" fmla="*/ 9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7" h="446">
                  <a:moveTo>
                    <a:pt x="54" y="78"/>
                  </a:moveTo>
                  <a:lnTo>
                    <a:pt x="67" y="64"/>
                  </a:lnTo>
                  <a:lnTo>
                    <a:pt x="83" y="50"/>
                  </a:lnTo>
                  <a:lnTo>
                    <a:pt x="100" y="38"/>
                  </a:lnTo>
                  <a:lnTo>
                    <a:pt x="120" y="26"/>
                  </a:lnTo>
                  <a:lnTo>
                    <a:pt x="129" y="21"/>
                  </a:lnTo>
                  <a:lnTo>
                    <a:pt x="139" y="17"/>
                  </a:lnTo>
                  <a:lnTo>
                    <a:pt x="150" y="13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4" y="4"/>
                  </a:lnTo>
                  <a:lnTo>
                    <a:pt x="194" y="3"/>
                  </a:lnTo>
                  <a:lnTo>
                    <a:pt x="206" y="1"/>
                  </a:lnTo>
                  <a:lnTo>
                    <a:pt x="218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52" y="1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6" y="9"/>
                  </a:lnTo>
                  <a:lnTo>
                    <a:pt x="296" y="12"/>
                  </a:lnTo>
                  <a:lnTo>
                    <a:pt x="307" y="16"/>
                  </a:lnTo>
                  <a:lnTo>
                    <a:pt x="316" y="20"/>
                  </a:lnTo>
                  <a:lnTo>
                    <a:pt x="336" y="30"/>
                  </a:lnTo>
                  <a:lnTo>
                    <a:pt x="353" y="41"/>
                  </a:lnTo>
                  <a:lnTo>
                    <a:pt x="368" y="54"/>
                  </a:lnTo>
                  <a:lnTo>
                    <a:pt x="384" y="67"/>
                  </a:lnTo>
                  <a:lnTo>
                    <a:pt x="397" y="82"/>
                  </a:lnTo>
                  <a:lnTo>
                    <a:pt x="410" y="99"/>
                  </a:lnTo>
                  <a:lnTo>
                    <a:pt x="421" y="119"/>
                  </a:lnTo>
                  <a:lnTo>
                    <a:pt x="426" y="128"/>
                  </a:lnTo>
                  <a:lnTo>
                    <a:pt x="431" y="139"/>
                  </a:lnTo>
                  <a:lnTo>
                    <a:pt x="435" y="149"/>
                  </a:lnTo>
                  <a:lnTo>
                    <a:pt x="438" y="160"/>
                  </a:lnTo>
                  <a:lnTo>
                    <a:pt x="442" y="171"/>
                  </a:lnTo>
                  <a:lnTo>
                    <a:pt x="444" y="183"/>
                  </a:lnTo>
                  <a:lnTo>
                    <a:pt x="446" y="194"/>
                  </a:lnTo>
                  <a:lnTo>
                    <a:pt x="447" y="206"/>
                  </a:lnTo>
                  <a:lnTo>
                    <a:pt x="447" y="217"/>
                  </a:lnTo>
                  <a:lnTo>
                    <a:pt x="447" y="229"/>
                  </a:lnTo>
                  <a:lnTo>
                    <a:pt x="447" y="240"/>
                  </a:lnTo>
                  <a:lnTo>
                    <a:pt x="446" y="251"/>
                  </a:lnTo>
                  <a:lnTo>
                    <a:pt x="444" y="263"/>
                  </a:lnTo>
                  <a:lnTo>
                    <a:pt x="442" y="274"/>
                  </a:lnTo>
                  <a:lnTo>
                    <a:pt x="439" y="285"/>
                  </a:lnTo>
                  <a:lnTo>
                    <a:pt x="435" y="296"/>
                  </a:lnTo>
                  <a:lnTo>
                    <a:pt x="431" y="306"/>
                  </a:lnTo>
                  <a:lnTo>
                    <a:pt x="427" y="316"/>
                  </a:lnTo>
                  <a:lnTo>
                    <a:pt x="418" y="335"/>
                  </a:lnTo>
                  <a:lnTo>
                    <a:pt x="406" y="352"/>
                  </a:lnTo>
                  <a:lnTo>
                    <a:pt x="395" y="368"/>
                  </a:lnTo>
                  <a:lnTo>
                    <a:pt x="380" y="382"/>
                  </a:lnTo>
                  <a:lnTo>
                    <a:pt x="366" y="397"/>
                  </a:lnTo>
                  <a:lnTo>
                    <a:pt x="347" y="410"/>
                  </a:lnTo>
                  <a:lnTo>
                    <a:pt x="329" y="420"/>
                  </a:lnTo>
                  <a:lnTo>
                    <a:pt x="319" y="426"/>
                  </a:lnTo>
                  <a:lnTo>
                    <a:pt x="309" y="431"/>
                  </a:lnTo>
                  <a:lnTo>
                    <a:pt x="298" y="435"/>
                  </a:lnTo>
                  <a:lnTo>
                    <a:pt x="287" y="437"/>
                  </a:lnTo>
                  <a:lnTo>
                    <a:pt x="277" y="441"/>
                  </a:lnTo>
                  <a:lnTo>
                    <a:pt x="265" y="443"/>
                  </a:lnTo>
                  <a:lnTo>
                    <a:pt x="253" y="445"/>
                  </a:lnTo>
                  <a:lnTo>
                    <a:pt x="243" y="446"/>
                  </a:lnTo>
                  <a:lnTo>
                    <a:pt x="231" y="446"/>
                  </a:lnTo>
                  <a:lnTo>
                    <a:pt x="219" y="446"/>
                  </a:lnTo>
                  <a:lnTo>
                    <a:pt x="207" y="446"/>
                  </a:lnTo>
                  <a:lnTo>
                    <a:pt x="196" y="445"/>
                  </a:lnTo>
                  <a:lnTo>
                    <a:pt x="185" y="444"/>
                  </a:lnTo>
                  <a:lnTo>
                    <a:pt x="173" y="441"/>
                  </a:lnTo>
                  <a:lnTo>
                    <a:pt x="163" y="439"/>
                  </a:lnTo>
                  <a:lnTo>
                    <a:pt x="152" y="435"/>
                  </a:lnTo>
                  <a:lnTo>
                    <a:pt x="142" y="431"/>
                  </a:lnTo>
                  <a:lnTo>
                    <a:pt x="131" y="427"/>
                  </a:lnTo>
                  <a:lnTo>
                    <a:pt x="113" y="418"/>
                  </a:lnTo>
                  <a:lnTo>
                    <a:pt x="95" y="406"/>
                  </a:lnTo>
                  <a:lnTo>
                    <a:pt x="79" y="394"/>
                  </a:lnTo>
                  <a:lnTo>
                    <a:pt x="65" y="380"/>
                  </a:lnTo>
                  <a:lnTo>
                    <a:pt x="52" y="364"/>
                  </a:lnTo>
                  <a:lnTo>
                    <a:pt x="38" y="347"/>
                  </a:lnTo>
                  <a:lnTo>
                    <a:pt x="27" y="329"/>
                  </a:lnTo>
                  <a:lnTo>
                    <a:pt x="21" y="318"/>
                  </a:lnTo>
                  <a:lnTo>
                    <a:pt x="17" y="308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5"/>
                  </a:lnTo>
                  <a:lnTo>
                    <a:pt x="4" y="264"/>
                  </a:lnTo>
                  <a:lnTo>
                    <a:pt x="3" y="253"/>
                  </a:lnTo>
                  <a:lnTo>
                    <a:pt x="2" y="241"/>
                  </a:lnTo>
                  <a:lnTo>
                    <a:pt x="0" y="230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2" y="152"/>
                  </a:lnTo>
                  <a:lnTo>
                    <a:pt x="16" y="141"/>
                  </a:lnTo>
                  <a:lnTo>
                    <a:pt x="21" y="131"/>
                  </a:lnTo>
                  <a:lnTo>
                    <a:pt x="31" y="113"/>
                  </a:lnTo>
                  <a:lnTo>
                    <a:pt x="42" y="94"/>
                  </a:lnTo>
                  <a:lnTo>
                    <a:pt x="54" y="78"/>
                  </a:lnTo>
                </a:path>
              </a:pathLst>
            </a:custGeom>
            <a:solidFill>
              <a:schemeClr val="bg1"/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6319838" y="2995613"/>
              <a:ext cx="1422400" cy="1423987"/>
              <a:chOff x="4540251" y="2995613"/>
              <a:chExt cx="1422400" cy="1423987"/>
            </a:xfrm>
          </p:grpSpPr>
          <p:sp>
            <p:nvSpPr>
              <p:cNvPr id="72" name="Freeform 50"/>
              <p:cNvSpPr>
                <a:spLocks/>
              </p:cNvSpPr>
              <p:nvPr/>
            </p:nvSpPr>
            <p:spPr bwMode="auto">
              <a:xfrm>
                <a:off x="4747060" y="3203575"/>
                <a:ext cx="1001713" cy="1003300"/>
              </a:xfrm>
              <a:custGeom>
                <a:avLst/>
                <a:gdLst>
                  <a:gd name="T0" fmla="*/ 418 w 631"/>
                  <a:gd name="T1" fmla="*/ 18 h 632"/>
                  <a:gd name="T2" fmla="*/ 374 w 631"/>
                  <a:gd name="T3" fmla="*/ 6 h 632"/>
                  <a:gd name="T4" fmla="*/ 328 w 631"/>
                  <a:gd name="T5" fmla="*/ 1 h 632"/>
                  <a:gd name="T6" fmla="*/ 281 w 631"/>
                  <a:gd name="T7" fmla="*/ 3 h 632"/>
                  <a:gd name="T8" fmla="*/ 233 w 631"/>
                  <a:gd name="T9" fmla="*/ 12 h 632"/>
                  <a:gd name="T10" fmla="*/ 187 w 631"/>
                  <a:gd name="T11" fmla="*/ 27 h 632"/>
                  <a:gd name="T12" fmla="*/ 144 w 631"/>
                  <a:gd name="T13" fmla="*/ 51 h 632"/>
                  <a:gd name="T14" fmla="*/ 106 w 631"/>
                  <a:gd name="T15" fmla="*/ 80 h 632"/>
                  <a:gd name="T16" fmla="*/ 73 w 631"/>
                  <a:gd name="T17" fmla="*/ 114 h 632"/>
                  <a:gd name="T18" fmla="*/ 47 w 631"/>
                  <a:gd name="T19" fmla="*/ 149 h 632"/>
                  <a:gd name="T20" fmla="*/ 27 w 631"/>
                  <a:gd name="T21" fmla="*/ 187 h 632"/>
                  <a:gd name="T22" fmla="*/ 12 w 631"/>
                  <a:gd name="T23" fmla="*/ 228 h 632"/>
                  <a:gd name="T24" fmla="*/ 2 w 631"/>
                  <a:gd name="T25" fmla="*/ 272 h 632"/>
                  <a:gd name="T26" fmla="*/ 0 w 631"/>
                  <a:gd name="T27" fmla="*/ 318 h 632"/>
                  <a:gd name="T28" fmla="*/ 4 w 631"/>
                  <a:gd name="T29" fmla="*/ 367 h 632"/>
                  <a:gd name="T30" fmla="*/ 14 w 631"/>
                  <a:gd name="T31" fmla="*/ 414 h 632"/>
                  <a:gd name="T32" fmla="*/ 34 w 631"/>
                  <a:gd name="T33" fmla="*/ 460 h 632"/>
                  <a:gd name="T34" fmla="*/ 59 w 631"/>
                  <a:gd name="T35" fmla="*/ 500 h 632"/>
                  <a:gd name="T36" fmla="*/ 89 w 631"/>
                  <a:gd name="T37" fmla="*/ 537 h 632"/>
                  <a:gd name="T38" fmla="*/ 124 w 631"/>
                  <a:gd name="T39" fmla="*/ 568 h 632"/>
                  <a:gd name="T40" fmla="*/ 161 w 631"/>
                  <a:gd name="T41" fmla="*/ 592 h 632"/>
                  <a:gd name="T42" fmla="*/ 199 w 631"/>
                  <a:gd name="T43" fmla="*/ 610 h 632"/>
                  <a:gd name="T44" fmla="*/ 241 w 631"/>
                  <a:gd name="T45" fmla="*/ 623 h 632"/>
                  <a:gd name="T46" fmla="*/ 287 w 631"/>
                  <a:gd name="T47" fmla="*/ 631 h 632"/>
                  <a:gd name="T48" fmla="*/ 334 w 631"/>
                  <a:gd name="T49" fmla="*/ 632 h 632"/>
                  <a:gd name="T50" fmla="*/ 381 w 631"/>
                  <a:gd name="T51" fmla="*/ 626 h 632"/>
                  <a:gd name="T52" fmla="*/ 428 w 631"/>
                  <a:gd name="T53" fmla="*/ 611 h 632"/>
                  <a:gd name="T54" fmla="*/ 473 w 631"/>
                  <a:gd name="T55" fmla="*/ 591 h 632"/>
                  <a:gd name="T56" fmla="*/ 512 w 631"/>
                  <a:gd name="T57" fmla="*/ 563 h 632"/>
                  <a:gd name="T58" fmla="*/ 547 w 631"/>
                  <a:gd name="T59" fmla="*/ 532 h 632"/>
                  <a:gd name="T60" fmla="*/ 576 w 631"/>
                  <a:gd name="T61" fmla="*/ 496 h 632"/>
                  <a:gd name="T62" fmla="*/ 598 w 631"/>
                  <a:gd name="T63" fmla="*/ 458 h 632"/>
                  <a:gd name="T64" fmla="*/ 614 w 631"/>
                  <a:gd name="T65" fmla="*/ 419 h 632"/>
                  <a:gd name="T66" fmla="*/ 626 w 631"/>
                  <a:gd name="T67" fmla="*/ 376 h 632"/>
                  <a:gd name="T68" fmla="*/ 631 w 631"/>
                  <a:gd name="T69" fmla="*/ 330 h 632"/>
                  <a:gd name="T70" fmla="*/ 630 w 631"/>
                  <a:gd name="T71" fmla="*/ 283 h 632"/>
                  <a:gd name="T72" fmla="*/ 620 w 631"/>
                  <a:gd name="T73" fmla="*/ 234 h 632"/>
                  <a:gd name="T74" fmla="*/ 603 w 631"/>
                  <a:gd name="T75" fmla="*/ 189 h 632"/>
                  <a:gd name="T76" fmla="*/ 581 w 631"/>
                  <a:gd name="T77" fmla="*/ 145 h 632"/>
                  <a:gd name="T78" fmla="*/ 552 w 631"/>
                  <a:gd name="T79" fmla="*/ 107 h 632"/>
                  <a:gd name="T80" fmla="*/ 518 w 631"/>
                  <a:gd name="T81" fmla="*/ 75 h 632"/>
                  <a:gd name="T82" fmla="*/ 482 w 631"/>
                  <a:gd name="T83" fmla="*/ 48 h 632"/>
                  <a:gd name="T84" fmla="*/ 444 w 631"/>
                  <a:gd name="T85" fmla="*/ 27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1" h="632">
                    <a:moveTo>
                      <a:pt x="444" y="27"/>
                    </a:moveTo>
                    <a:lnTo>
                      <a:pt x="431" y="22"/>
                    </a:lnTo>
                    <a:lnTo>
                      <a:pt x="418" y="18"/>
                    </a:lnTo>
                    <a:lnTo>
                      <a:pt x="403" y="13"/>
                    </a:lnTo>
                    <a:lnTo>
                      <a:pt x="390" y="9"/>
                    </a:lnTo>
                    <a:lnTo>
                      <a:pt x="374" y="6"/>
                    </a:lnTo>
                    <a:lnTo>
                      <a:pt x="360" y="4"/>
                    </a:lnTo>
                    <a:lnTo>
                      <a:pt x="344" y="3"/>
                    </a:lnTo>
                    <a:lnTo>
                      <a:pt x="328" y="1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81" y="3"/>
                    </a:lnTo>
                    <a:lnTo>
                      <a:pt x="266" y="5"/>
                    </a:lnTo>
                    <a:lnTo>
                      <a:pt x="250" y="8"/>
                    </a:lnTo>
                    <a:lnTo>
                      <a:pt x="233" y="12"/>
                    </a:lnTo>
                    <a:lnTo>
                      <a:pt x="217" y="16"/>
                    </a:lnTo>
                    <a:lnTo>
                      <a:pt x="203" y="21"/>
                    </a:lnTo>
                    <a:lnTo>
                      <a:pt x="187" y="27"/>
                    </a:lnTo>
                    <a:lnTo>
                      <a:pt x="173" y="35"/>
                    </a:lnTo>
                    <a:lnTo>
                      <a:pt x="158" y="42"/>
                    </a:lnTo>
                    <a:lnTo>
                      <a:pt x="144" y="51"/>
                    </a:lnTo>
                    <a:lnTo>
                      <a:pt x="131" y="60"/>
                    </a:lnTo>
                    <a:lnTo>
                      <a:pt x="118" y="69"/>
                    </a:lnTo>
                    <a:lnTo>
                      <a:pt x="106" y="80"/>
                    </a:lnTo>
                    <a:lnTo>
                      <a:pt x="94" y="90"/>
                    </a:lnTo>
                    <a:lnTo>
                      <a:pt x="84" y="102"/>
                    </a:lnTo>
                    <a:lnTo>
                      <a:pt x="73" y="114"/>
                    </a:lnTo>
                    <a:lnTo>
                      <a:pt x="64" y="126"/>
                    </a:lnTo>
                    <a:lnTo>
                      <a:pt x="55" y="137"/>
                    </a:lnTo>
                    <a:lnTo>
                      <a:pt x="47" y="149"/>
                    </a:lnTo>
                    <a:lnTo>
                      <a:pt x="39" y="162"/>
                    </a:lnTo>
                    <a:lnTo>
                      <a:pt x="33" y="175"/>
                    </a:lnTo>
                    <a:lnTo>
                      <a:pt x="27" y="187"/>
                    </a:lnTo>
                    <a:lnTo>
                      <a:pt x="21" y="200"/>
                    </a:lnTo>
                    <a:lnTo>
                      <a:pt x="17" y="215"/>
                    </a:lnTo>
                    <a:lnTo>
                      <a:pt x="12" y="228"/>
                    </a:lnTo>
                    <a:lnTo>
                      <a:pt x="8" y="242"/>
                    </a:lnTo>
                    <a:lnTo>
                      <a:pt x="5" y="257"/>
                    </a:lnTo>
                    <a:lnTo>
                      <a:pt x="2" y="272"/>
                    </a:lnTo>
                    <a:lnTo>
                      <a:pt x="1" y="287"/>
                    </a:lnTo>
                    <a:lnTo>
                      <a:pt x="0" y="302"/>
                    </a:lnTo>
                    <a:lnTo>
                      <a:pt x="0" y="318"/>
                    </a:lnTo>
                    <a:lnTo>
                      <a:pt x="0" y="334"/>
                    </a:lnTo>
                    <a:lnTo>
                      <a:pt x="1" y="351"/>
                    </a:lnTo>
                    <a:lnTo>
                      <a:pt x="4" y="367"/>
                    </a:lnTo>
                    <a:lnTo>
                      <a:pt x="6" y="382"/>
                    </a:lnTo>
                    <a:lnTo>
                      <a:pt x="10" y="398"/>
                    </a:lnTo>
                    <a:lnTo>
                      <a:pt x="14" y="414"/>
                    </a:lnTo>
                    <a:lnTo>
                      <a:pt x="21" y="429"/>
                    </a:lnTo>
                    <a:lnTo>
                      <a:pt x="26" y="444"/>
                    </a:lnTo>
                    <a:lnTo>
                      <a:pt x="34" y="460"/>
                    </a:lnTo>
                    <a:lnTo>
                      <a:pt x="42" y="474"/>
                    </a:lnTo>
                    <a:lnTo>
                      <a:pt x="50" y="487"/>
                    </a:lnTo>
                    <a:lnTo>
                      <a:pt x="59" y="500"/>
                    </a:lnTo>
                    <a:lnTo>
                      <a:pt x="68" y="513"/>
                    </a:lnTo>
                    <a:lnTo>
                      <a:pt x="78" y="525"/>
                    </a:lnTo>
                    <a:lnTo>
                      <a:pt x="89" y="537"/>
                    </a:lnTo>
                    <a:lnTo>
                      <a:pt x="101" y="549"/>
                    </a:lnTo>
                    <a:lnTo>
                      <a:pt x="112" y="558"/>
                    </a:lnTo>
                    <a:lnTo>
                      <a:pt x="124" y="568"/>
                    </a:lnTo>
                    <a:lnTo>
                      <a:pt x="136" y="576"/>
                    </a:lnTo>
                    <a:lnTo>
                      <a:pt x="149" y="585"/>
                    </a:lnTo>
                    <a:lnTo>
                      <a:pt x="161" y="592"/>
                    </a:lnTo>
                    <a:lnTo>
                      <a:pt x="174" y="598"/>
                    </a:lnTo>
                    <a:lnTo>
                      <a:pt x="186" y="605"/>
                    </a:lnTo>
                    <a:lnTo>
                      <a:pt x="199" y="610"/>
                    </a:lnTo>
                    <a:lnTo>
                      <a:pt x="213" y="615"/>
                    </a:lnTo>
                    <a:lnTo>
                      <a:pt x="226" y="619"/>
                    </a:lnTo>
                    <a:lnTo>
                      <a:pt x="241" y="623"/>
                    </a:lnTo>
                    <a:lnTo>
                      <a:pt x="255" y="627"/>
                    </a:lnTo>
                    <a:lnTo>
                      <a:pt x="271" y="630"/>
                    </a:lnTo>
                    <a:lnTo>
                      <a:pt x="287" y="631"/>
                    </a:lnTo>
                    <a:lnTo>
                      <a:pt x="301" y="632"/>
                    </a:lnTo>
                    <a:lnTo>
                      <a:pt x="318" y="632"/>
                    </a:lnTo>
                    <a:lnTo>
                      <a:pt x="334" y="632"/>
                    </a:lnTo>
                    <a:lnTo>
                      <a:pt x="349" y="631"/>
                    </a:lnTo>
                    <a:lnTo>
                      <a:pt x="365" y="628"/>
                    </a:lnTo>
                    <a:lnTo>
                      <a:pt x="381" y="626"/>
                    </a:lnTo>
                    <a:lnTo>
                      <a:pt x="397" y="622"/>
                    </a:lnTo>
                    <a:lnTo>
                      <a:pt x="412" y="617"/>
                    </a:lnTo>
                    <a:lnTo>
                      <a:pt x="428" y="611"/>
                    </a:lnTo>
                    <a:lnTo>
                      <a:pt x="444" y="605"/>
                    </a:lnTo>
                    <a:lnTo>
                      <a:pt x="458" y="598"/>
                    </a:lnTo>
                    <a:lnTo>
                      <a:pt x="473" y="591"/>
                    </a:lnTo>
                    <a:lnTo>
                      <a:pt x="486" y="583"/>
                    </a:lnTo>
                    <a:lnTo>
                      <a:pt x="500" y="573"/>
                    </a:lnTo>
                    <a:lnTo>
                      <a:pt x="512" y="563"/>
                    </a:lnTo>
                    <a:lnTo>
                      <a:pt x="525" y="553"/>
                    </a:lnTo>
                    <a:lnTo>
                      <a:pt x="535" y="542"/>
                    </a:lnTo>
                    <a:lnTo>
                      <a:pt x="547" y="532"/>
                    </a:lnTo>
                    <a:lnTo>
                      <a:pt x="558" y="520"/>
                    </a:lnTo>
                    <a:lnTo>
                      <a:pt x="567" y="508"/>
                    </a:lnTo>
                    <a:lnTo>
                      <a:pt x="576" y="496"/>
                    </a:lnTo>
                    <a:lnTo>
                      <a:pt x="584" y="483"/>
                    </a:lnTo>
                    <a:lnTo>
                      <a:pt x="590" y="470"/>
                    </a:lnTo>
                    <a:lnTo>
                      <a:pt x="598" y="458"/>
                    </a:lnTo>
                    <a:lnTo>
                      <a:pt x="603" y="445"/>
                    </a:lnTo>
                    <a:lnTo>
                      <a:pt x="609" y="432"/>
                    </a:lnTo>
                    <a:lnTo>
                      <a:pt x="614" y="419"/>
                    </a:lnTo>
                    <a:lnTo>
                      <a:pt x="618" y="405"/>
                    </a:lnTo>
                    <a:lnTo>
                      <a:pt x="622" y="390"/>
                    </a:lnTo>
                    <a:lnTo>
                      <a:pt x="626" y="376"/>
                    </a:lnTo>
                    <a:lnTo>
                      <a:pt x="628" y="361"/>
                    </a:lnTo>
                    <a:lnTo>
                      <a:pt x="630" y="346"/>
                    </a:lnTo>
                    <a:lnTo>
                      <a:pt x="631" y="330"/>
                    </a:lnTo>
                    <a:lnTo>
                      <a:pt x="631" y="314"/>
                    </a:lnTo>
                    <a:lnTo>
                      <a:pt x="631" y="299"/>
                    </a:lnTo>
                    <a:lnTo>
                      <a:pt x="630" y="283"/>
                    </a:lnTo>
                    <a:lnTo>
                      <a:pt x="627" y="267"/>
                    </a:lnTo>
                    <a:lnTo>
                      <a:pt x="624" y="250"/>
                    </a:lnTo>
                    <a:lnTo>
                      <a:pt x="620" y="234"/>
                    </a:lnTo>
                    <a:lnTo>
                      <a:pt x="615" y="219"/>
                    </a:lnTo>
                    <a:lnTo>
                      <a:pt x="610" y="204"/>
                    </a:lnTo>
                    <a:lnTo>
                      <a:pt x="603" y="189"/>
                    </a:lnTo>
                    <a:lnTo>
                      <a:pt x="597" y="174"/>
                    </a:lnTo>
                    <a:lnTo>
                      <a:pt x="589" y="160"/>
                    </a:lnTo>
                    <a:lnTo>
                      <a:pt x="581" y="145"/>
                    </a:lnTo>
                    <a:lnTo>
                      <a:pt x="572" y="132"/>
                    </a:lnTo>
                    <a:lnTo>
                      <a:pt x="562" y="119"/>
                    </a:lnTo>
                    <a:lnTo>
                      <a:pt x="552" y="107"/>
                    </a:lnTo>
                    <a:lnTo>
                      <a:pt x="541" y="96"/>
                    </a:lnTo>
                    <a:lnTo>
                      <a:pt x="530" y="85"/>
                    </a:lnTo>
                    <a:lnTo>
                      <a:pt x="518" y="75"/>
                    </a:lnTo>
                    <a:lnTo>
                      <a:pt x="507" y="65"/>
                    </a:lnTo>
                    <a:lnTo>
                      <a:pt x="495" y="56"/>
                    </a:lnTo>
                    <a:lnTo>
                      <a:pt x="482" y="48"/>
                    </a:lnTo>
                    <a:lnTo>
                      <a:pt x="470" y="41"/>
                    </a:lnTo>
                    <a:lnTo>
                      <a:pt x="457" y="34"/>
                    </a:lnTo>
                    <a:lnTo>
                      <a:pt x="444" y="2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51"/>
              <p:cNvSpPr>
                <a:spLocks/>
              </p:cNvSpPr>
              <p:nvPr/>
            </p:nvSpPr>
            <p:spPr bwMode="auto">
              <a:xfrm>
                <a:off x="5030788" y="2995613"/>
                <a:ext cx="236538" cy="166688"/>
              </a:xfrm>
              <a:custGeom>
                <a:avLst/>
                <a:gdLst>
                  <a:gd name="T0" fmla="*/ 149 w 149"/>
                  <a:gd name="T1" fmla="*/ 105 h 105"/>
                  <a:gd name="T2" fmla="*/ 147 w 149"/>
                  <a:gd name="T3" fmla="*/ 88 h 105"/>
                  <a:gd name="T4" fmla="*/ 143 w 149"/>
                  <a:gd name="T5" fmla="*/ 69 h 105"/>
                  <a:gd name="T6" fmla="*/ 139 w 149"/>
                  <a:gd name="T7" fmla="*/ 52 h 105"/>
                  <a:gd name="T8" fmla="*/ 133 w 149"/>
                  <a:gd name="T9" fmla="*/ 35 h 105"/>
                  <a:gd name="T10" fmla="*/ 132 w 149"/>
                  <a:gd name="T11" fmla="*/ 30 h 105"/>
                  <a:gd name="T12" fmla="*/ 130 w 149"/>
                  <a:gd name="T13" fmla="*/ 25 h 105"/>
                  <a:gd name="T14" fmla="*/ 126 w 149"/>
                  <a:gd name="T15" fmla="*/ 16 h 105"/>
                  <a:gd name="T16" fmla="*/ 123 w 149"/>
                  <a:gd name="T17" fmla="*/ 12 h 105"/>
                  <a:gd name="T18" fmla="*/ 120 w 149"/>
                  <a:gd name="T19" fmla="*/ 9 h 105"/>
                  <a:gd name="T20" fmla="*/ 116 w 149"/>
                  <a:gd name="T21" fmla="*/ 5 h 105"/>
                  <a:gd name="T22" fmla="*/ 113 w 149"/>
                  <a:gd name="T23" fmla="*/ 4 h 105"/>
                  <a:gd name="T24" fmla="*/ 105 w 149"/>
                  <a:gd name="T25" fmla="*/ 1 h 105"/>
                  <a:gd name="T26" fmla="*/ 95 w 149"/>
                  <a:gd name="T27" fmla="*/ 0 h 105"/>
                  <a:gd name="T28" fmla="*/ 86 w 149"/>
                  <a:gd name="T29" fmla="*/ 1 h 105"/>
                  <a:gd name="T30" fmla="*/ 77 w 149"/>
                  <a:gd name="T31" fmla="*/ 3 h 105"/>
                  <a:gd name="T32" fmla="*/ 73 w 149"/>
                  <a:gd name="T33" fmla="*/ 4 h 105"/>
                  <a:gd name="T34" fmla="*/ 69 w 149"/>
                  <a:gd name="T35" fmla="*/ 7 h 105"/>
                  <a:gd name="T36" fmla="*/ 61 w 149"/>
                  <a:gd name="T37" fmla="*/ 12 h 105"/>
                  <a:gd name="T38" fmla="*/ 47 w 149"/>
                  <a:gd name="T39" fmla="*/ 22 h 105"/>
                  <a:gd name="T40" fmla="*/ 33 w 149"/>
                  <a:gd name="T41" fmla="*/ 34 h 105"/>
                  <a:gd name="T42" fmla="*/ 17 w 149"/>
                  <a:gd name="T43" fmla="*/ 46 h 105"/>
                  <a:gd name="T44" fmla="*/ 0 w 149"/>
                  <a:gd name="T45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05">
                    <a:moveTo>
                      <a:pt x="149" y="105"/>
                    </a:moveTo>
                    <a:lnTo>
                      <a:pt x="147" y="88"/>
                    </a:lnTo>
                    <a:lnTo>
                      <a:pt x="143" y="69"/>
                    </a:lnTo>
                    <a:lnTo>
                      <a:pt x="139" y="52"/>
                    </a:lnTo>
                    <a:lnTo>
                      <a:pt x="133" y="35"/>
                    </a:lnTo>
                    <a:lnTo>
                      <a:pt x="132" y="30"/>
                    </a:lnTo>
                    <a:lnTo>
                      <a:pt x="130" y="25"/>
                    </a:lnTo>
                    <a:lnTo>
                      <a:pt x="126" y="16"/>
                    </a:lnTo>
                    <a:lnTo>
                      <a:pt x="123" y="12"/>
                    </a:lnTo>
                    <a:lnTo>
                      <a:pt x="120" y="9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6" y="1"/>
                    </a:lnTo>
                    <a:lnTo>
                      <a:pt x="77" y="3"/>
                    </a:lnTo>
                    <a:lnTo>
                      <a:pt x="73" y="4"/>
                    </a:lnTo>
                    <a:lnTo>
                      <a:pt x="69" y="7"/>
                    </a:lnTo>
                    <a:lnTo>
                      <a:pt x="61" y="12"/>
                    </a:lnTo>
                    <a:lnTo>
                      <a:pt x="47" y="22"/>
                    </a:lnTo>
                    <a:lnTo>
                      <a:pt x="33" y="34"/>
                    </a:lnTo>
                    <a:lnTo>
                      <a:pt x="17" y="46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" name="Freeform 52"/>
              <p:cNvSpPr>
                <a:spLocks/>
              </p:cNvSpPr>
              <p:nvPr/>
            </p:nvSpPr>
            <p:spPr bwMode="auto">
              <a:xfrm>
                <a:off x="5138738" y="3001963"/>
                <a:ext cx="39688" cy="160338"/>
              </a:xfrm>
              <a:custGeom>
                <a:avLst/>
                <a:gdLst>
                  <a:gd name="T0" fmla="*/ 0 w 25"/>
                  <a:gd name="T1" fmla="*/ 3 h 101"/>
                  <a:gd name="T2" fmla="*/ 4 w 25"/>
                  <a:gd name="T3" fmla="*/ 1 h 101"/>
                  <a:gd name="T4" fmla="*/ 8 w 25"/>
                  <a:gd name="T5" fmla="*/ 0 h 101"/>
                  <a:gd name="T6" fmla="*/ 9 w 25"/>
                  <a:gd name="T7" fmla="*/ 0 h 101"/>
                  <a:gd name="T8" fmla="*/ 10 w 25"/>
                  <a:gd name="T9" fmla="*/ 1 h 101"/>
                  <a:gd name="T10" fmla="*/ 13 w 25"/>
                  <a:gd name="T11" fmla="*/ 4 h 101"/>
                  <a:gd name="T12" fmla="*/ 14 w 25"/>
                  <a:gd name="T13" fmla="*/ 8 h 101"/>
                  <a:gd name="T14" fmla="*/ 17 w 25"/>
                  <a:gd name="T15" fmla="*/ 13 h 101"/>
                  <a:gd name="T16" fmla="*/ 18 w 25"/>
                  <a:gd name="T17" fmla="*/ 18 h 101"/>
                  <a:gd name="T18" fmla="*/ 20 w 25"/>
                  <a:gd name="T19" fmla="*/ 25 h 101"/>
                  <a:gd name="T20" fmla="*/ 21 w 25"/>
                  <a:gd name="T21" fmla="*/ 38 h 101"/>
                  <a:gd name="T22" fmla="*/ 22 w 25"/>
                  <a:gd name="T23" fmla="*/ 52 h 101"/>
                  <a:gd name="T24" fmla="*/ 24 w 25"/>
                  <a:gd name="T25" fmla="*/ 67 h 101"/>
                  <a:gd name="T26" fmla="*/ 25 w 25"/>
                  <a:gd name="T27" fmla="*/ 80 h 101"/>
                  <a:gd name="T28" fmla="*/ 25 w 25"/>
                  <a:gd name="T29" fmla="*/ 86 h 101"/>
                  <a:gd name="T30" fmla="*/ 25 w 25"/>
                  <a:gd name="T31" fmla="*/ 92 h 101"/>
                  <a:gd name="T32" fmla="*/ 25 w 25"/>
                  <a:gd name="T33" fmla="*/ 97 h 101"/>
                  <a:gd name="T34" fmla="*/ 24 w 25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01">
                    <a:moveTo>
                      <a:pt x="0" y="3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4" y="8"/>
                    </a:lnTo>
                    <a:lnTo>
                      <a:pt x="17" y="13"/>
                    </a:lnTo>
                    <a:lnTo>
                      <a:pt x="18" y="18"/>
                    </a:lnTo>
                    <a:lnTo>
                      <a:pt x="20" y="25"/>
                    </a:lnTo>
                    <a:lnTo>
                      <a:pt x="21" y="38"/>
                    </a:lnTo>
                    <a:lnTo>
                      <a:pt x="22" y="52"/>
                    </a:lnTo>
                    <a:lnTo>
                      <a:pt x="24" y="67"/>
                    </a:lnTo>
                    <a:lnTo>
                      <a:pt x="25" y="80"/>
                    </a:lnTo>
                    <a:lnTo>
                      <a:pt x="25" y="86"/>
                    </a:lnTo>
                    <a:lnTo>
                      <a:pt x="25" y="92"/>
                    </a:lnTo>
                    <a:lnTo>
                      <a:pt x="25" y="97"/>
                    </a:lnTo>
                    <a:lnTo>
                      <a:pt x="24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" name="Freeform 53"/>
              <p:cNvSpPr>
                <a:spLocks/>
              </p:cNvSpPr>
              <p:nvPr/>
            </p:nvSpPr>
            <p:spPr bwMode="auto">
              <a:xfrm>
                <a:off x="5241926" y="3006725"/>
                <a:ext cx="214313" cy="190500"/>
              </a:xfrm>
              <a:custGeom>
                <a:avLst/>
                <a:gdLst>
                  <a:gd name="T0" fmla="*/ 127 w 135"/>
                  <a:gd name="T1" fmla="*/ 120 h 120"/>
                  <a:gd name="T2" fmla="*/ 130 w 135"/>
                  <a:gd name="T3" fmla="*/ 103 h 120"/>
                  <a:gd name="T4" fmla="*/ 133 w 135"/>
                  <a:gd name="T5" fmla="*/ 85 h 120"/>
                  <a:gd name="T6" fmla="*/ 134 w 135"/>
                  <a:gd name="T7" fmla="*/ 68 h 120"/>
                  <a:gd name="T8" fmla="*/ 135 w 135"/>
                  <a:gd name="T9" fmla="*/ 49 h 120"/>
                  <a:gd name="T10" fmla="*/ 135 w 135"/>
                  <a:gd name="T11" fmla="*/ 44 h 120"/>
                  <a:gd name="T12" fmla="*/ 135 w 135"/>
                  <a:gd name="T13" fmla="*/ 39 h 120"/>
                  <a:gd name="T14" fmla="*/ 134 w 135"/>
                  <a:gd name="T15" fmla="*/ 28 h 120"/>
                  <a:gd name="T16" fmla="*/ 133 w 135"/>
                  <a:gd name="T17" fmla="*/ 24 h 120"/>
                  <a:gd name="T18" fmla="*/ 131 w 135"/>
                  <a:gd name="T19" fmla="*/ 20 h 120"/>
                  <a:gd name="T20" fmla="*/ 129 w 135"/>
                  <a:gd name="T21" fmla="*/ 17 h 120"/>
                  <a:gd name="T22" fmla="*/ 125 w 135"/>
                  <a:gd name="T23" fmla="*/ 13 h 120"/>
                  <a:gd name="T24" fmla="*/ 118 w 135"/>
                  <a:gd name="T25" fmla="*/ 7 h 120"/>
                  <a:gd name="T26" fmla="*/ 110 w 135"/>
                  <a:gd name="T27" fmla="*/ 5 h 120"/>
                  <a:gd name="T28" fmla="*/ 101 w 135"/>
                  <a:gd name="T29" fmla="*/ 1 h 120"/>
                  <a:gd name="T30" fmla="*/ 96 w 135"/>
                  <a:gd name="T31" fmla="*/ 1 h 120"/>
                  <a:gd name="T32" fmla="*/ 92 w 135"/>
                  <a:gd name="T33" fmla="*/ 0 h 120"/>
                  <a:gd name="T34" fmla="*/ 88 w 135"/>
                  <a:gd name="T35" fmla="*/ 1 h 120"/>
                  <a:gd name="T36" fmla="*/ 83 w 135"/>
                  <a:gd name="T37" fmla="*/ 1 h 120"/>
                  <a:gd name="T38" fmla="*/ 74 w 135"/>
                  <a:gd name="T39" fmla="*/ 5 h 120"/>
                  <a:gd name="T40" fmla="*/ 57 w 135"/>
                  <a:gd name="T41" fmla="*/ 10 h 120"/>
                  <a:gd name="T42" fmla="*/ 40 w 135"/>
                  <a:gd name="T43" fmla="*/ 15 h 120"/>
                  <a:gd name="T44" fmla="*/ 20 w 135"/>
                  <a:gd name="T45" fmla="*/ 22 h 120"/>
                  <a:gd name="T46" fmla="*/ 0 w 135"/>
                  <a:gd name="T47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0">
                    <a:moveTo>
                      <a:pt x="127" y="120"/>
                    </a:moveTo>
                    <a:lnTo>
                      <a:pt x="130" y="103"/>
                    </a:lnTo>
                    <a:lnTo>
                      <a:pt x="133" y="85"/>
                    </a:lnTo>
                    <a:lnTo>
                      <a:pt x="134" y="68"/>
                    </a:lnTo>
                    <a:lnTo>
                      <a:pt x="135" y="49"/>
                    </a:lnTo>
                    <a:lnTo>
                      <a:pt x="135" y="44"/>
                    </a:lnTo>
                    <a:lnTo>
                      <a:pt x="135" y="39"/>
                    </a:lnTo>
                    <a:lnTo>
                      <a:pt x="134" y="28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29" y="17"/>
                    </a:lnTo>
                    <a:lnTo>
                      <a:pt x="125" y="13"/>
                    </a:lnTo>
                    <a:lnTo>
                      <a:pt x="118" y="7"/>
                    </a:lnTo>
                    <a:lnTo>
                      <a:pt x="110" y="5"/>
                    </a:lnTo>
                    <a:lnTo>
                      <a:pt x="101" y="1"/>
                    </a:lnTo>
                    <a:lnTo>
                      <a:pt x="96" y="1"/>
                    </a:lnTo>
                    <a:lnTo>
                      <a:pt x="92" y="0"/>
                    </a:lnTo>
                    <a:lnTo>
                      <a:pt x="88" y="1"/>
                    </a:lnTo>
                    <a:lnTo>
                      <a:pt x="83" y="1"/>
                    </a:lnTo>
                    <a:lnTo>
                      <a:pt x="74" y="5"/>
                    </a:lnTo>
                    <a:lnTo>
                      <a:pt x="57" y="10"/>
                    </a:lnTo>
                    <a:lnTo>
                      <a:pt x="40" y="15"/>
                    </a:lnTo>
                    <a:lnTo>
                      <a:pt x="20" y="22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" name="Freeform 54"/>
              <p:cNvSpPr>
                <a:spLocks/>
              </p:cNvSpPr>
              <p:nvPr/>
            </p:nvSpPr>
            <p:spPr bwMode="auto">
              <a:xfrm>
                <a:off x="5356226" y="3008313"/>
                <a:ext cx="36513" cy="160338"/>
              </a:xfrm>
              <a:custGeom>
                <a:avLst/>
                <a:gdLst>
                  <a:gd name="T0" fmla="*/ 10 w 23"/>
                  <a:gd name="T1" fmla="*/ 1 h 101"/>
                  <a:gd name="T2" fmla="*/ 14 w 23"/>
                  <a:gd name="T3" fmla="*/ 0 h 101"/>
                  <a:gd name="T4" fmla="*/ 18 w 23"/>
                  <a:gd name="T5" fmla="*/ 0 h 101"/>
                  <a:gd name="T6" fmla="*/ 20 w 23"/>
                  <a:gd name="T7" fmla="*/ 1 h 101"/>
                  <a:gd name="T8" fmla="*/ 21 w 23"/>
                  <a:gd name="T9" fmla="*/ 2 h 101"/>
                  <a:gd name="T10" fmla="*/ 21 w 23"/>
                  <a:gd name="T11" fmla="*/ 6 h 101"/>
                  <a:gd name="T12" fmla="*/ 23 w 23"/>
                  <a:gd name="T13" fmla="*/ 10 h 101"/>
                  <a:gd name="T14" fmla="*/ 21 w 23"/>
                  <a:gd name="T15" fmla="*/ 16 h 101"/>
                  <a:gd name="T16" fmla="*/ 21 w 23"/>
                  <a:gd name="T17" fmla="*/ 21 h 101"/>
                  <a:gd name="T18" fmla="*/ 20 w 23"/>
                  <a:gd name="T19" fmla="*/ 27 h 101"/>
                  <a:gd name="T20" fmla="*/ 19 w 23"/>
                  <a:gd name="T21" fmla="*/ 40 h 101"/>
                  <a:gd name="T22" fmla="*/ 15 w 23"/>
                  <a:gd name="T23" fmla="*/ 55 h 101"/>
                  <a:gd name="T24" fmla="*/ 11 w 23"/>
                  <a:gd name="T25" fmla="*/ 68 h 101"/>
                  <a:gd name="T26" fmla="*/ 7 w 23"/>
                  <a:gd name="T27" fmla="*/ 81 h 101"/>
                  <a:gd name="T28" fmla="*/ 6 w 23"/>
                  <a:gd name="T29" fmla="*/ 88 h 101"/>
                  <a:gd name="T30" fmla="*/ 4 w 23"/>
                  <a:gd name="T31" fmla="*/ 93 h 101"/>
                  <a:gd name="T32" fmla="*/ 2 w 23"/>
                  <a:gd name="T33" fmla="*/ 97 h 101"/>
                  <a:gd name="T34" fmla="*/ 0 w 23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01">
                    <a:moveTo>
                      <a:pt x="10" y="1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1" y="16"/>
                    </a:lnTo>
                    <a:lnTo>
                      <a:pt x="21" y="21"/>
                    </a:lnTo>
                    <a:lnTo>
                      <a:pt x="20" y="27"/>
                    </a:lnTo>
                    <a:lnTo>
                      <a:pt x="19" y="40"/>
                    </a:lnTo>
                    <a:lnTo>
                      <a:pt x="15" y="55"/>
                    </a:lnTo>
                    <a:lnTo>
                      <a:pt x="11" y="68"/>
                    </a:lnTo>
                    <a:lnTo>
                      <a:pt x="7" y="81"/>
                    </a:lnTo>
                    <a:lnTo>
                      <a:pt x="6" y="88"/>
                    </a:lnTo>
                    <a:lnTo>
                      <a:pt x="4" y="93"/>
                    </a:lnTo>
                    <a:lnTo>
                      <a:pt x="2" y="97"/>
                    </a:lnTo>
                    <a:lnTo>
                      <a:pt x="0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" name="Freeform 55"/>
              <p:cNvSpPr>
                <a:spLocks/>
              </p:cNvSpPr>
              <p:nvPr/>
            </p:nvSpPr>
            <p:spPr bwMode="auto">
              <a:xfrm>
                <a:off x="5456238" y="3084513"/>
                <a:ext cx="200025" cy="204788"/>
              </a:xfrm>
              <a:custGeom>
                <a:avLst/>
                <a:gdLst>
                  <a:gd name="T0" fmla="*/ 89 w 126"/>
                  <a:gd name="T1" fmla="*/ 129 h 129"/>
                  <a:gd name="T2" fmla="*/ 97 w 126"/>
                  <a:gd name="T3" fmla="*/ 113 h 129"/>
                  <a:gd name="T4" fmla="*/ 106 w 126"/>
                  <a:gd name="T5" fmla="*/ 97 h 129"/>
                  <a:gd name="T6" fmla="*/ 113 w 126"/>
                  <a:gd name="T7" fmla="*/ 80 h 129"/>
                  <a:gd name="T8" fmla="*/ 120 w 126"/>
                  <a:gd name="T9" fmla="*/ 64 h 129"/>
                  <a:gd name="T10" fmla="*/ 122 w 126"/>
                  <a:gd name="T11" fmla="*/ 58 h 129"/>
                  <a:gd name="T12" fmla="*/ 123 w 126"/>
                  <a:gd name="T13" fmla="*/ 54 h 129"/>
                  <a:gd name="T14" fmla="*/ 125 w 126"/>
                  <a:gd name="T15" fmla="*/ 44 h 129"/>
                  <a:gd name="T16" fmla="*/ 126 w 126"/>
                  <a:gd name="T17" fmla="*/ 40 h 129"/>
                  <a:gd name="T18" fmla="*/ 126 w 126"/>
                  <a:gd name="T19" fmla="*/ 34 h 129"/>
                  <a:gd name="T20" fmla="*/ 125 w 126"/>
                  <a:gd name="T21" fmla="*/ 30 h 129"/>
                  <a:gd name="T22" fmla="*/ 122 w 126"/>
                  <a:gd name="T23" fmla="*/ 26 h 129"/>
                  <a:gd name="T24" fmla="*/ 117 w 126"/>
                  <a:gd name="T25" fmla="*/ 19 h 129"/>
                  <a:gd name="T26" fmla="*/ 112 w 126"/>
                  <a:gd name="T27" fmla="*/ 13 h 129"/>
                  <a:gd name="T28" fmla="*/ 104 w 126"/>
                  <a:gd name="T29" fmla="*/ 8 h 129"/>
                  <a:gd name="T30" fmla="*/ 100 w 126"/>
                  <a:gd name="T31" fmla="*/ 6 h 129"/>
                  <a:gd name="T32" fmla="*/ 96 w 126"/>
                  <a:gd name="T33" fmla="*/ 4 h 129"/>
                  <a:gd name="T34" fmla="*/ 91 w 126"/>
                  <a:gd name="T35" fmla="*/ 3 h 129"/>
                  <a:gd name="T36" fmla="*/ 87 w 126"/>
                  <a:gd name="T37" fmla="*/ 2 h 129"/>
                  <a:gd name="T38" fmla="*/ 78 w 126"/>
                  <a:gd name="T39" fmla="*/ 2 h 129"/>
                  <a:gd name="T40" fmla="*/ 59 w 126"/>
                  <a:gd name="T41" fmla="*/ 2 h 129"/>
                  <a:gd name="T42" fmla="*/ 41 w 126"/>
                  <a:gd name="T43" fmla="*/ 0 h 129"/>
                  <a:gd name="T44" fmla="*/ 20 w 126"/>
                  <a:gd name="T45" fmla="*/ 0 h 129"/>
                  <a:gd name="T46" fmla="*/ 0 w 126"/>
                  <a:gd name="T4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89" y="129"/>
                    </a:moveTo>
                    <a:lnTo>
                      <a:pt x="97" y="113"/>
                    </a:lnTo>
                    <a:lnTo>
                      <a:pt x="106" y="97"/>
                    </a:lnTo>
                    <a:lnTo>
                      <a:pt x="113" y="80"/>
                    </a:lnTo>
                    <a:lnTo>
                      <a:pt x="120" y="64"/>
                    </a:lnTo>
                    <a:lnTo>
                      <a:pt x="122" y="58"/>
                    </a:lnTo>
                    <a:lnTo>
                      <a:pt x="123" y="54"/>
                    </a:lnTo>
                    <a:lnTo>
                      <a:pt x="125" y="44"/>
                    </a:lnTo>
                    <a:lnTo>
                      <a:pt x="126" y="40"/>
                    </a:lnTo>
                    <a:lnTo>
                      <a:pt x="126" y="34"/>
                    </a:lnTo>
                    <a:lnTo>
                      <a:pt x="125" y="30"/>
                    </a:lnTo>
                    <a:lnTo>
                      <a:pt x="122" y="26"/>
                    </a:lnTo>
                    <a:lnTo>
                      <a:pt x="117" y="19"/>
                    </a:lnTo>
                    <a:lnTo>
                      <a:pt x="112" y="13"/>
                    </a:lnTo>
                    <a:lnTo>
                      <a:pt x="104" y="8"/>
                    </a:lnTo>
                    <a:lnTo>
                      <a:pt x="100" y="6"/>
                    </a:lnTo>
                    <a:lnTo>
                      <a:pt x="96" y="4"/>
                    </a:lnTo>
                    <a:lnTo>
                      <a:pt x="91" y="3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59" y="2"/>
                    </a:lnTo>
                    <a:lnTo>
                      <a:pt x="41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" name="Freeform 56"/>
              <p:cNvSpPr>
                <a:spLocks/>
              </p:cNvSpPr>
              <p:nvPr/>
            </p:nvSpPr>
            <p:spPr bwMode="auto">
              <a:xfrm>
                <a:off x="5526088" y="3087688"/>
                <a:ext cx="80963" cy="144463"/>
              </a:xfrm>
              <a:custGeom>
                <a:avLst/>
                <a:gdLst>
                  <a:gd name="T0" fmla="*/ 41 w 51"/>
                  <a:gd name="T1" fmla="*/ 0 h 91"/>
                  <a:gd name="T2" fmla="*/ 45 w 51"/>
                  <a:gd name="T3" fmla="*/ 1 h 91"/>
                  <a:gd name="T4" fmla="*/ 48 w 51"/>
                  <a:gd name="T5" fmla="*/ 2 h 91"/>
                  <a:gd name="T6" fmla="*/ 51 w 51"/>
                  <a:gd name="T7" fmla="*/ 4 h 91"/>
                  <a:gd name="T8" fmla="*/ 51 w 51"/>
                  <a:gd name="T9" fmla="*/ 5 h 91"/>
                  <a:gd name="T10" fmla="*/ 51 w 51"/>
                  <a:gd name="T11" fmla="*/ 9 h 91"/>
                  <a:gd name="T12" fmla="*/ 49 w 51"/>
                  <a:gd name="T13" fmla="*/ 13 h 91"/>
                  <a:gd name="T14" fmla="*/ 48 w 51"/>
                  <a:gd name="T15" fmla="*/ 18 h 91"/>
                  <a:gd name="T16" fmla="*/ 43 w 51"/>
                  <a:gd name="T17" fmla="*/ 28 h 91"/>
                  <a:gd name="T18" fmla="*/ 36 w 51"/>
                  <a:gd name="T19" fmla="*/ 40 h 91"/>
                  <a:gd name="T20" fmla="*/ 28 w 51"/>
                  <a:gd name="T21" fmla="*/ 52 h 91"/>
                  <a:gd name="T22" fmla="*/ 21 w 51"/>
                  <a:gd name="T23" fmla="*/ 64 h 91"/>
                  <a:gd name="T24" fmla="*/ 13 w 51"/>
                  <a:gd name="T25" fmla="*/ 76 h 91"/>
                  <a:gd name="T26" fmla="*/ 9 w 51"/>
                  <a:gd name="T27" fmla="*/ 81 h 91"/>
                  <a:gd name="T28" fmla="*/ 6 w 51"/>
                  <a:gd name="T29" fmla="*/ 85 h 91"/>
                  <a:gd name="T30" fmla="*/ 2 w 51"/>
                  <a:gd name="T31" fmla="*/ 89 h 91"/>
                  <a:gd name="T32" fmla="*/ 0 w 51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91">
                    <a:moveTo>
                      <a:pt x="41" y="0"/>
                    </a:moveTo>
                    <a:lnTo>
                      <a:pt x="45" y="1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9"/>
                    </a:lnTo>
                    <a:lnTo>
                      <a:pt x="49" y="13"/>
                    </a:lnTo>
                    <a:lnTo>
                      <a:pt x="48" y="18"/>
                    </a:lnTo>
                    <a:lnTo>
                      <a:pt x="43" y="28"/>
                    </a:lnTo>
                    <a:lnTo>
                      <a:pt x="36" y="40"/>
                    </a:lnTo>
                    <a:lnTo>
                      <a:pt x="28" y="52"/>
                    </a:lnTo>
                    <a:lnTo>
                      <a:pt x="21" y="64"/>
                    </a:lnTo>
                    <a:lnTo>
                      <a:pt x="13" y="76"/>
                    </a:lnTo>
                    <a:lnTo>
                      <a:pt x="9" y="81"/>
                    </a:lnTo>
                    <a:lnTo>
                      <a:pt x="6" y="85"/>
                    </a:lnTo>
                    <a:lnTo>
                      <a:pt x="2" y="89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" name="Freeform 57"/>
              <p:cNvSpPr>
                <a:spLocks/>
              </p:cNvSpPr>
              <p:nvPr/>
            </p:nvSpPr>
            <p:spPr bwMode="auto">
              <a:xfrm>
                <a:off x="5646738" y="3186113"/>
                <a:ext cx="171450" cy="239713"/>
              </a:xfrm>
              <a:custGeom>
                <a:avLst/>
                <a:gdLst>
                  <a:gd name="T0" fmla="*/ 43 w 108"/>
                  <a:gd name="T1" fmla="*/ 151 h 151"/>
                  <a:gd name="T2" fmla="*/ 69 w 108"/>
                  <a:gd name="T3" fmla="*/ 126 h 151"/>
                  <a:gd name="T4" fmla="*/ 92 w 108"/>
                  <a:gd name="T5" fmla="*/ 100 h 151"/>
                  <a:gd name="T6" fmla="*/ 96 w 108"/>
                  <a:gd name="T7" fmla="*/ 95 h 151"/>
                  <a:gd name="T8" fmla="*/ 99 w 108"/>
                  <a:gd name="T9" fmla="*/ 91 h 151"/>
                  <a:gd name="T10" fmla="*/ 104 w 108"/>
                  <a:gd name="T11" fmla="*/ 82 h 151"/>
                  <a:gd name="T12" fmla="*/ 106 w 108"/>
                  <a:gd name="T13" fmla="*/ 78 h 151"/>
                  <a:gd name="T14" fmla="*/ 107 w 108"/>
                  <a:gd name="T15" fmla="*/ 74 h 151"/>
                  <a:gd name="T16" fmla="*/ 108 w 108"/>
                  <a:gd name="T17" fmla="*/ 69 h 151"/>
                  <a:gd name="T18" fmla="*/ 107 w 108"/>
                  <a:gd name="T19" fmla="*/ 63 h 151"/>
                  <a:gd name="T20" fmla="*/ 104 w 108"/>
                  <a:gd name="T21" fmla="*/ 55 h 151"/>
                  <a:gd name="T22" fmla="*/ 100 w 108"/>
                  <a:gd name="T23" fmla="*/ 49 h 151"/>
                  <a:gd name="T24" fmla="*/ 95 w 108"/>
                  <a:gd name="T25" fmla="*/ 41 h 151"/>
                  <a:gd name="T26" fmla="*/ 92 w 108"/>
                  <a:gd name="T27" fmla="*/ 37 h 151"/>
                  <a:gd name="T28" fmla="*/ 89 w 108"/>
                  <a:gd name="T29" fmla="*/ 35 h 151"/>
                  <a:gd name="T30" fmla="*/ 85 w 108"/>
                  <a:gd name="T31" fmla="*/ 32 h 151"/>
                  <a:gd name="T32" fmla="*/ 81 w 108"/>
                  <a:gd name="T33" fmla="*/ 29 h 151"/>
                  <a:gd name="T34" fmla="*/ 73 w 108"/>
                  <a:gd name="T35" fmla="*/ 27 h 151"/>
                  <a:gd name="T36" fmla="*/ 56 w 108"/>
                  <a:gd name="T37" fmla="*/ 20 h 151"/>
                  <a:gd name="T38" fmla="*/ 37 w 108"/>
                  <a:gd name="T39" fmla="*/ 14 h 151"/>
                  <a:gd name="T40" fmla="*/ 19 w 108"/>
                  <a:gd name="T41" fmla="*/ 7 h 151"/>
                  <a:gd name="T42" fmla="*/ 0 w 108"/>
                  <a:gd name="T4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51">
                    <a:moveTo>
                      <a:pt x="43" y="151"/>
                    </a:moveTo>
                    <a:lnTo>
                      <a:pt x="69" y="126"/>
                    </a:lnTo>
                    <a:lnTo>
                      <a:pt x="92" y="100"/>
                    </a:lnTo>
                    <a:lnTo>
                      <a:pt x="96" y="95"/>
                    </a:lnTo>
                    <a:lnTo>
                      <a:pt x="99" y="91"/>
                    </a:lnTo>
                    <a:lnTo>
                      <a:pt x="104" y="82"/>
                    </a:lnTo>
                    <a:lnTo>
                      <a:pt x="106" y="78"/>
                    </a:lnTo>
                    <a:lnTo>
                      <a:pt x="107" y="74"/>
                    </a:lnTo>
                    <a:lnTo>
                      <a:pt x="108" y="69"/>
                    </a:lnTo>
                    <a:lnTo>
                      <a:pt x="107" y="63"/>
                    </a:lnTo>
                    <a:lnTo>
                      <a:pt x="104" y="55"/>
                    </a:lnTo>
                    <a:lnTo>
                      <a:pt x="100" y="49"/>
                    </a:lnTo>
                    <a:lnTo>
                      <a:pt x="95" y="41"/>
                    </a:lnTo>
                    <a:lnTo>
                      <a:pt x="92" y="37"/>
                    </a:lnTo>
                    <a:lnTo>
                      <a:pt x="89" y="35"/>
                    </a:lnTo>
                    <a:lnTo>
                      <a:pt x="85" y="32"/>
                    </a:lnTo>
                    <a:lnTo>
                      <a:pt x="81" y="29"/>
                    </a:lnTo>
                    <a:lnTo>
                      <a:pt x="73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9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" name="Freeform 58"/>
              <p:cNvSpPr>
                <a:spLocks/>
              </p:cNvSpPr>
              <p:nvPr/>
            </p:nvSpPr>
            <p:spPr bwMode="auto">
              <a:xfrm>
                <a:off x="5664201" y="3232150"/>
                <a:ext cx="120650" cy="117475"/>
              </a:xfrm>
              <a:custGeom>
                <a:avLst/>
                <a:gdLst>
                  <a:gd name="T0" fmla="*/ 70 w 76"/>
                  <a:gd name="T1" fmla="*/ 0 h 74"/>
                  <a:gd name="T2" fmla="*/ 72 w 76"/>
                  <a:gd name="T3" fmla="*/ 2 h 74"/>
                  <a:gd name="T4" fmla="*/ 75 w 76"/>
                  <a:gd name="T5" fmla="*/ 4 h 74"/>
                  <a:gd name="T6" fmla="*/ 76 w 76"/>
                  <a:gd name="T7" fmla="*/ 6 h 74"/>
                  <a:gd name="T8" fmla="*/ 76 w 76"/>
                  <a:gd name="T9" fmla="*/ 8 h 74"/>
                  <a:gd name="T10" fmla="*/ 75 w 76"/>
                  <a:gd name="T11" fmla="*/ 11 h 74"/>
                  <a:gd name="T12" fmla="*/ 72 w 76"/>
                  <a:gd name="T13" fmla="*/ 15 h 74"/>
                  <a:gd name="T14" fmla="*/ 70 w 76"/>
                  <a:gd name="T15" fmla="*/ 19 h 74"/>
                  <a:gd name="T16" fmla="*/ 66 w 76"/>
                  <a:gd name="T17" fmla="*/ 23 h 74"/>
                  <a:gd name="T18" fmla="*/ 62 w 76"/>
                  <a:gd name="T19" fmla="*/ 28 h 74"/>
                  <a:gd name="T20" fmla="*/ 51 w 76"/>
                  <a:gd name="T21" fmla="*/ 37 h 74"/>
                  <a:gd name="T22" fmla="*/ 40 w 76"/>
                  <a:gd name="T23" fmla="*/ 46 h 74"/>
                  <a:gd name="T24" fmla="*/ 29 w 76"/>
                  <a:gd name="T25" fmla="*/ 54 h 74"/>
                  <a:gd name="T26" fmla="*/ 17 w 76"/>
                  <a:gd name="T27" fmla="*/ 62 h 74"/>
                  <a:gd name="T28" fmla="*/ 8 w 76"/>
                  <a:gd name="T29" fmla="*/ 68 h 74"/>
                  <a:gd name="T30" fmla="*/ 4 w 76"/>
                  <a:gd name="T31" fmla="*/ 71 h 74"/>
                  <a:gd name="T32" fmla="*/ 0 w 76"/>
                  <a:gd name="T3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4">
                    <a:moveTo>
                      <a:pt x="70" y="0"/>
                    </a:moveTo>
                    <a:lnTo>
                      <a:pt x="72" y="2"/>
                    </a:lnTo>
                    <a:lnTo>
                      <a:pt x="75" y="4"/>
                    </a:lnTo>
                    <a:lnTo>
                      <a:pt x="76" y="6"/>
                    </a:lnTo>
                    <a:lnTo>
                      <a:pt x="76" y="8"/>
                    </a:lnTo>
                    <a:lnTo>
                      <a:pt x="75" y="11"/>
                    </a:lnTo>
                    <a:lnTo>
                      <a:pt x="72" y="15"/>
                    </a:lnTo>
                    <a:lnTo>
                      <a:pt x="70" y="19"/>
                    </a:lnTo>
                    <a:lnTo>
                      <a:pt x="66" y="23"/>
                    </a:lnTo>
                    <a:lnTo>
                      <a:pt x="62" y="28"/>
                    </a:lnTo>
                    <a:lnTo>
                      <a:pt x="51" y="37"/>
                    </a:lnTo>
                    <a:lnTo>
                      <a:pt x="40" y="46"/>
                    </a:lnTo>
                    <a:lnTo>
                      <a:pt x="29" y="54"/>
                    </a:lnTo>
                    <a:lnTo>
                      <a:pt x="17" y="62"/>
                    </a:lnTo>
                    <a:lnTo>
                      <a:pt x="8" y="68"/>
                    </a:lnTo>
                    <a:lnTo>
                      <a:pt x="4" y="71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" name="Freeform 59"/>
              <p:cNvSpPr>
                <a:spLocks/>
              </p:cNvSpPr>
              <p:nvPr/>
            </p:nvSpPr>
            <p:spPr bwMode="auto">
              <a:xfrm>
                <a:off x="5781676" y="3344863"/>
                <a:ext cx="141288" cy="247650"/>
              </a:xfrm>
              <a:custGeom>
                <a:avLst/>
                <a:gdLst>
                  <a:gd name="T0" fmla="*/ 0 w 89"/>
                  <a:gd name="T1" fmla="*/ 156 h 156"/>
                  <a:gd name="T2" fmla="*/ 15 w 89"/>
                  <a:gd name="T3" fmla="*/ 148 h 156"/>
                  <a:gd name="T4" fmla="*/ 31 w 89"/>
                  <a:gd name="T5" fmla="*/ 140 h 156"/>
                  <a:gd name="T6" fmla="*/ 48 w 89"/>
                  <a:gd name="T7" fmla="*/ 132 h 156"/>
                  <a:gd name="T8" fmla="*/ 62 w 89"/>
                  <a:gd name="T9" fmla="*/ 123 h 156"/>
                  <a:gd name="T10" fmla="*/ 68 w 89"/>
                  <a:gd name="T11" fmla="*/ 120 h 156"/>
                  <a:gd name="T12" fmla="*/ 73 w 89"/>
                  <a:gd name="T13" fmla="*/ 117 h 156"/>
                  <a:gd name="T14" fmla="*/ 80 w 89"/>
                  <a:gd name="T15" fmla="*/ 110 h 156"/>
                  <a:gd name="T16" fmla="*/ 83 w 89"/>
                  <a:gd name="T17" fmla="*/ 107 h 156"/>
                  <a:gd name="T18" fmla="*/ 86 w 89"/>
                  <a:gd name="T19" fmla="*/ 103 h 156"/>
                  <a:gd name="T20" fmla="*/ 87 w 89"/>
                  <a:gd name="T21" fmla="*/ 100 h 156"/>
                  <a:gd name="T22" fmla="*/ 89 w 89"/>
                  <a:gd name="T23" fmla="*/ 94 h 156"/>
                  <a:gd name="T24" fmla="*/ 89 w 89"/>
                  <a:gd name="T25" fmla="*/ 86 h 156"/>
                  <a:gd name="T26" fmla="*/ 87 w 89"/>
                  <a:gd name="T27" fmla="*/ 77 h 156"/>
                  <a:gd name="T28" fmla="*/ 85 w 89"/>
                  <a:gd name="T29" fmla="*/ 68 h 156"/>
                  <a:gd name="T30" fmla="*/ 81 w 89"/>
                  <a:gd name="T31" fmla="*/ 60 h 156"/>
                  <a:gd name="T32" fmla="*/ 78 w 89"/>
                  <a:gd name="T33" fmla="*/ 56 h 156"/>
                  <a:gd name="T34" fmla="*/ 76 w 89"/>
                  <a:gd name="T35" fmla="*/ 54 h 156"/>
                  <a:gd name="T36" fmla="*/ 68 w 89"/>
                  <a:gd name="T37" fmla="*/ 47 h 156"/>
                  <a:gd name="T38" fmla="*/ 53 w 89"/>
                  <a:gd name="T39" fmla="*/ 37 h 156"/>
                  <a:gd name="T40" fmla="*/ 39 w 89"/>
                  <a:gd name="T41" fmla="*/ 25 h 156"/>
                  <a:gd name="T42" fmla="*/ 23 w 89"/>
                  <a:gd name="T43" fmla="*/ 12 h 156"/>
                  <a:gd name="T44" fmla="*/ 7 w 89"/>
                  <a:gd name="T4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" h="156">
                    <a:moveTo>
                      <a:pt x="0" y="156"/>
                    </a:moveTo>
                    <a:lnTo>
                      <a:pt x="15" y="148"/>
                    </a:lnTo>
                    <a:lnTo>
                      <a:pt x="31" y="140"/>
                    </a:lnTo>
                    <a:lnTo>
                      <a:pt x="48" y="132"/>
                    </a:lnTo>
                    <a:lnTo>
                      <a:pt x="62" y="123"/>
                    </a:lnTo>
                    <a:lnTo>
                      <a:pt x="68" y="120"/>
                    </a:lnTo>
                    <a:lnTo>
                      <a:pt x="73" y="117"/>
                    </a:lnTo>
                    <a:lnTo>
                      <a:pt x="80" y="110"/>
                    </a:lnTo>
                    <a:lnTo>
                      <a:pt x="83" y="107"/>
                    </a:lnTo>
                    <a:lnTo>
                      <a:pt x="86" y="103"/>
                    </a:lnTo>
                    <a:lnTo>
                      <a:pt x="87" y="100"/>
                    </a:lnTo>
                    <a:lnTo>
                      <a:pt x="89" y="94"/>
                    </a:lnTo>
                    <a:lnTo>
                      <a:pt x="89" y="86"/>
                    </a:lnTo>
                    <a:lnTo>
                      <a:pt x="87" y="77"/>
                    </a:lnTo>
                    <a:lnTo>
                      <a:pt x="85" y="68"/>
                    </a:lnTo>
                    <a:lnTo>
                      <a:pt x="81" y="60"/>
                    </a:lnTo>
                    <a:lnTo>
                      <a:pt x="78" y="56"/>
                    </a:lnTo>
                    <a:lnTo>
                      <a:pt x="76" y="54"/>
                    </a:lnTo>
                    <a:lnTo>
                      <a:pt x="68" y="47"/>
                    </a:lnTo>
                    <a:lnTo>
                      <a:pt x="53" y="37"/>
                    </a:lnTo>
                    <a:lnTo>
                      <a:pt x="39" y="25"/>
                    </a:lnTo>
                    <a:lnTo>
                      <a:pt x="23" y="1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" name="Freeform 60"/>
              <p:cNvSpPr>
                <a:spLocks/>
              </p:cNvSpPr>
              <p:nvPr/>
            </p:nvSpPr>
            <p:spPr bwMode="auto">
              <a:xfrm>
                <a:off x="5757863" y="3427413"/>
                <a:ext cx="150813" cy="76200"/>
              </a:xfrm>
              <a:custGeom>
                <a:avLst/>
                <a:gdLst>
                  <a:gd name="T0" fmla="*/ 89 w 95"/>
                  <a:gd name="T1" fmla="*/ 0 h 48"/>
                  <a:gd name="T2" fmla="*/ 92 w 95"/>
                  <a:gd name="T3" fmla="*/ 3 h 48"/>
                  <a:gd name="T4" fmla="*/ 93 w 95"/>
                  <a:gd name="T5" fmla="*/ 7 h 48"/>
                  <a:gd name="T6" fmla="*/ 95 w 95"/>
                  <a:gd name="T7" fmla="*/ 8 h 48"/>
                  <a:gd name="T8" fmla="*/ 93 w 95"/>
                  <a:gd name="T9" fmla="*/ 11 h 48"/>
                  <a:gd name="T10" fmla="*/ 92 w 95"/>
                  <a:gd name="T11" fmla="*/ 13 h 48"/>
                  <a:gd name="T12" fmla="*/ 88 w 95"/>
                  <a:gd name="T13" fmla="*/ 16 h 48"/>
                  <a:gd name="T14" fmla="*/ 84 w 95"/>
                  <a:gd name="T15" fmla="*/ 19 h 48"/>
                  <a:gd name="T16" fmla="*/ 79 w 95"/>
                  <a:gd name="T17" fmla="*/ 21 h 48"/>
                  <a:gd name="T18" fmla="*/ 74 w 95"/>
                  <a:gd name="T19" fmla="*/ 24 h 48"/>
                  <a:gd name="T20" fmla="*/ 60 w 95"/>
                  <a:gd name="T21" fmla="*/ 29 h 48"/>
                  <a:gd name="T22" fmla="*/ 47 w 95"/>
                  <a:gd name="T23" fmla="*/ 34 h 48"/>
                  <a:gd name="T24" fmla="*/ 33 w 95"/>
                  <a:gd name="T25" fmla="*/ 38 h 48"/>
                  <a:gd name="T26" fmla="*/ 20 w 95"/>
                  <a:gd name="T27" fmla="*/ 42 h 48"/>
                  <a:gd name="T28" fmla="*/ 15 w 95"/>
                  <a:gd name="T29" fmla="*/ 45 h 48"/>
                  <a:gd name="T30" fmla="*/ 9 w 95"/>
                  <a:gd name="T31" fmla="*/ 46 h 48"/>
                  <a:gd name="T32" fmla="*/ 4 w 95"/>
                  <a:gd name="T33" fmla="*/ 48 h 48"/>
                  <a:gd name="T34" fmla="*/ 0 w 95"/>
                  <a:gd name="T3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48">
                    <a:moveTo>
                      <a:pt x="89" y="0"/>
                    </a:moveTo>
                    <a:lnTo>
                      <a:pt x="92" y="3"/>
                    </a:lnTo>
                    <a:lnTo>
                      <a:pt x="93" y="7"/>
                    </a:lnTo>
                    <a:lnTo>
                      <a:pt x="95" y="8"/>
                    </a:lnTo>
                    <a:lnTo>
                      <a:pt x="93" y="11"/>
                    </a:lnTo>
                    <a:lnTo>
                      <a:pt x="92" y="13"/>
                    </a:lnTo>
                    <a:lnTo>
                      <a:pt x="88" y="16"/>
                    </a:lnTo>
                    <a:lnTo>
                      <a:pt x="84" y="19"/>
                    </a:lnTo>
                    <a:lnTo>
                      <a:pt x="79" y="21"/>
                    </a:lnTo>
                    <a:lnTo>
                      <a:pt x="74" y="24"/>
                    </a:lnTo>
                    <a:lnTo>
                      <a:pt x="60" y="29"/>
                    </a:lnTo>
                    <a:lnTo>
                      <a:pt x="47" y="34"/>
                    </a:lnTo>
                    <a:lnTo>
                      <a:pt x="33" y="38"/>
                    </a:lnTo>
                    <a:lnTo>
                      <a:pt x="20" y="42"/>
                    </a:lnTo>
                    <a:lnTo>
                      <a:pt x="15" y="45"/>
                    </a:lnTo>
                    <a:lnTo>
                      <a:pt x="9" y="46"/>
                    </a:lnTo>
                    <a:lnTo>
                      <a:pt x="4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" name="Freeform 61"/>
              <p:cNvSpPr>
                <a:spLocks/>
              </p:cNvSpPr>
              <p:nvPr/>
            </p:nvSpPr>
            <p:spPr bwMode="auto">
              <a:xfrm>
                <a:off x="5789613" y="3540125"/>
                <a:ext cx="173038" cy="230188"/>
              </a:xfrm>
              <a:custGeom>
                <a:avLst/>
                <a:gdLst>
                  <a:gd name="T0" fmla="*/ 0 w 109"/>
                  <a:gd name="T1" fmla="*/ 145 h 145"/>
                  <a:gd name="T2" fmla="*/ 17 w 109"/>
                  <a:gd name="T3" fmla="*/ 144 h 145"/>
                  <a:gd name="T4" fmla="*/ 35 w 109"/>
                  <a:gd name="T5" fmla="*/ 142 h 145"/>
                  <a:gd name="T6" fmla="*/ 52 w 109"/>
                  <a:gd name="T7" fmla="*/ 139 h 145"/>
                  <a:gd name="T8" fmla="*/ 71 w 109"/>
                  <a:gd name="T9" fmla="*/ 135 h 145"/>
                  <a:gd name="T10" fmla="*/ 76 w 109"/>
                  <a:gd name="T11" fmla="*/ 134 h 145"/>
                  <a:gd name="T12" fmla="*/ 81 w 109"/>
                  <a:gd name="T13" fmla="*/ 132 h 145"/>
                  <a:gd name="T14" fmla="*/ 90 w 109"/>
                  <a:gd name="T15" fmla="*/ 128 h 145"/>
                  <a:gd name="T16" fmla="*/ 94 w 109"/>
                  <a:gd name="T17" fmla="*/ 127 h 145"/>
                  <a:gd name="T18" fmla="*/ 98 w 109"/>
                  <a:gd name="T19" fmla="*/ 124 h 145"/>
                  <a:gd name="T20" fmla="*/ 101 w 109"/>
                  <a:gd name="T21" fmla="*/ 121 h 145"/>
                  <a:gd name="T22" fmla="*/ 103 w 109"/>
                  <a:gd name="T23" fmla="*/ 117 h 145"/>
                  <a:gd name="T24" fmla="*/ 106 w 109"/>
                  <a:gd name="T25" fmla="*/ 109 h 145"/>
                  <a:gd name="T26" fmla="*/ 109 w 109"/>
                  <a:gd name="T27" fmla="*/ 100 h 145"/>
                  <a:gd name="T28" fmla="*/ 109 w 109"/>
                  <a:gd name="T29" fmla="*/ 90 h 145"/>
                  <a:gd name="T30" fmla="*/ 107 w 109"/>
                  <a:gd name="T31" fmla="*/ 81 h 145"/>
                  <a:gd name="T32" fmla="*/ 106 w 109"/>
                  <a:gd name="T33" fmla="*/ 77 h 145"/>
                  <a:gd name="T34" fmla="*/ 105 w 109"/>
                  <a:gd name="T35" fmla="*/ 73 h 145"/>
                  <a:gd name="T36" fmla="*/ 99 w 109"/>
                  <a:gd name="T37" fmla="*/ 66 h 145"/>
                  <a:gd name="T38" fmla="*/ 90 w 109"/>
                  <a:gd name="T39" fmla="*/ 50 h 145"/>
                  <a:gd name="T40" fmla="*/ 80 w 109"/>
                  <a:gd name="T41" fmla="*/ 34 h 145"/>
                  <a:gd name="T42" fmla="*/ 69 w 109"/>
                  <a:gd name="T43" fmla="*/ 17 h 145"/>
                  <a:gd name="T44" fmla="*/ 57 w 109"/>
                  <a:gd name="T4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" h="145">
                    <a:moveTo>
                      <a:pt x="0" y="145"/>
                    </a:moveTo>
                    <a:lnTo>
                      <a:pt x="17" y="144"/>
                    </a:lnTo>
                    <a:lnTo>
                      <a:pt x="35" y="142"/>
                    </a:lnTo>
                    <a:lnTo>
                      <a:pt x="52" y="139"/>
                    </a:lnTo>
                    <a:lnTo>
                      <a:pt x="71" y="135"/>
                    </a:lnTo>
                    <a:lnTo>
                      <a:pt x="76" y="134"/>
                    </a:lnTo>
                    <a:lnTo>
                      <a:pt x="81" y="132"/>
                    </a:lnTo>
                    <a:lnTo>
                      <a:pt x="90" y="128"/>
                    </a:lnTo>
                    <a:lnTo>
                      <a:pt x="94" y="127"/>
                    </a:lnTo>
                    <a:lnTo>
                      <a:pt x="98" y="124"/>
                    </a:lnTo>
                    <a:lnTo>
                      <a:pt x="101" y="121"/>
                    </a:lnTo>
                    <a:lnTo>
                      <a:pt x="103" y="117"/>
                    </a:lnTo>
                    <a:lnTo>
                      <a:pt x="106" y="109"/>
                    </a:lnTo>
                    <a:lnTo>
                      <a:pt x="109" y="100"/>
                    </a:lnTo>
                    <a:lnTo>
                      <a:pt x="109" y="90"/>
                    </a:lnTo>
                    <a:lnTo>
                      <a:pt x="107" y="81"/>
                    </a:lnTo>
                    <a:lnTo>
                      <a:pt x="106" y="77"/>
                    </a:lnTo>
                    <a:lnTo>
                      <a:pt x="105" y="73"/>
                    </a:lnTo>
                    <a:lnTo>
                      <a:pt x="99" y="66"/>
                    </a:lnTo>
                    <a:lnTo>
                      <a:pt x="90" y="50"/>
                    </a:lnTo>
                    <a:lnTo>
                      <a:pt x="80" y="34"/>
                    </a:lnTo>
                    <a:lnTo>
                      <a:pt x="69" y="17"/>
                    </a:lnTo>
                    <a:lnTo>
                      <a:pt x="5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" name="Freeform 62"/>
              <p:cNvSpPr>
                <a:spLocks/>
              </p:cNvSpPr>
              <p:nvPr/>
            </p:nvSpPr>
            <p:spPr bwMode="auto">
              <a:xfrm>
                <a:off x="5795963" y="3654425"/>
                <a:ext cx="161925" cy="28575"/>
              </a:xfrm>
              <a:custGeom>
                <a:avLst/>
                <a:gdLst>
                  <a:gd name="T0" fmla="*/ 99 w 102"/>
                  <a:gd name="T1" fmla="*/ 0 h 18"/>
                  <a:gd name="T2" fmla="*/ 101 w 102"/>
                  <a:gd name="T3" fmla="*/ 4 h 18"/>
                  <a:gd name="T4" fmla="*/ 102 w 102"/>
                  <a:gd name="T5" fmla="*/ 8 h 18"/>
                  <a:gd name="T6" fmla="*/ 102 w 102"/>
                  <a:gd name="T7" fmla="*/ 9 h 18"/>
                  <a:gd name="T8" fmla="*/ 101 w 102"/>
                  <a:gd name="T9" fmla="*/ 11 h 18"/>
                  <a:gd name="T10" fmla="*/ 98 w 102"/>
                  <a:gd name="T11" fmla="*/ 13 h 18"/>
                  <a:gd name="T12" fmla="*/ 94 w 102"/>
                  <a:gd name="T13" fmla="*/ 15 h 18"/>
                  <a:gd name="T14" fmla="*/ 89 w 102"/>
                  <a:gd name="T15" fmla="*/ 16 h 18"/>
                  <a:gd name="T16" fmla="*/ 84 w 102"/>
                  <a:gd name="T17" fmla="*/ 16 h 18"/>
                  <a:gd name="T18" fmla="*/ 77 w 102"/>
                  <a:gd name="T19" fmla="*/ 17 h 18"/>
                  <a:gd name="T20" fmla="*/ 63 w 102"/>
                  <a:gd name="T21" fmla="*/ 18 h 18"/>
                  <a:gd name="T22" fmla="*/ 48 w 102"/>
                  <a:gd name="T23" fmla="*/ 18 h 18"/>
                  <a:gd name="T24" fmla="*/ 34 w 102"/>
                  <a:gd name="T25" fmla="*/ 18 h 18"/>
                  <a:gd name="T26" fmla="*/ 21 w 102"/>
                  <a:gd name="T27" fmla="*/ 17 h 18"/>
                  <a:gd name="T28" fmla="*/ 14 w 102"/>
                  <a:gd name="T29" fmla="*/ 17 h 18"/>
                  <a:gd name="T30" fmla="*/ 9 w 102"/>
                  <a:gd name="T31" fmla="*/ 17 h 18"/>
                  <a:gd name="T32" fmla="*/ 4 w 102"/>
                  <a:gd name="T33" fmla="*/ 16 h 18"/>
                  <a:gd name="T34" fmla="*/ 0 w 102"/>
                  <a:gd name="T3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8">
                    <a:moveTo>
                      <a:pt x="99" y="0"/>
                    </a:moveTo>
                    <a:lnTo>
                      <a:pt x="101" y="4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1" y="11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89" y="16"/>
                    </a:lnTo>
                    <a:lnTo>
                      <a:pt x="84" y="16"/>
                    </a:lnTo>
                    <a:lnTo>
                      <a:pt x="77" y="17"/>
                    </a:lnTo>
                    <a:lnTo>
                      <a:pt x="63" y="18"/>
                    </a:lnTo>
                    <a:lnTo>
                      <a:pt x="48" y="18"/>
                    </a:lnTo>
                    <a:lnTo>
                      <a:pt x="34" y="18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9" y="17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5" name="Freeform 63"/>
              <p:cNvSpPr>
                <a:spLocks/>
              </p:cNvSpPr>
              <p:nvPr/>
            </p:nvSpPr>
            <p:spPr bwMode="auto">
              <a:xfrm>
                <a:off x="5738813" y="3754438"/>
                <a:ext cx="193675" cy="209550"/>
              </a:xfrm>
              <a:custGeom>
                <a:avLst/>
                <a:gdLst>
                  <a:gd name="T0" fmla="*/ 0 w 122"/>
                  <a:gd name="T1" fmla="*/ 118 h 132"/>
                  <a:gd name="T2" fmla="*/ 17 w 122"/>
                  <a:gd name="T3" fmla="*/ 123 h 132"/>
                  <a:gd name="T4" fmla="*/ 34 w 122"/>
                  <a:gd name="T5" fmla="*/ 127 h 132"/>
                  <a:gd name="T6" fmla="*/ 53 w 122"/>
                  <a:gd name="T7" fmla="*/ 130 h 132"/>
                  <a:gd name="T8" fmla="*/ 70 w 122"/>
                  <a:gd name="T9" fmla="*/ 132 h 132"/>
                  <a:gd name="T10" fmla="*/ 76 w 122"/>
                  <a:gd name="T11" fmla="*/ 132 h 132"/>
                  <a:gd name="T12" fmla="*/ 82 w 122"/>
                  <a:gd name="T13" fmla="*/ 132 h 132"/>
                  <a:gd name="T14" fmla="*/ 91 w 122"/>
                  <a:gd name="T15" fmla="*/ 132 h 132"/>
                  <a:gd name="T16" fmla="*/ 95 w 122"/>
                  <a:gd name="T17" fmla="*/ 132 h 132"/>
                  <a:gd name="T18" fmla="*/ 100 w 122"/>
                  <a:gd name="T19" fmla="*/ 131 h 132"/>
                  <a:gd name="T20" fmla="*/ 104 w 122"/>
                  <a:gd name="T21" fmla="*/ 128 h 132"/>
                  <a:gd name="T22" fmla="*/ 108 w 122"/>
                  <a:gd name="T23" fmla="*/ 126 h 132"/>
                  <a:gd name="T24" fmla="*/ 113 w 122"/>
                  <a:gd name="T25" fmla="*/ 119 h 132"/>
                  <a:gd name="T26" fmla="*/ 117 w 122"/>
                  <a:gd name="T27" fmla="*/ 111 h 132"/>
                  <a:gd name="T28" fmla="*/ 121 w 122"/>
                  <a:gd name="T29" fmla="*/ 102 h 132"/>
                  <a:gd name="T30" fmla="*/ 122 w 122"/>
                  <a:gd name="T31" fmla="*/ 98 h 132"/>
                  <a:gd name="T32" fmla="*/ 122 w 122"/>
                  <a:gd name="T33" fmla="*/ 94 h 132"/>
                  <a:gd name="T34" fmla="*/ 122 w 122"/>
                  <a:gd name="T35" fmla="*/ 89 h 132"/>
                  <a:gd name="T36" fmla="*/ 122 w 122"/>
                  <a:gd name="T37" fmla="*/ 84 h 132"/>
                  <a:gd name="T38" fmla="*/ 121 w 122"/>
                  <a:gd name="T39" fmla="*/ 75 h 132"/>
                  <a:gd name="T40" fmla="*/ 116 w 122"/>
                  <a:gd name="T41" fmla="*/ 58 h 132"/>
                  <a:gd name="T42" fmla="*/ 112 w 122"/>
                  <a:gd name="T43" fmla="*/ 39 h 132"/>
                  <a:gd name="T44" fmla="*/ 108 w 122"/>
                  <a:gd name="T45" fmla="*/ 20 h 132"/>
                  <a:gd name="T46" fmla="*/ 103 w 122"/>
                  <a:gd name="T4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32">
                    <a:moveTo>
                      <a:pt x="0" y="118"/>
                    </a:moveTo>
                    <a:lnTo>
                      <a:pt x="17" y="123"/>
                    </a:lnTo>
                    <a:lnTo>
                      <a:pt x="34" y="127"/>
                    </a:lnTo>
                    <a:lnTo>
                      <a:pt x="53" y="130"/>
                    </a:lnTo>
                    <a:lnTo>
                      <a:pt x="70" y="132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91" y="132"/>
                    </a:lnTo>
                    <a:lnTo>
                      <a:pt x="95" y="132"/>
                    </a:lnTo>
                    <a:lnTo>
                      <a:pt x="100" y="131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3" y="119"/>
                    </a:lnTo>
                    <a:lnTo>
                      <a:pt x="117" y="111"/>
                    </a:lnTo>
                    <a:lnTo>
                      <a:pt x="121" y="102"/>
                    </a:lnTo>
                    <a:lnTo>
                      <a:pt x="122" y="98"/>
                    </a:lnTo>
                    <a:lnTo>
                      <a:pt x="122" y="94"/>
                    </a:lnTo>
                    <a:lnTo>
                      <a:pt x="122" y="89"/>
                    </a:lnTo>
                    <a:lnTo>
                      <a:pt x="122" y="84"/>
                    </a:lnTo>
                    <a:lnTo>
                      <a:pt x="121" y="75"/>
                    </a:lnTo>
                    <a:lnTo>
                      <a:pt x="116" y="58"/>
                    </a:lnTo>
                    <a:lnTo>
                      <a:pt x="112" y="39"/>
                    </a:lnTo>
                    <a:lnTo>
                      <a:pt x="108" y="20"/>
                    </a:lnTo>
                    <a:lnTo>
                      <a:pt x="103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6" name="Freeform 64"/>
              <p:cNvSpPr>
                <a:spLocks/>
              </p:cNvSpPr>
              <p:nvPr/>
            </p:nvSpPr>
            <p:spPr bwMode="auto">
              <a:xfrm>
                <a:off x="5775326" y="3857625"/>
                <a:ext cx="157163" cy="46038"/>
              </a:xfrm>
              <a:custGeom>
                <a:avLst/>
                <a:gdLst>
                  <a:gd name="T0" fmla="*/ 99 w 99"/>
                  <a:gd name="T1" fmla="*/ 19 h 29"/>
                  <a:gd name="T2" fmla="*/ 99 w 99"/>
                  <a:gd name="T3" fmla="*/ 23 h 29"/>
                  <a:gd name="T4" fmla="*/ 99 w 99"/>
                  <a:gd name="T5" fmla="*/ 25 h 29"/>
                  <a:gd name="T6" fmla="*/ 98 w 99"/>
                  <a:gd name="T7" fmla="*/ 28 h 29"/>
                  <a:gd name="T8" fmla="*/ 97 w 99"/>
                  <a:gd name="T9" fmla="*/ 29 h 29"/>
                  <a:gd name="T10" fmla="*/ 93 w 99"/>
                  <a:gd name="T11" fmla="*/ 29 h 29"/>
                  <a:gd name="T12" fmla="*/ 89 w 99"/>
                  <a:gd name="T13" fmla="*/ 29 h 29"/>
                  <a:gd name="T14" fmla="*/ 84 w 99"/>
                  <a:gd name="T15" fmla="*/ 29 h 29"/>
                  <a:gd name="T16" fmla="*/ 72 w 99"/>
                  <a:gd name="T17" fmla="*/ 27 h 29"/>
                  <a:gd name="T18" fmla="*/ 59 w 99"/>
                  <a:gd name="T19" fmla="*/ 23 h 29"/>
                  <a:gd name="T20" fmla="*/ 46 w 99"/>
                  <a:gd name="T21" fmla="*/ 19 h 29"/>
                  <a:gd name="T22" fmla="*/ 31 w 99"/>
                  <a:gd name="T23" fmla="*/ 14 h 29"/>
                  <a:gd name="T24" fmla="*/ 19 w 99"/>
                  <a:gd name="T25" fmla="*/ 10 h 29"/>
                  <a:gd name="T26" fmla="*/ 13 w 99"/>
                  <a:gd name="T27" fmla="*/ 7 h 29"/>
                  <a:gd name="T28" fmla="*/ 8 w 99"/>
                  <a:gd name="T29" fmla="*/ 4 h 29"/>
                  <a:gd name="T30" fmla="*/ 4 w 99"/>
                  <a:gd name="T31" fmla="*/ 3 h 29"/>
                  <a:gd name="T32" fmla="*/ 0 w 99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29">
                    <a:moveTo>
                      <a:pt x="99" y="19"/>
                    </a:moveTo>
                    <a:lnTo>
                      <a:pt x="99" y="23"/>
                    </a:lnTo>
                    <a:lnTo>
                      <a:pt x="99" y="25"/>
                    </a:lnTo>
                    <a:lnTo>
                      <a:pt x="98" y="28"/>
                    </a:lnTo>
                    <a:lnTo>
                      <a:pt x="97" y="29"/>
                    </a:lnTo>
                    <a:lnTo>
                      <a:pt x="93" y="29"/>
                    </a:lnTo>
                    <a:lnTo>
                      <a:pt x="89" y="29"/>
                    </a:lnTo>
                    <a:lnTo>
                      <a:pt x="84" y="29"/>
                    </a:lnTo>
                    <a:lnTo>
                      <a:pt x="72" y="27"/>
                    </a:lnTo>
                    <a:lnTo>
                      <a:pt x="59" y="23"/>
                    </a:lnTo>
                    <a:lnTo>
                      <a:pt x="46" y="19"/>
                    </a:lnTo>
                    <a:lnTo>
                      <a:pt x="31" y="14"/>
                    </a:lnTo>
                    <a:lnTo>
                      <a:pt x="19" y="10"/>
                    </a:lnTo>
                    <a:lnTo>
                      <a:pt x="13" y="7"/>
                    </a:lnTo>
                    <a:lnTo>
                      <a:pt x="8" y="4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7" name="Freeform 65"/>
              <p:cNvSpPr>
                <a:spLocks/>
              </p:cNvSpPr>
              <p:nvPr/>
            </p:nvSpPr>
            <p:spPr bwMode="auto">
              <a:xfrm>
                <a:off x="5635626" y="3963988"/>
                <a:ext cx="214313" cy="193675"/>
              </a:xfrm>
              <a:custGeom>
                <a:avLst/>
                <a:gdLst>
                  <a:gd name="T0" fmla="*/ 0 w 135"/>
                  <a:gd name="T1" fmla="*/ 79 h 122"/>
                  <a:gd name="T2" fmla="*/ 14 w 135"/>
                  <a:gd name="T3" fmla="*/ 88 h 122"/>
                  <a:gd name="T4" fmla="*/ 30 w 135"/>
                  <a:gd name="T5" fmla="*/ 97 h 122"/>
                  <a:gd name="T6" fmla="*/ 46 w 135"/>
                  <a:gd name="T7" fmla="*/ 106 h 122"/>
                  <a:gd name="T8" fmla="*/ 62 w 135"/>
                  <a:gd name="T9" fmla="*/ 114 h 122"/>
                  <a:gd name="T10" fmla="*/ 67 w 135"/>
                  <a:gd name="T11" fmla="*/ 117 h 122"/>
                  <a:gd name="T12" fmla="*/ 72 w 135"/>
                  <a:gd name="T13" fmla="*/ 118 h 122"/>
                  <a:gd name="T14" fmla="*/ 81 w 135"/>
                  <a:gd name="T15" fmla="*/ 121 h 122"/>
                  <a:gd name="T16" fmla="*/ 86 w 135"/>
                  <a:gd name="T17" fmla="*/ 122 h 122"/>
                  <a:gd name="T18" fmla="*/ 90 w 135"/>
                  <a:gd name="T19" fmla="*/ 122 h 122"/>
                  <a:gd name="T20" fmla="*/ 96 w 135"/>
                  <a:gd name="T21" fmla="*/ 122 h 122"/>
                  <a:gd name="T22" fmla="*/ 99 w 135"/>
                  <a:gd name="T23" fmla="*/ 119 h 122"/>
                  <a:gd name="T24" fmla="*/ 107 w 135"/>
                  <a:gd name="T25" fmla="*/ 115 h 122"/>
                  <a:gd name="T26" fmla="*/ 113 w 135"/>
                  <a:gd name="T27" fmla="*/ 110 h 122"/>
                  <a:gd name="T28" fmla="*/ 119 w 135"/>
                  <a:gd name="T29" fmla="*/ 102 h 122"/>
                  <a:gd name="T30" fmla="*/ 122 w 135"/>
                  <a:gd name="T31" fmla="*/ 98 h 122"/>
                  <a:gd name="T32" fmla="*/ 124 w 135"/>
                  <a:gd name="T33" fmla="*/ 94 h 122"/>
                  <a:gd name="T34" fmla="*/ 126 w 135"/>
                  <a:gd name="T35" fmla="*/ 91 h 122"/>
                  <a:gd name="T36" fmla="*/ 127 w 135"/>
                  <a:gd name="T37" fmla="*/ 87 h 122"/>
                  <a:gd name="T38" fmla="*/ 128 w 135"/>
                  <a:gd name="T39" fmla="*/ 76 h 122"/>
                  <a:gd name="T40" fmla="*/ 130 w 135"/>
                  <a:gd name="T41" fmla="*/ 59 h 122"/>
                  <a:gd name="T42" fmla="*/ 131 w 135"/>
                  <a:gd name="T43" fmla="*/ 41 h 122"/>
                  <a:gd name="T44" fmla="*/ 134 w 135"/>
                  <a:gd name="T45" fmla="*/ 21 h 122"/>
                  <a:gd name="T46" fmla="*/ 135 w 135"/>
                  <a:gd name="T4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2">
                    <a:moveTo>
                      <a:pt x="0" y="79"/>
                    </a:moveTo>
                    <a:lnTo>
                      <a:pt x="14" y="88"/>
                    </a:lnTo>
                    <a:lnTo>
                      <a:pt x="30" y="97"/>
                    </a:lnTo>
                    <a:lnTo>
                      <a:pt x="46" y="106"/>
                    </a:lnTo>
                    <a:lnTo>
                      <a:pt x="62" y="114"/>
                    </a:lnTo>
                    <a:lnTo>
                      <a:pt x="67" y="117"/>
                    </a:lnTo>
                    <a:lnTo>
                      <a:pt x="72" y="118"/>
                    </a:lnTo>
                    <a:lnTo>
                      <a:pt x="81" y="121"/>
                    </a:lnTo>
                    <a:lnTo>
                      <a:pt x="86" y="122"/>
                    </a:lnTo>
                    <a:lnTo>
                      <a:pt x="90" y="122"/>
                    </a:lnTo>
                    <a:lnTo>
                      <a:pt x="96" y="122"/>
                    </a:lnTo>
                    <a:lnTo>
                      <a:pt x="99" y="119"/>
                    </a:lnTo>
                    <a:lnTo>
                      <a:pt x="107" y="115"/>
                    </a:lnTo>
                    <a:lnTo>
                      <a:pt x="113" y="110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4" y="94"/>
                    </a:lnTo>
                    <a:lnTo>
                      <a:pt x="126" y="91"/>
                    </a:lnTo>
                    <a:lnTo>
                      <a:pt x="127" y="87"/>
                    </a:lnTo>
                    <a:lnTo>
                      <a:pt x="128" y="76"/>
                    </a:lnTo>
                    <a:lnTo>
                      <a:pt x="130" y="59"/>
                    </a:lnTo>
                    <a:lnTo>
                      <a:pt x="131" y="41"/>
                    </a:lnTo>
                    <a:lnTo>
                      <a:pt x="134" y="21"/>
                    </a:lnTo>
                    <a:lnTo>
                      <a:pt x="13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8" name="Freeform 66"/>
              <p:cNvSpPr>
                <a:spLocks/>
              </p:cNvSpPr>
              <p:nvPr/>
            </p:nvSpPr>
            <p:spPr bwMode="auto">
              <a:xfrm>
                <a:off x="5695951" y="4021138"/>
                <a:ext cx="141288" cy="92075"/>
              </a:xfrm>
              <a:custGeom>
                <a:avLst/>
                <a:gdLst>
                  <a:gd name="T0" fmla="*/ 89 w 89"/>
                  <a:gd name="T1" fmla="*/ 49 h 58"/>
                  <a:gd name="T2" fmla="*/ 88 w 89"/>
                  <a:gd name="T3" fmla="*/ 53 h 58"/>
                  <a:gd name="T4" fmla="*/ 86 w 89"/>
                  <a:gd name="T5" fmla="*/ 56 h 58"/>
                  <a:gd name="T6" fmla="*/ 85 w 89"/>
                  <a:gd name="T7" fmla="*/ 57 h 58"/>
                  <a:gd name="T8" fmla="*/ 82 w 89"/>
                  <a:gd name="T9" fmla="*/ 58 h 58"/>
                  <a:gd name="T10" fmla="*/ 80 w 89"/>
                  <a:gd name="T11" fmla="*/ 57 h 58"/>
                  <a:gd name="T12" fmla="*/ 76 w 89"/>
                  <a:gd name="T13" fmla="*/ 56 h 58"/>
                  <a:gd name="T14" fmla="*/ 71 w 89"/>
                  <a:gd name="T15" fmla="*/ 55 h 58"/>
                  <a:gd name="T16" fmla="*/ 60 w 89"/>
                  <a:gd name="T17" fmla="*/ 48 h 58"/>
                  <a:gd name="T18" fmla="*/ 50 w 89"/>
                  <a:gd name="T19" fmla="*/ 40 h 58"/>
                  <a:gd name="T20" fmla="*/ 38 w 89"/>
                  <a:gd name="T21" fmla="*/ 32 h 58"/>
                  <a:gd name="T22" fmla="*/ 26 w 89"/>
                  <a:gd name="T23" fmla="*/ 23 h 58"/>
                  <a:gd name="T24" fmla="*/ 16 w 89"/>
                  <a:gd name="T25" fmla="*/ 14 h 58"/>
                  <a:gd name="T26" fmla="*/ 6 w 89"/>
                  <a:gd name="T27" fmla="*/ 6 h 58"/>
                  <a:gd name="T28" fmla="*/ 4 w 89"/>
                  <a:gd name="T29" fmla="*/ 4 h 58"/>
                  <a:gd name="T30" fmla="*/ 0 w 89"/>
                  <a:gd name="T3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58">
                    <a:moveTo>
                      <a:pt x="89" y="49"/>
                    </a:moveTo>
                    <a:lnTo>
                      <a:pt x="88" y="53"/>
                    </a:lnTo>
                    <a:lnTo>
                      <a:pt x="86" y="56"/>
                    </a:lnTo>
                    <a:lnTo>
                      <a:pt x="85" y="57"/>
                    </a:lnTo>
                    <a:lnTo>
                      <a:pt x="82" y="58"/>
                    </a:lnTo>
                    <a:lnTo>
                      <a:pt x="80" y="57"/>
                    </a:lnTo>
                    <a:lnTo>
                      <a:pt x="76" y="56"/>
                    </a:lnTo>
                    <a:lnTo>
                      <a:pt x="71" y="55"/>
                    </a:lnTo>
                    <a:lnTo>
                      <a:pt x="60" y="48"/>
                    </a:lnTo>
                    <a:lnTo>
                      <a:pt x="50" y="40"/>
                    </a:lnTo>
                    <a:lnTo>
                      <a:pt x="38" y="32"/>
                    </a:lnTo>
                    <a:lnTo>
                      <a:pt x="26" y="23"/>
                    </a:lnTo>
                    <a:lnTo>
                      <a:pt x="16" y="14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9" name="Freeform 67"/>
              <p:cNvSpPr>
                <a:spLocks/>
              </p:cNvSpPr>
              <p:nvPr/>
            </p:nvSpPr>
            <p:spPr bwMode="auto">
              <a:xfrm>
                <a:off x="5489576" y="4144963"/>
                <a:ext cx="244475" cy="161925"/>
              </a:xfrm>
              <a:custGeom>
                <a:avLst/>
                <a:gdLst>
                  <a:gd name="T0" fmla="*/ 0 w 154"/>
                  <a:gd name="T1" fmla="*/ 30 h 102"/>
                  <a:gd name="T2" fmla="*/ 11 w 154"/>
                  <a:gd name="T3" fmla="*/ 45 h 102"/>
                  <a:gd name="T4" fmla="*/ 23 w 154"/>
                  <a:gd name="T5" fmla="*/ 58 h 102"/>
                  <a:gd name="T6" fmla="*/ 47 w 154"/>
                  <a:gd name="T7" fmla="*/ 84 h 102"/>
                  <a:gd name="T8" fmla="*/ 51 w 154"/>
                  <a:gd name="T9" fmla="*/ 89 h 102"/>
                  <a:gd name="T10" fmla="*/ 55 w 154"/>
                  <a:gd name="T11" fmla="*/ 92 h 102"/>
                  <a:gd name="T12" fmla="*/ 63 w 154"/>
                  <a:gd name="T13" fmla="*/ 97 h 102"/>
                  <a:gd name="T14" fmla="*/ 67 w 154"/>
                  <a:gd name="T15" fmla="*/ 100 h 102"/>
                  <a:gd name="T16" fmla="*/ 71 w 154"/>
                  <a:gd name="T17" fmla="*/ 101 h 102"/>
                  <a:gd name="T18" fmla="*/ 76 w 154"/>
                  <a:gd name="T19" fmla="*/ 102 h 102"/>
                  <a:gd name="T20" fmla="*/ 81 w 154"/>
                  <a:gd name="T21" fmla="*/ 102 h 102"/>
                  <a:gd name="T22" fmla="*/ 89 w 154"/>
                  <a:gd name="T23" fmla="*/ 100 h 102"/>
                  <a:gd name="T24" fmla="*/ 97 w 154"/>
                  <a:gd name="T25" fmla="*/ 97 h 102"/>
                  <a:gd name="T26" fmla="*/ 105 w 154"/>
                  <a:gd name="T27" fmla="*/ 92 h 102"/>
                  <a:gd name="T28" fmla="*/ 113 w 154"/>
                  <a:gd name="T29" fmla="*/ 87 h 102"/>
                  <a:gd name="T30" fmla="*/ 116 w 154"/>
                  <a:gd name="T31" fmla="*/ 83 h 102"/>
                  <a:gd name="T32" fmla="*/ 118 w 154"/>
                  <a:gd name="T33" fmla="*/ 79 h 102"/>
                  <a:gd name="T34" fmla="*/ 122 w 154"/>
                  <a:gd name="T35" fmla="*/ 71 h 102"/>
                  <a:gd name="T36" fmla="*/ 129 w 154"/>
                  <a:gd name="T37" fmla="*/ 54 h 102"/>
                  <a:gd name="T38" fmla="*/ 138 w 154"/>
                  <a:gd name="T39" fmla="*/ 37 h 102"/>
                  <a:gd name="T40" fmla="*/ 146 w 154"/>
                  <a:gd name="T41" fmla="*/ 18 h 102"/>
                  <a:gd name="T42" fmla="*/ 154 w 154"/>
                  <a:gd name="T4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102">
                    <a:moveTo>
                      <a:pt x="0" y="30"/>
                    </a:moveTo>
                    <a:lnTo>
                      <a:pt x="11" y="45"/>
                    </a:lnTo>
                    <a:lnTo>
                      <a:pt x="23" y="58"/>
                    </a:lnTo>
                    <a:lnTo>
                      <a:pt x="47" y="84"/>
                    </a:lnTo>
                    <a:lnTo>
                      <a:pt x="51" y="89"/>
                    </a:lnTo>
                    <a:lnTo>
                      <a:pt x="55" y="92"/>
                    </a:lnTo>
                    <a:lnTo>
                      <a:pt x="63" y="97"/>
                    </a:lnTo>
                    <a:lnTo>
                      <a:pt x="67" y="100"/>
                    </a:lnTo>
                    <a:lnTo>
                      <a:pt x="71" y="101"/>
                    </a:lnTo>
                    <a:lnTo>
                      <a:pt x="76" y="102"/>
                    </a:lnTo>
                    <a:lnTo>
                      <a:pt x="81" y="102"/>
                    </a:lnTo>
                    <a:lnTo>
                      <a:pt x="89" y="100"/>
                    </a:lnTo>
                    <a:lnTo>
                      <a:pt x="97" y="97"/>
                    </a:lnTo>
                    <a:lnTo>
                      <a:pt x="105" y="92"/>
                    </a:lnTo>
                    <a:lnTo>
                      <a:pt x="113" y="87"/>
                    </a:lnTo>
                    <a:lnTo>
                      <a:pt x="116" y="83"/>
                    </a:lnTo>
                    <a:lnTo>
                      <a:pt x="118" y="79"/>
                    </a:lnTo>
                    <a:lnTo>
                      <a:pt x="122" y="71"/>
                    </a:lnTo>
                    <a:lnTo>
                      <a:pt x="129" y="54"/>
                    </a:lnTo>
                    <a:lnTo>
                      <a:pt x="138" y="37"/>
                    </a:lnTo>
                    <a:lnTo>
                      <a:pt x="146" y="18"/>
                    </a:lnTo>
                    <a:lnTo>
                      <a:pt x="154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0" name="Freeform 68"/>
              <p:cNvSpPr>
                <a:spLocks/>
              </p:cNvSpPr>
              <p:nvPr/>
            </p:nvSpPr>
            <p:spPr bwMode="auto">
              <a:xfrm>
                <a:off x="5568951" y="4149725"/>
                <a:ext cx="107950" cy="130175"/>
              </a:xfrm>
              <a:custGeom>
                <a:avLst/>
                <a:gdLst>
                  <a:gd name="T0" fmla="*/ 68 w 68"/>
                  <a:gd name="T1" fmla="*/ 76 h 82"/>
                  <a:gd name="T2" fmla="*/ 66 w 68"/>
                  <a:gd name="T3" fmla="*/ 78 h 82"/>
                  <a:gd name="T4" fmla="*/ 64 w 68"/>
                  <a:gd name="T5" fmla="*/ 81 h 82"/>
                  <a:gd name="T6" fmla="*/ 62 w 68"/>
                  <a:gd name="T7" fmla="*/ 82 h 82"/>
                  <a:gd name="T8" fmla="*/ 60 w 68"/>
                  <a:gd name="T9" fmla="*/ 82 h 82"/>
                  <a:gd name="T10" fmla="*/ 56 w 68"/>
                  <a:gd name="T11" fmla="*/ 80 h 82"/>
                  <a:gd name="T12" fmla="*/ 54 w 68"/>
                  <a:gd name="T13" fmla="*/ 77 h 82"/>
                  <a:gd name="T14" fmla="*/ 50 w 68"/>
                  <a:gd name="T15" fmla="*/ 74 h 82"/>
                  <a:gd name="T16" fmla="*/ 46 w 68"/>
                  <a:gd name="T17" fmla="*/ 69 h 82"/>
                  <a:gd name="T18" fmla="*/ 42 w 68"/>
                  <a:gd name="T19" fmla="*/ 65 h 82"/>
                  <a:gd name="T20" fmla="*/ 34 w 68"/>
                  <a:gd name="T21" fmla="*/ 55 h 82"/>
                  <a:gd name="T22" fmla="*/ 25 w 68"/>
                  <a:gd name="T23" fmla="*/ 42 h 82"/>
                  <a:gd name="T24" fmla="*/ 17 w 68"/>
                  <a:gd name="T25" fmla="*/ 30 h 82"/>
                  <a:gd name="T26" fmla="*/ 11 w 68"/>
                  <a:gd name="T27" fmla="*/ 18 h 82"/>
                  <a:gd name="T28" fmla="*/ 5 w 68"/>
                  <a:gd name="T29" fmla="*/ 8 h 82"/>
                  <a:gd name="T30" fmla="*/ 3 w 68"/>
                  <a:gd name="T31" fmla="*/ 4 h 82"/>
                  <a:gd name="T32" fmla="*/ 0 w 68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82">
                    <a:moveTo>
                      <a:pt x="68" y="76"/>
                    </a:moveTo>
                    <a:lnTo>
                      <a:pt x="66" y="78"/>
                    </a:lnTo>
                    <a:lnTo>
                      <a:pt x="64" y="81"/>
                    </a:lnTo>
                    <a:lnTo>
                      <a:pt x="62" y="82"/>
                    </a:lnTo>
                    <a:lnTo>
                      <a:pt x="60" y="82"/>
                    </a:lnTo>
                    <a:lnTo>
                      <a:pt x="56" y="80"/>
                    </a:lnTo>
                    <a:lnTo>
                      <a:pt x="54" y="77"/>
                    </a:lnTo>
                    <a:lnTo>
                      <a:pt x="50" y="74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4" y="55"/>
                    </a:lnTo>
                    <a:lnTo>
                      <a:pt x="25" y="42"/>
                    </a:lnTo>
                    <a:lnTo>
                      <a:pt x="17" y="30"/>
                    </a:lnTo>
                    <a:lnTo>
                      <a:pt x="11" y="18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1" name="Freeform 69"/>
              <p:cNvSpPr>
                <a:spLocks/>
              </p:cNvSpPr>
              <p:nvPr/>
            </p:nvSpPr>
            <p:spPr bwMode="auto">
              <a:xfrm>
                <a:off x="5319713" y="4244975"/>
                <a:ext cx="244475" cy="152400"/>
              </a:xfrm>
              <a:custGeom>
                <a:avLst/>
                <a:gdLst>
                  <a:gd name="T0" fmla="*/ 0 w 154"/>
                  <a:gd name="T1" fmla="*/ 0 h 96"/>
                  <a:gd name="T2" fmla="*/ 5 w 154"/>
                  <a:gd name="T3" fmla="*/ 17 h 96"/>
                  <a:gd name="T4" fmla="*/ 12 w 154"/>
                  <a:gd name="T5" fmla="*/ 34 h 96"/>
                  <a:gd name="T6" fmla="*/ 18 w 154"/>
                  <a:gd name="T7" fmla="*/ 50 h 96"/>
                  <a:gd name="T8" fmla="*/ 26 w 154"/>
                  <a:gd name="T9" fmla="*/ 67 h 96"/>
                  <a:gd name="T10" fmla="*/ 29 w 154"/>
                  <a:gd name="T11" fmla="*/ 72 h 96"/>
                  <a:gd name="T12" fmla="*/ 31 w 154"/>
                  <a:gd name="T13" fmla="*/ 76 h 96"/>
                  <a:gd name="T14" fmla="*/ 38 w 154"/>
                  <a:gd name="T15" fmla="*/ 84 h 96"/>
                  <a:gd name="T16" fmla="*/ 41 w 154"/>
                  <a:gd name="T17" fmla="*/ 88 h 96"/>
                  <a:gd name="T18" fmla="*/ 44 w 154"/>
                  <a:gd name="T19" fmla="*/ 90 h 96"/>
                  <a:gd name="T20" fmla="*/ 48 w 154"/>
                  <a:gd name="T21" fmla="*/ 93 h 96"/>
                  <a:gd name="T22" fmla="*/ 52 w 154"/>
                  <a:gd name="T23" fmla="*/ 94 h 96"/>
                  <a:gd name="T24" fmla="*/ 61 w 154"/>
                  <a:gd name="T25" fmla="*/ 96 h 96"/>
                  <a:gd name="T26" fmla="*/ 69 w 154"/>
                  <a:gd name="T27" fmla="*/ 94 h 96"/>
                  <a:gd name="T28" fmla="*/ 78 w 154"/>
                  <a:gd name="T29" fmla="*/ 93 h 96"/>
                  <a:gd name="T30" fmla="*/ 88 w 154"/>
                  <a:gd name="T31" fmla="*/ 89 h 96"/>
                  <a:gd name="T32" fmla="*/ 96 w 154"/>
                  <a:gd name="T33" fmla="*/ 84 h 96"/>
                  <a:gd name="T34" fmla="*/ 101 w 154"/>
                  <a:gd name="T35" fmla="*/ 77 h 96"/>
                  <a:gd name="T36" fmla="*/ 114 w 154"/>
                  <a:gd name="T37" fmla="*/ 64 h 96"/>
                  <a:gd name="T38" fmla="*/ 127 w 154"/>
                  <a:gd name="T39" fmla="*/ 51 h 96"/>
                  <a:gd name="T40" fmla="*/ 140 w 154"/>
                  <a:gd name="T41" fmla="*/ 37 h 96"/>
                  <a:gd name="T42" fmla="*/ 154 w 154"/>
                  <a:gd name="T43" fmla="*/ 2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96">
                    <a:moveTo>
                      <a:pt x="0" y="0"/>
                    </a:moveTo>
                    <a:lnTo>
                      <a:pt x="5" y="17"/>
                    </a:lnTo>
                    <a:lnTo>
                      <a:pt x="12" y="34"/>
                    </a:lnTo>
                    <a:lnTo>
                      <a:pt x="18" y="50"/>
                    </a:lnTo>
                    <a:lnTo>
                      <a:pt x="26" y="67"/>
                    </a:lnTo>
                    <a:lnTo>
                      <a:pt x="29" y="72"/>
                    </a:lnTo>
                    <a:lnTo>
                      <a:pt x="31" y="76"/>
                    </a:lnTo>
                    <a:lnTo>
                      <a:pt x="38" y="84"/>
                    </a:lnTo>
                    <a:lnTo>
                      <a:pt x="41" y="88"/>
                    </a:lnTo>
                    <a:lnTo>
                      <a:pt x="44" y="90"/>
                    </a:lnTo>
                    <a:lnTo>
                      <a:pt x="48" y="93"/>
                    </a:lnTo>
                    <a:lnTo>
                      <a:pt x="52" y="94"/>
                    </a:lnTo>
                    <a:lnTo>
                      <a:pt x="61" y="96"/>
                    </a:lnTo>
                    <a:lnTo>
                      <a:pt x="69" y="94"/>
                    </a:lnTo>
                    <a:lnTo>
                      <a:pt x="78" y="93"/>
                    </a:lnTo>
                    <a:lnTo>
                      <a:pt x="88" y="89"/>
                    </a:lnTo>
                    <a:lnTo>
                      <a:pt x="96" y="84"/>
                    </a:lnTo>
                    <a:lnTo>
                      <a:pt x="101" y="77"/>
                    </a:lnTo>
                    <a:lnTo>
                      <a:pt x="114" y="64"/>
                    </a:lnTo>
                    <a:lnTo>
                      <a:pt x="127" y="51"/>
                    </a:lnTo>
                    <a:lnTo>
                      <a:pt x="140" y="37"/>
                    </a:lnTo>
                    <a:lnTo>
                      <a:pt x="154" y="2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2" name="Freeform 70"/>
              <p:cNvSpPr>
                <a:spLocks/>
              </p:cNvSpPr>
              <p:nvPr/>
            </p:nvSpPr>
            <p:spPr bwMode="auto">
              <a:xfrm>
                <a:off x="5408613" y="4230688"/>
                <a:ext cx="63500" cy="153988"/>
              </a:xfrm>
              <a:custGeom>
                <a:avLst/>
                <a:gdLst>
                  <a:gd name="T0" fmla="*/ 40 w 40"/>
                  <a:gd name="T1" fmla="*/ 93 h 97"/>
                  <a:gd name="T2" fmla="*/ 37 w 40"/>
                  <a:gd name="T3" fmla="*/ 95 h 97"/>
                  <a:gd name="T4" fmla="*/ 33 w 40"/>
                  <a:gd name="T5" fmla="*/ 97 h 97"/>
                  <a:gd name="T6" fmla="*/ 32 w 40"/>
                  <a:gd name="T7" fmla="*/ 97 h 97"/>
                  <a:gd name="T8" fmla="*/ 29 w 40"/>
                  <a:gd name="T9" fmla="*/ 97 h 97"/>
                  <a:gd name="T10" fmla="*/ 26 w 40"/>
                  <a:gd name="T11" fmla="*/ 94 h 97"/>
                  <a:gd name="T12" fmla="*/ 25 w 40"/>
                  <a:gd name="T13" fmla="*/ 90 h 97"/>
                  <a:gd name="T14" fmla="*/ 22 w 40"/>
                  <a:gd name="T15" fmla="*/ 85 h 97"/>
                  <a:gd name="T16" fmla="*/ 20 w 40"/>
                  <a:gd name="T17" fmla="*/ 80 h 97"/>
                  <a:gd name="T18" fmla="*/ 17 w 40"/>
                  <a:gd name="T19" fmla="*/ 74 h 97"/>
                  <a:gd name="T20" fmla="*/ 13 w 40"/>
                  <a:gd name="T21" fmla="*/ 61 h 97"/>
                  <a:gd name="T22" fmla="*/ 9 w 40"/>
                  <a:gd name="T23" fmla="*/ 47 h 97"/>
                  <a:gd name="T24" fmla="*/ 5 w 40"/>
                  <a:gd name="T25" fmla="*/ 34 h 97"/>
                  <a:gd name="T26" fmla="*/ 3 w 40"/>
                  <a:gd name="T27" fmla="*/ 21 h 97"/>
                  <a:gd name="T28" fmla="*/ 2 w 40"/>
                  <a:gd name="T29" fmla="*/ 14 h 97"/>
                  <a:gd name="T30" fmla="*/ 2 w 40"/>
                  <a:gd name="T31" fmla="*/ 9 h 97"/>
                  <a:gd name="T32" fmla="*/ 0 w 40"/>
                  <a:gd name="T33" fmla="*/ 4 h 97"/>
                  <a:gd name="T34" fmla="*/ 0 w 40"/>
                  <a:gd name="T3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97">
                    <a:moveTo>
                      <a:pt x="40" y="93"/>
                    </a:moveTo>
                    <a:lnTo>
                      <a:pt x="37" y="95"/>
                    </a:lnTo>
                    <a:lnTo>
                      <a:pt x="33" y="97"/>
                    </a:lnTo>
                    <a:lnTo>
                      <a:pt x="32" y="97"/>
                    </a:lnTo>
                    <a:lnTo>
                      <a:pt x="29" y="97"/>
                    </a:lnTo>
                    <a:lnTo>
                      <a:pt x="26" y="94"/>
                    </a:lnTo>
                    <a:lnTo>
                      <a:pt x="25" y="90"/>
                    </a:lnTo>
                    <a:lnTo>
                      <a:pt x="22" y="85"/>
                    </a:lnTo>
                    <a:lnTo>
                      <a:pt x="20" y="80"/>
                    </a:lnTo>
                    <a:lnTo>
                      <a:pt x="17" y="74"/>
                    </a:lnTo>
                    <a:lnTo>
                      <a:pt x="13" y="61"/>
                    </a:lnTo>
                    <a:lnTo>
                      <a:pt x="9" y="47"/>
                    </a:lnTo>
                    <a:lnTo>
                      <a:pt x="5" y="34"/>
                    </a:lnTo>
                    <a:lnTo>
                      <a:pt x="3" y="21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3" name="Freeform 71"/>
              <p:cNvSpPr>
                <a:spLocks/>
              </p:cNvSpPr>
              <p:nvPr/>
            </p:nvSpPr>
            <p:spPr bwMode="auto">
              <a:xfrm>
                <a:off x="5138738" y="4238625"/>
                <a:ext cx="222250" cy="180975"/>
              </a:xfrm>
              <a:custGeom>
                <a:avLst/>
                <a:gdLst>
                  <a:gd name="T0" fmla="*/ 0 w 140"/>
                  <a:gd name="T1" fmla="*/ 0 h 114"/>
                  <a:gd name="T2" fmla="*/ 0 w 140"/>
                  <a:gd name="T3" fmla="*/ 18 h 114"/>
                  <a:gd name="T4" fmla="*/ 1 w 140"/>
                  <a:gd name="T5" fmla="*/ 35 h 114"/>
                  <a:gd name="T6" fmla="*/ 3 w 140"/>
                  <a:gd name="T7" fmla="*/ 54 h 114"/>
                  <a:gd name="T8" fmla="*/ 4 w 140"/>
                  <a:gd name="T9" fmla="*/ 72 h 114"/>
                  <a:gd name="T10" fmla="*/ 5 w 140"/>
                  <a:gd name="T11" fmla="*/ 77 h 114"/>
                  <a:gd name="T12" fmla="*/ 7 w 140"/>
                  <a:gd name="T13" fmla="*/ 83 h 114"/>
                  <a:gd name="T14" fmla="*/ 9 w 140"/>
                  <a:gd name="T15" fmla="*/ 92 h 114"/>
                  <a:gd name="T16" fmla="*/ 10 w 140"/>
                  <a:gd name="T17" fmla="*/ 96 h 114"/>
                  <a:gd name="T18" fmla="*/ 13 w 140"/>
                  <a:gd name="T19" fmla="*/ 100 h 114"/>
                  <a:gd name="T20" fmla="*/ 17 w 140"/>
                  <a:gd name="T21" fmla="*/ 104 h 114"/>
                  <a:gd name="T22" fmla="*/ 21 w 140"/>
                  <a:gd name="T23" fmla="*/ 106 h 114"/>
                  <a:gd name="T24" fmla="*/ 29 w 140"/>
                  <a:gd name="T25" fmla="*/ 110 h 114"/>
                  <a:gd name="T26" fmla="*/ 37 w 140"/>
                  <a:gd name="T27" fmla="*/ 111 h 114"/>
                  <a:gd name="T28" fmla="*/ 46 w 140"/>
                  <a:gd name="T29" fmla="*/ 114 h 114"/>
                  <a:gd name="T30" fmla="*/ 55 w 140"/>
                  <a:gd name="T31" fmla="*/ 113 h 114"/>
                  <a:gd name="T32" fmla="*/ 59 w 140"/>
                  <a:gd name="T33" fmla="*/ 113 h 114"/>
                  <a:gd name="T34" fmla="*/ 64 w 140"/>
                  <a:gd name="T35" fmla="*/ 110 h 114"/>
                  <a:gd name="T36" fmla="*/ 72 w 140"/>
                  <a:gd name="T37" fmla="*/ 106 h 114"/>
                  <a:gd name="T38" fmla="*/ 88 w 140"/>
                  <a:gd name="T39" fmla="*/ 98 h 114"/>
                  <a:gd name="T40" fmla="*/ 105 w 140"/>
                  <a:gd name="T41" fmla="*/ 89 h 114"/>
                  <a:gd name="T42" fmla="*/ 122 w 140"/>
                  <a:gd name="T43" fmla="*/ 80 h 114"/>
                  <a:gd name="T44" fmla="*/ 140 w 140"/>
                  <a:gd name="T45" fmla="*/ 7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14">
                    <a:moveTo>
                      <a:pt x="0" y="0"/>
                    </a:moveTo>
                    <a:lnTo>
                      <a:pt x="0" y="18"/>
                    </a:lnTo>
                    <a:lnTo>
                      <a:pt x="1" y="35"/>
                    </a:lnTo>
                    <a:lnTo>
                      <a:pt x="3" y="54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7" y="83"/>
                    </a:lnTo>
                    <a:lnTo>
                      <a:pt x="9" y="92"/>
                    </a:lnTo>
                    <a:lnTo>
                      <a:pt x="10" y="96"/>
                    </a:lnTo>
                    <a:lnTo>
                      <a:pt x="13" y="100"/>
                    </a:lnTo>
                    <a:lnTo>
                      <a:pt x="17" y="104"/>
                    </a:lnTo>
                    <a:lnTo>
                      <a:pt x="21" y="106"/>
                    </a:lnTo>
                    <a:lnTo>
                      <a:pt x="29" y="110"/>
                    </a:lnTo>
                    <a:lnTo>
                      <a:pt x="37" y="111"/>
                    </a:lnTo>
                    <a:lnTo>
                      <a:pt x="46" y="114"/>
                    </a:lnTo>
                    <a:lnTo>
                      <a:pt x="55" y="113"/>
                    </a:lnTo>
                    <a:lnTo>
                      <a:pt x="59" y="113"/>
                    </a:lnTo>
                    <a:lnTo>
                      <a:pt x="64" y="110"/>
                    </a:lnTo>
                    <a:lnTo>
                      <a:pt x="72" y="106"/>
                    </a:lnTo>
                    <a:lnTo>
                      <a:pt x="88" y="98"/>
                    </a:lnTo>
                    <a:lnTo>
                      <a:pt x="105" y="89"/>
                    </a:lnTo>
                    <a:lnTo>
                      <a:pt x="122" y="80"/>
                    </a:lnTo>
                    <a:lnTo>
                      <a:pt x="140" y="7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4" name="Freeform 72"/>
              <p:cNvSpPr>
                <a:spLocks/>
              </p:cNvSpPr>
              <p:nvPr/>
            </p:nvSpPr>
            <p:spPr bwMode="auto">
              <a:xfrm>
                <a:off x="5218113" y="4252913"/>
                <a:ext cx="22225" cy="161925"/>
              </a:xfrm>
              <a:custGeom>
                <a:avLst/>
                <a:gdLst>
                  <a:gd name="T0" fmla="*/ 14 w 14"/>
                  <a:gd name="T1" fmla="*/ 101 h 102"/>
                  <a:gd name="T2" fmla="*/ 10 w 14"/>
                  <a:gd name="T3" fmla="*/ 102 h 102"/>
                  <a:gd name="T4" fmla="*/ 8 w 14"/>
                  <a:gd name="T5" fmla="*/ 102 h 102"/>
                  <a:gd name="T6" fmla="*/ 5 w 14"/>
                  <a:gd name="T7" fmla="*/ 102 h 102"/>
                  <a:gd name="T8" fmla="*/ 4 w 14"/>
                  <a:gd name="T9" fmla="*/ 101 h 102"/>
                  <a:gd name="T10" fmla="*/ 2 w 14"/>
                  <a:gd name="T11" fmla="*/ 98 h 102"/>
                  <a:gd name="T12" fmla="*/ 1 w 14"/>
                  <a:gd name="T13" fmla="*/ 93 h 102"/>
                  <a:gd name="T14" fmla="*/ 1 w 14"/>
                  <a:gd name="T15" fmla="*/ 89 h 102"/>
                  <a:gd name="T16" fmla="*/ 0 w 14"/>
                  <a:gd name="T17" fmla="*/ 83 h 102"/>
                  <a:gd name="T18" fmla="*/ 0 w 14"/>
                  <a:gd name="T19" fmla="*/ 77 h 102"/>
                  <a:gd name="T20" fmla="*/ 0 w 14"/>
                  <a:gd name="T21" fmla="*/ 63 h 102"/>
                  <a:gd name="T22" fmla="*/ 1 w 14"/>
                  <a:gd name="T23" fmla="*/ 49 h 102"/>
                  <a:gd name="T24" fmla="*/ 2 w 14"/>
                  <a:gd name="T25" fmla="*/ 34 h 102"/>
                  <a:gd name="T26" fmla="*/ 4 w 14"/>
                  <a:gd name="T27" fmla="*/ 21 h 102"/>
                  <a:gd name="T28" fmla="*/ 5 w 14"/>
                  <a:gd name="T29" fmla="*/ 15 h 102"/>
                  <a:gd name="T30" fmla="*/ 5 w 14"/>
                  <a:gd name="T31" fmla="*/ 9 h 102"/>
                  <a:gd name="T32" fmla="*/ 6 w 14"/>
                  <a:gd name="T33" fmla="*/ 4 h 102"/>
                  <a:gd name="T34" fmla="*/ 8 w 14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2">
                    <a:moveTo>
                      <a:pt x="14" y="101"/>
                    </a:moveTo>
                    <a:lnTo>
                      <a:pt x="10" y="102"/>
                    </a:lnTo>
                    <a:lnTo>
                      <a:pt x="8" y="102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2" y="98"/>
                    </a:lnTo>
                    <a:lnTo>
                      <a:pt x="1" y="93"/>
                    </a:lnTo>
                    <a:lnTo>
                      <a:pt x="1" y="89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1" y="49"/>
                    </a:lnTo>
                    <a:lnTo>
                      <a:pt x="2" y="34"/>
                    </a:lnTo>
                    <a:lnTo>
                      <a:pt x="4" y="21"/>
                    </a:lnTo>
                    <a:lnTo>
                      <a:pt x="5" y="15"/>
                    </a:lnTo>
                    <a:lnTo>
                      <a:pt x="5" y="9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5" name="Freeform 73"/>
              <p:cNvSpPr>
                <a:spLocks/>
              </p:cNvSpPr>
              <p:nvPr/>
            </p:nvSpPr>
            <p:spPr bwMode="auto">
              <a:xfrm>
                <a:off x="4938713" y="4173538"/>
                <a:ext cx="206375" cy="200025"/>
              </a:xfrm>
              <a:custGeom>
                <a:avLst/>
                <a:gdLst>
                  <a:gd name="T0" fmla="*/ 21 w 130"/>
                  <a:gd name="T1" fmla="*/ 0 h 126"/>
                  <a:gd name="T2" fmla="*/ 16 w 130"/>
                  <a:gd name="T3" fmla="*/ 17 h 126"/>
                  <a:gd name="T4" fmla="*/ 11 w 130"/>
                  <a:gd name="T5" fmla="*/ 35 h 126"/>
                  <a:gd name="T6" fmla="*/ 6 w 130"/>
                  <a:gd name="T7" fmla="*/ 52 h 126"/>
                  <a:gd name="T8" fmla="*/ 2 w 130"/>
                  <a:gd name="T9" fmla="*/ 70 h 126"/>
                  <a:gd name="T10" fmla="*/ 0 w 130"/>
                  <a:gd name="T11" fmla="*/ 75 h 126"/>
                  <a:gd name="T12" fmla="*/ 0 w 130"/>
                  <a:gd name="T13" fmla="*/ 80 h 126"/>
                  <a:gd name="T14" fmla="*/ 0 w 130"/>
                  <a:gd name="T15" fmla="*/ 91 h 126"/>
                  <a:gd name="T16" fmla="*/ 0 w 130"/>
                  <a:gd name="T17" fmla="*/ 95 h 126"/>
                  <a:gd name="T18" fmla="*/ 2 w 130"/>
                  <a:gd name="T19" fmla="*/ 99 h 126"/>
                  <a:gd name="T20" fmla="*/ 3 w 130"/>
                  <a:gd name="T21" fmla="*/ 104 h 126"/>
                  <a:gd name="T22" fmla="*/ 6 w 130"/>
                  <a:gd name="T23" fmla="*/ 108 h 126"/>
                  <a:gd name="T24" fmla="*/ 12 w 130"/>
                  <a:gd name="T25" fmla="*/ 113 h 126"/>
                  <a:gd name="T26" fmla="*/ 19 w 130"/>
                  <a:gd name="T27" fmla="*/ 118 h 126"/>
                  <a:gd name="T28" fmla="*/ 28 w 130"/>
                  <a:gd name="T29" fmla="*/ 122 h 126"/>
                  <a:gd name="T30" fmla="*/ 32 w 130"/>
                  <a:gd name="T31" fmla="*/ 124 h 126"/>
                  <a:gd name="T32" fmla="*/ 36 w 130"/>
                  <a:gd name="T33" fmla="*/ 125 h 126"/>
                  <a:gd name="T34" fmla="*/ 41 w 130"/>
                  <a:gd name="T35" fmla="*/ 126 h 126"/>
                  <a:gd name="T36" fmla="*/ 45 w 130"/>
                  <a:gd name="T37" fmla="*/ 126 h 126"/>
                  <a:gd name="T38" fmla="*/ 54 w 130"/>
                  <a:gd name="T39" fmla="*/ 125 h 126"/>
                  <a:gd name="T40" fmla="*/ 72 w 130"/>
                  <a:gd name="T41" fmla="*/ 122 h 126"/>
                  <a:gd name="T42" fmla="*/ 91 w 130"/>
                  <a:gd name="T43" fmla="*/ 120 h 126"/>
                  <a:gd name="T44" fmla="*/ 110 w 130"/>
                  <a:gd name="T45" fmla="*/ 116 h 126"/>
                  <a:gd name="T46" fmla="*/ 130 w 130"/>
                  <a:gd name="T47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6">
                    <a:moveTo>
                      <a:pt x="21" y="0"/>
                    </a:moveTo>
                    <a:lnTo>
                      <a:pt x="16" y="17"/>
                    </a:lnTo>
                    <a:lnTo>
                      <a:pt x="11" y="35"/>
                    </a:lnTo>
                    <a:lnTo>
                      <a:pt x="6" y="52"/>
                    </a:lnTo>
                    <a:lnTo>
                      <a:pt x="2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9"/>
                    </a:lnTo>
                    <a:lnTo>
                      <a:pt x="3" y="104"/>
                    </a:lnTo>
                    <a:lnTo>
                      <a:pt x="6" y="108"/>
                    </a:lnTo>
                    <a:lnTo>
                      <a:pt x="12" y="113"/>
                    </a:lnTo>
                    <a:lnTo>
                      <a:pt x="19" y="118"/>
                    </a:lnTo>
                    <a:lnTo>
                      <a:pt x="28" y="122"/>
                    </a:lnTo>
                    <a:lnTo>
                      <a:pt x="32" y="124"/>
                    </a:lnTo>
                    <a:lnTo>
                      <a:pt x="36" y="125"/>
                    </a:lnTo>
                    <a:lnTo>
                      <a:pt x="41" y="126"/>
                    </a:lnTo>
                    <a:lnTo>
                      <a:pt x="45" y="126"/>
                    </a:lnTo>
                    <a:lnTo>
                      <a:pt x="54" y="125"/>
                    </a:lnTo>
                    <a:lnTo>
                      <a:pt x="72" y="122"/>
                    </a:lnTo>
                    <a:lnTo>
                      <a:pt x="91" y="120"/>
                    </a:lnTo>
                    <a:lnTo>
                      <a:pt x="110" y="116"/>
                    </a:lnTo>
                    <a:lnTo>
                      <a:pt x="130" y="113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6" name="Freeform 74"/>
              <p:cNvSpPr>
                <a:spLocks/>
              </p:cNvSpPr>
              <p:nvPr/>
            </p:nvSpPr>
            <p:spPr bwMode="auto">
              <a:xfrm>
                <a:off x="4995863" y="4217988"/>
                <a:ext cx="57150" cy="155575"/>
              </a:xfrm>
              <a:custGeom>
                <a:avLst/>
                <a:gdLst>
                  <a:gd name="T0" fmla="*/ 10 w 36"/>
                  <a:gd name="T1" fmla="*/ 98 h 98"/>
                  <a:gd name="T2" fmla="*/ 6 w 36"/>
                  <a:gd name="T3" fmla="*/ 97 h 98"/>
                  <a:gd name="T4" fmla="*/ 2 w 36"/>
                  <a:gd name="T5" fmla="*/ 97 h 98"/>
                  <a:gd name="T6" fmla="*/ 1 w 36"/>
                  <a:gd name="T7" fmla="*/ 96 h 98"/>
                  <a:gd name="T8" fmla="*/ 0 w 36"/>
                  <a:gd name="T9" fmla="*/ 94 h 98"/>
                  <a:gd name="T10" fmla="*/ 0 w 36"/>
                  <a:gd name="T11" fmla="*/ 90 h 98"/>
                  <a:gd name="T12" fmla="*/ 0 w 36"/>
                  <a:gd name="T13" fmla="*/ 86 h 98"/>
                  <a:gd name="T14" fmla="*/ 1 w 36"/>
                  <a:gd name="T15" fmla="*/ 81 h 98"/>
                  <a:gd name="T16" fmla="*/ 4 w 36"/>
                  <a:gd name="T17" fmla="*/ 69 h 98"/>
                  <a:gd name="T18" fmla="*/ 9 w 36"/>
                  <a:gd name="T19" fmla="*/ 58 h 98"/>
                  <a:gd name="T20" fmla="*/ 14 w 36"/>
                  <a:gd name="T21" fmla="*/ 43 h 98"/>
                  <a:gd name="T22" fmla="*/ 19 w 36"/>
                  <a:gd name="T23" fmla="*/ 30 h 98"/>
                  <a:gd name="T24" fmla="*/ 26 w 36"/>
                  <a:gd name="T25" fmla="*/ 18 h 98"/>
                  <a:gd name="T26" fmla="*/ 28 w 36"/>
                  <a:gd name="T27" fmla="*/ 13 h 98"/>
                  <a:gd name="T28" fmla="*/ 31 w 36"/>
                  <a:gd name="T29" fmla="*/ 8 h 98"/>
                  <a:gd name="T30" fmla="*/ 34 w 36"/>
                  <a:gd name="T31" fmla="*/ 4 h 98"/>
                  <a:gd name="T32" fmla="*/ 36 w 36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98">
                    <a:moveTo>
                      <a:pt x="10" y="98"/>
                    </a:moveTo>
                    <a:lnTo>
                      <a:pt x="6" y="97"/>
                    </a:lnTo>
                    <a:lnTo>
                      <a:pt x="2" y="97"/>
                    </a:lnTo>
                    <a:lnTo>
                      <a:pt x="1" y="96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9" y="58"/>
                    </a:lnTo>
                    <a:lnTo>
                      <a:pt x="14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28" y="13"/>
                    </a:lnTo>
                    <a:lnTo>
                      <a:pt x="31" y="8"/>
                    </a:lnTo>
                    <a:lnTo>
                      <a:pt x="34" y="4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7" name="Freeform 75"/>
              <p:cNvSpPr>
                <a:spLocks/>
              </p:cNvSpPr>
              <p:nvPr/>
            </p:nvSpPr>
            <p:spPr bwMode="auto">
              <a:xfrm>
                <a:off x="4754563" y="4059238"/>
                <a:ext cx="187325" cy="225425"/>
              </a:xfrm>
              <a:custGeom>
                <a:avLst/>
                <a:gdLst>
                  <a:gd name="T0" fmla="*/ 51 w 118"/>
                  <a:gd name="T1" fmla="*/ 0 h 142"/>
                  <a:gd name="T2" fmla="*/ 40 w 118"/>
                  <a:gd name="T3" fmla="*/ 15 h 142"/>
                  <a:gd name="T4" fmla="*/ 30 w 118"/>
                  <a:gd name="T5" fmla="*/ 29 h 142"/>
                  <a:gd name="T6" fmla="*/ 19 w 118"/>
                  <a:gd name="T7" fmla="*/ 44 h 142"/>
                  <a:gd name="T8" fmla="*/ 10 w 118"/>
                  <a:gd name="T9" fmla="*/ 59 h 142"/>
                  <a:gd name="T10" fmla="*/ 8 w 118"/>
                  <a:gd name="T11" fmla="*/ 65 h 142"/>
                  <a:gd name="T12" fmla="*/ 5 w 118"/>
                  <a:gd name="T13" fmla="*/ 69 h 142"/>
                  <a:gd name="T14" fmla="*/ 1 w 118"/>
                  <a:gd name="T15" fmla="*/ 78 h 142"/>
                  <a:gd name="T16" fmla="*/ 0 w 118"/>
                  <a:gd name="T17" fmla="*/ 83 h 142"/>
                  <a:gd name="T18" fmla="*/ 0 w 118"/>
                  <a:gd name="T19" fmla="*/ 87 h 142"/>
                  <a:gd name="T20" fmla="*/ 0 w 118"/>
                  <a:gd name="T21" fmla="*/ 92 h 142"/>
                  <a:gd name="T22" fmla="*/ 1 w 118"/>
                  <a:gd name="T23" fmla="*/ 96 h 142"/>
                  <a:gd name="T24" fmla="*/ 5 w 118"/>
                  <a:gd name="T25" fmla="*/ 104 h 142"/>
                  <a:gd name="T26" fmla="*/ 10 w 118"/>
                  <a:gd name="T27" fmla="*/ 110 h 142"/>
                  <a:gd name="T28" fmla="*/ 17 w 118"/>
                  <a:gd name="T29" fmla="*/ 117 h 142"/>
                  <a:gd name="T30" fmla="*/ 21 w 118"/>
                  <a:gd name="T31" fmla="*/ 121 h 142"/>
                  <a:gd name="T32" fmla="*/ 25 w 118"/>
                  <a:gd name="T33" fmla="*/ 122 h 142"/>
                  <a:gd name="T34" fmla="*/ 29 w 118"/>
                  <a:gd name="T35" fmla="*/ 125 h 142"/>
                  <a:gd name="T36" fmla="*/ 32 w 118"/>
                  <a:gd name="T37" fmla="*/ 126 h 142"/>
                  <a:gd name="T38" fmla="*/ 42 w 118"/>
                  <a:gd name="T39" fmla="*/ 127 h 142"/>
                  <a:gd name="T40" fmla="*/ 60 w 118"/>
                  <a:gd name="T41" fmla="*/ 131 h 142"/>
                  <a:gd name="T42" fmla="*/ 78 w 118"/>
                  <a:gd name="T43" fmla="*/ 134 h 142"/>
                  <a:gd name="T44" fmla="*/ 98 w 118"/>
                  <a:gd name="T45" fmla="*/ 138 h 142"/>
                  <a:gd name="T46" fmla="*/ 118 w 118"/>
                  <a:gd name="T4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42">
                    <a:moveTo>
                      <a:pt x="51" y="0"/>
                    </a:moveTo>
                    <a:lnTo>
                      <a:pt x="40" y="15"/>
                    </a:lnTo>
                    <a:lnTo>
                      <a:pt x="30" y="29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8" y="65"/>
                    </a:lnTo>
                    <a:lnTo>
                      <a:pt x="5" y="69"/>
                    </a:lnTo>
                    <a:lnTo>
                      <a:pt x="1" y="78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1" y="96"/>
                    </a:lnTo>
                    <a:lnTo>
                      <a:pt x="5" y="104"/>
                    </a:lnTo>
                    <a:lnTo>
                      <a:pt x="10" y="110"/>
                    </a:lnTo>
                    <a:lnTo>
                      <a:pt x="17" y="117"/>
                    </a:lnTo>
                    <a:lnTo>
                      <a:pt x="21" y="121"/>
                    </a:lnTo>
                    <a:lnTo>
                      <a:pt x="25" y="122"/>
                    </a:lnTo>
                    <a:lnTo>
                      <a:pt x="29" y="125"/>
                    </a:lnTo>
                    <a:lnTo>
                      <a:pt x="32" y="126"/>
                    </a:lnTo>
                    <a:lnTo>
                      <a:pt x="42" y="127"/>
                    </a:lnTo>
                    <a:lnTo>
                      <a:pt x="60" y="131"/>
                    </a:lnTo>
                    <a:lnTo>
                      <a:pt x="78" y="134"/>
                    </a:lnTo>
                    <a:lnTo>
                      <a:pt x="98" y="138"/>
                    </a:lnTo>
                    <a:lnTo>
                      <a:pt x="118" y="14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8" name="Freeform 76"/>
              <p:cNvSpPr>
                <a:spLocks/>
              </p:cNvSpPr>
              <p:nvPr/>
            </p:nvSpPr>
            <p:spPr bwMode="auto">
              <a:xfrm>
                <a:off x="4794251" y="4125913"/>
                <a:ext cx="103188" cy="133350"/>
              </a:xfrm>
              <a:custGeom>
                <a:avLst/>
                <a:gdLst>
                  <a:gd name="T0" fmla="*/ 9 w 65"/>
                  <a:gd name="T1" fmla="*/ 84 h 84"/>
                  <a:gd name="T2" fmla="*/ 5 w 65"/>
                  <a:gd name="T3" fmla="*/ 83 h 84"/>
                  <a:gd name="T4" fmla="*/ 2 w 65"/>
                  <a:gd name="T5" fmla="*/ 82 h 84"/>
                  <a:gd name="T6" fmla="*/ 1 w 65"/>
                  <a:gd name="T7" fmla="*/ 79 h 84"/>
                  <a:gd name="T8" fmla="*/ 0 w 65"/>
                  <a:gd name="T9" fmla="*/ 78 h 84"/>
                  <a:gd name="T10" fmla="*/ 1 w 65"/>
                  <a:gd name="T11" fmla="*/ 74 h 84"/>
                  <a:gd name="T12" fmla="*/ 2 w 65"/>
                  <a:gd name="T13" fmla="*/ 70 h 84"/>
                  <a:gd name="T14" fmla="*/ 5 w 65"/>
                  <a:gd name="T15" fmla="*/ 66 h 84"/>
                  <a:gd name="T16" fmla="*/ 9 w 65"/>
                  <a:gd name="T17" fmla="*/ 61 h 84"/>
                  <a:gd name="T18" fmla="*/ 11 w 65"/>
                  <a:gd name="T19" fmla="*/ 57 h 84"/>
                  <a:gd name="T20" fmla="*/ 21 w 65"/>
                  <a:gd name="T21" fmla="*/ 45 h 84"/>
                  <a:gd name="T22" fmla="*/ 30 w 65"/>
                  <a:gd name="T23" fmla="*/ 34 h 84"/>
                  <a:gd name="T24" fmla="*/ 40 w 65"/>
                  <a:gd name="T25" fmla="*/ 24 h 84"/>
                  <a:gd name="T26" fmla="*/ 49 w 65"/>
                  <a:gd name="T27" fmla="*/ 15 h 84"/>
                  <a:gd name="T28" fmla="*/ 59 w 65"/>
                  <a:gd name="T29" fmla="*/ 7 h 84"/>
                  <a:gd name="T30" fmla="*/ 61 w 65"/>
                  <a:gd name="T31" fmla="*/ 3 h 84"/>
                  <a:gd name="T32" fmla="*/ 65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9" y="84"/>
                    </a:moveTo>
                    <a:lnTo>
                      <a:pt x="5" y="83"/>
                    </a:lnTo>
                    <a:lnTo>
                      <a:pt x="2" y="82"/>
                    </a:lnTo>
                    <a:lnTo>
                      <a:pt x="1" y="79"/>
                    </a:lnTo>
                    <a:lnTo>
                      <a:pt x="0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5" y="66"/>
                    </a:lnTo>
                    <a:lnTo>
                      <a:pt x="9" y="61"/>
                    </a:lnTo>
                    <a:lnTo>
                      <a:pt x="11" y="57"/>
                    </a:lnTo>
                    <a:lnTo>
                      <a:pt x="21" y="45"/>
                    </a:lnTo>
                    <a:lnTo>
                      <a:pt x="30" y="34"/>
                    </a:lnTo>
                    <a:lnTo>
                      <a:pt x="40" y="24"/>
                    </a:lnTo>
                    <a:lnTo>
                      <a:pt x="49" y="15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6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9" name="Freeform 77"/>
              <p:cNvSpPr>
                <a:spLocks/>
              </p:cNvSpPr>
              <p:nvPr/>
            </p:nvSpPr>
            <p:spPr bwMode="auto">
              <a:xfrm>
                <a:off x="4619626" y="3906838"/>
                <a:ext cx="150813" cy="246063"/>
              </a:xfrm>
              <a:custGeom>
                <a:avLst/>
                <a:gdLst>
                  <a:gd name="T0" fmla="*/ 78 w 95"/>
                  <a:gd name="T1" fmla="*/ 0 h 155"/>
                  <a:gd name="T2" fmla="*/ 62 w 95"/>
                  <a:gd name="T3" fmla="*/ 10 h 155"/>
                  <a:gd name="T4" fmla="*/ 48 w 95"/>
                  <a:gd name="T5" fmla="*/ 19 h 155"/>
                  <a:gd name="T6" fmla="*/ 34 w 95"/>
                  <a:gd name="T7" fmla="*/ 31 h 155"/>
                  <a:gd name="T8" fmla="*/ 21 w 95"/>
                  <a:gd name="T9" fmla="*/ 41 h 155"/>
                  <a:gd name="T10" fmla="*/ 15 w 95"/>
                  <a:gd name="T11" fmla="*/ 45 h 155"/>
                  <a:gd name="T12" fmla="*/ 11 w 95"/>
                  <a:gd name="T13" fmla="*/ 49 h 155"/>
                  <a:gd name="T14" fmla="*/ 6 w 95"/>
                  <a:gd name="T15" fmla="*/ 57 h 155"/>
                  <a:gd name="T16" fmla="*/ 4 w 95"/>
                  <a:gd name="T17" fmla="*/ 61 h 155"/>
                  <a:gd name="T18" fmla="*/ 1 w 95"/>
                  <a:gd name="T19" fmla="*/ 65 h 155"/>
                  <a:gd name="T20" fmla="*/ 0 w 95"/>
                  <a:gd name="T21" fmla="*/ 69 h 155"/>
                  <a:gd name="T22" fmla="*/ 0 w 95"/>
                  <a:gd name="T23" fmla="*/ 74 h 155"/>
                  <a:gd name="T24" fmla="*/ 1 w 95"/>
                  <a:gd name="T25" fmla="*/ 83 h 155"/>
                  <a:gd name="T26" fmla="*/ 4 w 95"/>
                  <a:gd name="T27" fmla="*/ 91 h 155"/>
                  <a:gd name="T28" fmla="*/ 7 w 95"/>
                  <a:gd name="T29" fmla="*/ 99 h 155"/>
                  <a:gd name="T30" fmla="*/ 13 w 95"/>
                  <a:gd name="T31" fmla="*/ 107 h 155"/>
                  <a:gd name="T32" fmla="*/ 17 w 95"/>
                  <a:gd name="T33" fmla="*/ 110 h 155"/>
                  <a:gd name="T34" fmla="*/ 19 w 95"/>
                  <a:gd name="T35" fmla="*/ 113 h 155"/>
                  <a:gd name="T36" fmla="*/ 28 w 95"/>
                  <a:gd name="T37" fmla="*/ 117 h 155"/>
                  <a:gd name="T38" fmla="*/ 43 w 95"/>
                  <a:gd name="T39" fmla="*/ 127 h 155"/>
                  <a:gd name="T40" fmla="*/ 60 w 95"/>
                  <a:gd name="T41" fmla="*/ 136 h 155"/>
                  <a:gd name="T42" fmla="*/ 77 w 95"/>
                  <a:gd name="T43" fmla="*/ 145 h 155"/>
                  <a:gd name="T44" fmla="*/ 95 w 95"/>
                  <a:gd name="T4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155">
                    <a:moveTo>
                      <a:pt x="78" y="0"/>
                    </a:moveTo>
                    <a:lnTo>
                      <a:pt x="62" y="10"/>
                    </a:lnTo>
                    <a:lnTo>
                      <a:pt x="48" y="19"/>
                    </a:lnTo>
                    <a:lnTo>
                      <a:pt x="34" y="31"/>
                    </a:lnTo>
                    <a:lnTo>
                      <a:pt x="21" y="41"/>
                    </a:lnTo>
                    <a:lnTo>
                      <a:pt x="15" y="45"/>
                    </a:lnTo>
                    <a:lnTo>
                      <a:pt x="11" y="49"/>
                    </a:lnTo>
                    <a:lnTo>
                      <a:pt x="6" y="57"/>
                    </a:lnTo>
                    <a:lnTo>
                      <a:pt x="4" y="61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3" y="107"/>
                    </a:lnTo>
                    <a:lnTo>
                      <a:pt x="17" y="110"/>
                    </a:lnTo>
                    <a:lnTo>
                      <a:pt x="19" y="113"/>
                    </a:lnTo>
                    <a:lnTo>
                      <a:pt x="28" y="117"/>
                    </a:lnTo>
                    <a:lnTo>
                      <a:pt x="43" y="127"/>
                    </a:lnTo>
                    <a:lnTo>
                      <a:pt x="60" y="136"/>
                    </a:lnTo>
                    <a:lnTo>
                      <a:pt x="77" y="145"/>
                    </a:lnTo>
                    <a:lnTo>
                      <a:pt x="95" y="15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Freeform 78"/>
              <p:cNvSpPr>
                <a:spLocks/>
              </p:cNvSpPr>
              <p:nvPr/>
            </p:nvSpPr>
            <p:spPr bwMode="auto">
              <a:xfrm>
                <a:off x="4641851" y="3989388"/>
                <a:ext cx="136525" cy="96838"/>
              </a:xfrm>
              <a:custGeom>
                <a:avLst/>
                <a:gdLst>
                  <a:gd name="T0" fmla="*/ 7 w 86"/>
                  <a:gd name="T1" fmla="*/ 61 h 61"/>
                  <a:gd name="T2" fmla="*/ 4 w 86"/>
                  <a:gd name="T3" fmla="*/ 59 h 61"/>
                  <a:gd name="T4" fmla="*/ 1 w 86"/>
                  <a:gd name="T5" fmla="*/ 56 h 61"/>
                  <a:gd name="T6" fmla="*/ 0 w 86"/>
                  <a:gd name="T7" fmla="*/ 54 h 61"/>
                  <a:gd name="T8" fmla="*/ 0 w 86"/>
                  <a:gd name="T9" fmla="*/ 52 h 61"/>
                  <a:gd name="T10" fmla="*/ 3 w 86"/>
                  <a:gd name="T11" fmla="*/ 50 h 61"/>
                  <a:gd name="T12" fmla="*/ 5 w 86"/>
                  <a:gd name="T13" fmla="*/ 46 h 61"/>
                  <a:gd name="T14" fmla="*/ 9 w 86"/>
                  <a:gd name="T15" fmla="*/ 43 h 61"/>
                  <a:gd name="T16" fmla="*/ 13 w 86"/>
                  <a:gd name="T17" fmla="*/ 39 h 61"/>
                  <a:gd name="T18" fmla="*/ 18 w 86"/>
                  <a:gd name="T19" fmla="*/ 35 h 61"/>
                  <a:gd name="T20" fmla="*/ 30 w 86"/>
                  <a:gd name="T21" fmla="*/ 29 h 61"/>
                  <a:gd name="T22" fmla="*/ 43 w 86"/>
                  <a:gd name="T23" fmla="*/ 21 h 61"/>
                  <a:gd name="T24" fmla="*/ 55 w 86"/>
                  <a:gd name="T25" fmla="*/ 14 h 61"/>
                  <a:gd name="T26" fmla="*/ 68 w 86"/>
                  <a:gd name="T27" fmla="*/ 8 h 61"/>
                  <a:gd name="T28" fmla="*/ 79 w 86"/>
                  <a:gd name="T29" fmla="*/ 4 h 61"/>
                  <a:gd name="T30" fmla="*/ 83 w 86"/>
                  <a:gd name="T31" fmla="*/ 1 h 61"/>
                  <a:gd name="T32" fmla="*/ 86 w 86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1">
                    <a:moveTo>
                      <a:pt x="7" y="61"/>
                    </a:moveTo>
                    <a:lnTo>
                      <a:pt x="4" y="59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5" y="46"/>
                    </a:lnTo>
                    <a:lnTo>
                      <a:pt x="9" y="43"/>
                    </a:lnTo>
                    <a:lnTo>
                      <a:pt x="13" y="39"/>
                    </a:lnTo>
                    <a:lnTo>
                      <a:pt x="18" y="35"/>
                    </a:lnTo>
                    <a:lnTo>
                      <a:pt x="30" y="29"/>
                    </a:lnTo>
                    <a:lnTo>
                      <a:pt x="43" y="21"/>
                    </a:lnTo>
                    <a:lnTo>
                      <a:pt x="55" y="14"/>
                    </a:lnTo>
                    <a:lnTo>
                      <a:pt x="68" y="8"/>
                    </a:lnTo>
                    <a:lnTo>
                      <a:pt x="79" y="4"/>
                    </a:lnTo>
                    <a:lnTo>
                      <a:pt x="83" y="1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Freeform 79"/>
              <p:cNvSpPr>
                <a:spLocks/>
              </p:cNvSpPr>
              <p:nvPr/>
            </p:nvSpPr>
            <p:spPr bwMode="auto">
              <a:xfrm>
                <a:off x="4546601" y="3732213"/>
                <a:ext cx="157163" cy="239713"/>
              </a:xfrm>
              <a:custGeom>
                <a:avLst/>
                <a:gdLst>
                  <a:gd name="T0" fmla="*/ 99 w 99"/>
                  <a:gd name="T1" fmla="*/ 0 h 151"/>
                  <a:gd name="T2" fmla="*/ 82 w 99"/>
                  <a:gd name="T3" fmla="*/ 3 h 151"/>
                  <a:gd name="T4" fmla="*/ 65 w 99"/>
                  <a:gd name="T5" fmla="*/ 9 h 151"/>
                  <a:gd name="T6" fmla="*/ 48 w 99"/>
                  <a:gd name="T7" fmla="*/ 14 h 151"/>
                  <a:gd name="T8" fmla="*/ 31 w 99"/>
                  <a:gd name="T9" fmla="*/ 21 h 151"/>
                  <a:gd name="T10" fmla="*/ 26 w 99"/>
                  <a:gd name="T11" fmla="*/ 23 h 151"/>
                  <a:gd name="T12" fmla="*/ 21 w 99"/>
                  <a:gd name="T13" fmla="*/ 26 h 151"/>
                  <a:gd name="T14" fmla="*/ 13 w 99"/>
                  <a:gd name="T15" fmla="*/ 31 h 151"/>
                  <a:gd name="T16" fmla="*/ 9 w 99"/>
                  <a:gd name="T17" fmla="*/ 34 h 151"/>
                  <a:gd name="T18" fmla="*/ 6 w 99"/>
                  <a:gd name="T19" fmla="*/ 36 h 151"/>
                  <a:gd name="T20" fmla="*/ 4 w 99"/>
                  <a:gd name="T21" fmla="*/ 40 h 151"/>
                  <a:gd name="T22" fmla="*/ 2 w 99"/>
                  <a:gd name="T23" fmla="*/ 45 h 151"/>
                  <a:gd name="T24" fmla="*/ 0 w 99"/>
                  <a:gd name="T25" fmla="*/ 53 h 151"/>
                  <a:gd name="T26" fmla="*/ 0 w 99"/>
                  <a:gd name="T27" fmla="*/ 61 h 151"/>
                  <a:gd name="T28" fmla="*/ 1 w 99"/>
                  <a:gd name="T29" fmla="*/ 72 h 151"/>
                  <a:gd name="T30" fmla="*/ 4 w 99"/>
                  <a:gd name="T31" fmla="*/ 79 h 151"/>
                  <a:gd name="T32" fmla="*/ 9 w 99"/>
                  <a:gd name="T33" fmla="*/ 87 h 151"/>
                  <a:gd name="T34" fmla="*/ 14 w 99"/>
                  <a:gd name="T35" fmla="*/ 95 h 151"/>
                  <a:gd name="T36" fmla="*/ 26 w 99"/>
                  <a:gd name="T37" fmla="*/ 108 h 151"/>
                  <a:gd name="T38" fmla="*/ 39 w 99"/>
                  <a:gd name="T39" fmla="*/ 123 h 151"/>
                  <a:gd name="T40" fmla="*/ 52 w 99"/>
                  <a:gd name="T41" fmla="*/ 137 h 151"/>
                  <a:gd name="T42" fmla="*/ 67 w 99"/>
                  <a:gd name="T4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51">
                    <a:moveTo>
                      <a:pt x="99" y="0"/>
                    </a:moveTo>
                    <a:lnTo>
                      <a:pt x="82" y="3"/>
                    </a:lnTo>
                    <a:lnTo>
                      <a:pt x="65" y="9"/>
                    </a:lnTo>
                    <a:lnTo>
                      <a:pt x="48" y="14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1" y="26"/>
                    </a:lnTo>
                    <a:lnTo>
                      <a:pt x="13" y="31"/>
                    </a:lnTo>
                    <a:lnTo>
                      <a:pt x="9" y="34"/>
                    </a:lnTo>
                    <a:lnTo>
                      <a:pt x="6" y="36"/>
                    </a:lnTo>
                    <a:lnTo>
                      <a:pt x="4" y="40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1" y="72"/>
                    </a:lnTo>
                    <a:lnTo>
                      <a:pt x="4" y="79"/>
                    </a:lnTo>
                    <a:lnTo>
                      <a:pt x="9" y="87"/>
                    </a:lnTo>
                    <a:lnTo>
                      <a:pt x="14" y="95"/>
                    </a:lnTo>
                    <a:lnTo>
                      <a:pt x="26" y="108"/>
                    </a:lnTo>
                    <a:lnTo>
                      <a:pt x="39" y="123"/>
                    </a:lnTo>
                    <a:lnTo>
                      <a:pt x="52" y="137"/>
                    </a:lnTo>
                    <a:lnTo>
                      <a:pt x="67" y="15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" name="Freeform 80"/>
              <p:cNvSpPr>
                <a:spLocks/>
              </p:cNvSpPr>
              <p:nvPr/>
            </p:nvSpPr>
            <p:spPr bwMode="auto">
              <a:xfrm>
                <a:off x="4554538" y="3822700"/>
                <a:ext cx="158750" cy="50800"/>
              </a:xfrm>
              <a:custGeom>
                <a:avLst/>
                <a:gdLst>
                  <a:gd name="T0" fmla="*/ 4 w 100"/>
                  <a:gd name="T1" fmla="*/ 32 h 32"/>
                  <a:gd name="T2" fmla="*/ 1 w 100"/>
                  <a:gd name="T3" fmla="*/ 28 h 32"/>
                  <a:gd name="T4" fmla="*/ 1 w 100"/>
                  <a:gd name="T5" fmla="*/ 25 h 32"/>
                  <a:gd name="T6" fmla="*/ 0 w 100"/>
                  <a:gd name="T7" fmla="*/ 22 h 32"/>
                  <a:gd name="T8" fmla="*/ 1 w 100"/>
                  <a:gd name="T9" fmla="*/ 21 h 32"/>
                  <a:gd name="T10" fmla="*/ 4 w 100"/>
                  <a:gd name="T11" fmla="*/ 19 h 32"/>
                  <a:gd name="T12" fmla="*/ 8 w 100"/>
                  <a:gd name="T13" fmla="*/ 17 h 32"/>
                  <a:gd name="T14" fmla="*/ 13 w 100"/>
                  <a:gd name="T15" fmla="*/ 15 h 32"/>
                  <a:gd name="T16" fmla="*/ 18 w 100"/>
                  <a:gd name="T17" fmla="*/ 13 h 32"/>
                  <a:gd name="T18" fmla="*/ 24 w 100"/>
                  <a:gd name="T19" fmla="*/ 11 h 32"/>
                  <a:gd name="T20" fmla="*/ 37 w 100"/>
                  <a:gd name="T21" fmla="*/ 8 h 32"/>
                  <a:gd name="T22" fmla="*/ 51 w 100"/>
                  <a:gd name="T23" fmla="*/ 5 h 32"/>
                  <a:gd name="T24" fmla="*/ 65 w 100"/>
                  <a:gd name="T25" fmla="*/ 3 h 32"/>
                  <a:gd name="T26" fmla="*/ 79 w 100"/>
                  <a:gd name="T27" fmla="*/ 1 h 32"/>
                  <a:gd name="T28" fmla="*/ 85 w 100"/>
                  <a:gd name="T29" fmla="*/ 0 h 32"/>
                  <a:gd name="T30" fmla="*/ 90 w 100"/>
                  <a:gd name="T31" fmla="*/ 0 h 32"/>
                  <a:gd name="T32" fmla="*/ 96 w 100"/>
                  <a:gd name="T33" fmla="*/ 0 h 32"/>
                  <a:gd name="T34" fmla="*/ 100 w 100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32">
                    <a:moveTo>
                      <a:pt x="4" y="32"/>
                    </a:moveTo>
                    <a:lnTo>
                      <a:pt x="1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4" y="19"/>
                    </a:lnTo>
                    <a:lnTo>
                      <a:pt x="8" y="17"/>
                    </a:lnTo>
                    <a:lnTo>
                      <a:pt x="13" y="15"/>
                    </a:lnTo>
                    <a:lnTo>
                      <a:pt x="18" y="13"/>
                    </a:lnTo>
                    <a:lnTo>
                      <a:pt x="24" y="11"/>
                    </a:lnTo>
                    <a:lnTo>
                      <a:pt x="37" y="8"/>
                    </a:lnTo>
                    <a:lnTo>
                      <a:pt x="51" y="5"/>
                    </a:lnTo>
                    <a:lnTo>
                      <a:pt x="65" y="3"/>
                    </a:lnTo>
                    <a:lnTo>
                      <a:pt x="79" y="1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Freeform 81"/>
              <p:cNvSpPr>
                <a:spLocks/>
              </p:cNvSpPr>
              <p:nvPr/>
            </p:nvSpPr>
            <p:spPr bwMode="auto">
              <a:xfrm>
                <a:off x="4540251" y="3548063"/>
                <a:ext cx="187325" cy="217488"/>
              </a:xfrm>
              <a:custGeom>
                <a:avLst/>
                <a:gdLst>
                  <a:gd name="T0" fmla="*/ 118 w 118"/>
                  <a:gd name="T1" fmla="*/ 3 h 137"/>
                  <a:gd name="T2" fmla="*/ 99 w 118"/>
                  <a:gd name="T3" fmla="*/ 2 h 137"/>
                  <a:gd name="T4" fmla="*/ 81 w 118"/>
                  <a:gd name="T5" fmla="*/ 2 h 137"/>
                  <a:gd name="T6" fmla="*/ 64 w 118"/>
                  <a:gd name="T7" fmla="*/ 0 h 137"/>
                  <a:gd name="T8" fmla="*/ 46 w 118"/>
                  <a:gd name="T9" fmla="*/ 2 h 137"/>
                  <a:gd name="T10" fmla="*/ 40 w 118"/>
                  <a:gd name="T11" fmla="*/ 2 h 137"/>
                  <a:gd name="T12" fmla="*/ 34 w 118"/>
                  <a:gd name="T13" fmla="*/ 3 h 137"/>
                  <a:gd name="T14" fmla="*/ 25 w 118"/>
                  <a:gd name="T15" fmla="*/ 4 h 137"/>
                  <a:gd name="T16" fmla="*/ 21 w 118"/>
                  <a:gd name="T17" fmla="*/ 6 h 137"/>
                  <a:gd name="T18" fmla="*/ 17 w 118"/>
                  <a:gd name="T19" fmla="*/ 8 h 137"/>
                  <a:gd name="T20" fmla="*/ 13 w 118"/>
                  <a:gd name="T21" fmla="*/ 11 h 137"/>
                  <a:gd name="T22" fmla="*/ 10 w 118"/>
                  <a:gd name="T23" fmla="*/ 15 h 137"/>
                  <a:gd name="T24" fmla="*/ 5 w 118"/>
                  <a:gd name="T25" fmla="*/ 21 h 137"/>
                  <a:gd name="T26" fmla="*/ 2 w 118"/>
                  <a:gd name="T27" fmla="*/ 30 h 137"/>
                  <a:gd name="T28" fmla="*/ 1 w 118"/>
                  <a:gd name="T29" fmla="*/ 40 h 137"/>
                  <a:gd name="T30" fmla="*/ 0 w 118"/>
                  <a:gd name="T31" fmla="*/ 44 h 137"/>
                  <a:gd name="T32" fmla="*/ 0 w 118"/>
                  <a:gd name="T33" fmla="*/ 47 h 137"/>
                  <a:gd name="T34" fmla="*/ 1 w 118"/>
                  <a:gd name="T35" fmla="*/ 53 h 137"/>
                  <a:gd name="T36" fmla="*/ 2 w 118"/>
                  <a:gd name="T37" fmla="*/ 57 h 137"/>
                  <a:gd name="T38" fmla="*/ 5 w 118"/>
                  <a:gd name="T39" fmla="*/ 66 h 137"/>
                  <a:gd name="T40" fmla="*/ 13 w 118"/>
                  <a:gd name="T41" fmla="*/ 82 h 137"/>
                  <a:gd name="T42" fmla="*/ 19 w 118"/>
                  <a:gd name="T43" fmla="*/ 100 h 137"/>
                  <a:gd name="T44" fmla="*/ 27 w 118"/>
                  <a:gd name="T45" fmla="*/ 118 h 137"/>
                  <a:gd name="T46" fmla="*/ 35 w 118"/>
                  <a:gd name="T4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37">
                    <a:moveTo>
                      <a:pt x="118" y="3"/>
                    </a:moveTo>
                    <a:lnTo>
                      <a:pt x="99" y="2"/>
                    </a:lnTo>
                    <a:lnTo>
                      <a:pt x="81" y="2"/>
                    </a:lnTo>
                    <a:lnTo>
                      <a:pt x="64" y="0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4" y="3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2" y="30"/>
                    </a:lnTo>
                    <a:lnTo>
                      <a:pt x="1" y="40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2" y="57"/>
                    </a:lnTo>
                    <a:lnTo>
                      <a:pt x="5" y="66"/>
                    </a:lnTo>
                    <a:lnTo>
                      <a:pt x="13" y="82"/>
                    </a:lnTo>
                    <a:lnTo>
                      <a:pt x="19" y="100"/>
                    </a:lnTo>
                    <a:lnTo>
                      <a:pt x="27" y="118"/>
                    </a:lnTo>
                    <a:lnTo>
                      <a:pt x="35" y="13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Freeform 82"/>
              <p:cNvSpPr>
                <a:spLocks/>
              </p:cNvSpPr>
              <p:nvPr/>
            </p:nvSpPr>
            <p:spPr bwMode="auto">
              <a:xfrm>
                <a:off x="4541838" y="3619500"/>
                <a:ext cx="161925" cy="22225"/>
              </a:xfrm>
              <a:custGeom>
                <a:avLst/>
                <a:gdLst>
                  <a:gd name="T0" fmla="*/ 1 w 102"/>
                  <a:gd name="T1" fmla="*/ 13 h 14"/>
                  <a:gd name="T2" fmla="*/ 0 w 102"/>
                  <a:gd name="T3" fmla="*/ 9 h 14"/>
                  <a:gd name="T4" fmla="*/ 0 w 102"/>
                  <a:gd name="T5" fmla="*/ 6 h 14"/>
                  <a:gd name="T6" fmla="*/ 1 w 102"/>
                  <a:gd name="T7" fmla="*/ 4 h 14"/>
                  <a:gd name="T8" fmla="*/ 1 w 102"/>
                  <a:gd name="T9" fmla="*/ 2 h 14"/>
                  <a:gd name="T10" fmla="*/ 5 w 102"/>
                  <a:gd name="T11" fmla="*/ 1 h 14"/>
                  <a:gd name="T12" fmla="*/ 9 w 102"/>
                  <a:gd name="T13" fmla="*/ 0 h 14"/>
                  <a:gd name="T14" fmla="*/ 15 w 102"/>
                  <a:gd name="T15" fmla="*/ 0 h 14"/>
                  <a:gd name="T16" fmla="*/ 21 w 102"/>
                  <a:gd name="T17" fmla="*/ 0 h 14"/>
                  <a:gd name="T18" fmla="*/ 26 w 102"/>
                  <a:gd name="T19" fmla="*/ 0 h 14"/>
                  <a:gd name="T20" fmla="*/ 41 w 102"/>
                  <a:gd name="T21" fmla="*/ 1 h 14"/>
                  <a:gd name="T22" fmla="*/ 55 w 102"/>
                  <a:gd name="T23" fmla="*/ 4 h 14"/>
                  <a:gd name="T24" fmla="*/ 68 w 102"/>
                  <a:gd name="T25" fmla="*/ 6 h 14"/>
                  <a:gd name="T26" fmla="*/ 83 w 102"/>
                  <a:gd name="T27" fmla="*/ 9 h 14"/>
                  <a:gd name="T28" fmla="*/ 88 w 102"/>
                  <a:gd name="T29" fmla="*/ 10 h 14"/>
                  <a:gd name="T30" fmla="*/ 93 w 102"/>
                  <a:gd name="T31" fmla="*/ 12 h 14"/>
                  <a:gd name="T32" fmla="*/ 98 w 102"/>
                  <a:gd name="T33" fmla="*/ 13 h 14"/>
                  <a:gd name="T34" fmla="*/ 102 w 102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4">
                    <a:moveTo>
                      <a:pt x="1" y="13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41" y="1"/>
                    </a:lnTo>
                    <a:lnTo>
                      <a:pt x="55" y="4"/>
                    </a:lnTo>
                    <a:lnTo>
                      <a:pt x="68" y="6"/>
                    </a:lnTo>
                    <a:lnTo>
                      <a:pt x="83" y="9"/>
                    </a:lnTo>
                    <a:lnTo>
                      <a:pt x="88" y="10"/>
                    </a:lnTo>
                    <a:lnTo>
                      <a:pt x="93" y="12"/>
                    </a:lnTo>
                    <a:lnTo>
                      <a:pt x="98" y="13"/>
                    </a:lnTo>
                    <a:lnTo>
                      <a:pt x="102" y="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" name="Freeform 83"/>
              <p:cNvSpPr>
                <a:spLocks/>
              </p:cNvSpPr>
              <p:nvPr/>
            </p:nvSpPr>
            <p:spPr bwMode="auto">
              <a:xfrm>
                <a:off x="4603751" y="3346450"/>
                <a:ext cx="200025" cy="204788"/>
              </a:xfrm>
              <a:custGeom>
                <a:avLst/>
                <a:gdLst>
                  <a:gd name="T0" fmla="*/ 126 w 126"/>
                  <a:gd name="T1" fmla="*/ 29 h 129"/>
                  <a:gd name="T2" fmla="*/ 110 w 126"/>
                  <a:gd name="T3" fmla="*/ 21 h 129"/>
                  <a:gd name="T4" fmla="*/ 93 w 126"/>
                  <a:gd name="T5" fmla="*/ 15 h 129"/>
                  <a:gd name="T6" fmla="*/ 76 w 126"/>
                  <a:gd name="T7" fmla="*/ 9 h 129"/>
                  <a:gd name="T8" fmla="*/ 59 w 126"/>
                  <a:gd name="T9" fmla="*/ 4 h 129"/>
                  <a:gd name="T10" fmla="*/ 54 w 126"/>
                  <a:gd name="T11" fmla="*/ 2 h 129"/>
                  <a:gd name="T12" fmla="*/ 49 w 126"/>
                  <a:gd name="T13" fmla="*/ 2 h 129"/>
                  <a:gd name="T14" fmla="*/ 38 w 126"/>
                  <a:gd name="T15" fmla="*/ 0 h 129"/>
                  <a:gd name="T16" fmla="*/ 34 w 126"/>
                  <a:gd name="T17" fmla="*/ 0 h 129"/>
                  <a:gd name="T18" fmla="*/ 29 w 126"/>
                  <a:gd name="T19" fmla="*/ 0 h 129"/>
                  <a:gd name="T20" fmla="*/ 25 w 126"/>
                  <a:gd name="T21" fmla="*/ 2 h 129"/>
                  <a:gd name="T22" fmla="*/ 21 w 126"/>
                  <a:gd name="T23" fmla="*/ 4 h 129"/>
                  <a:gd name="T24" fmla="*/ 15 w 126"/>
                  <a:gd name="T25" fmla="*/ 9 h 129"/>
                  <a:gd name="T26" fmla="*/ 10 w 126"/>
                  <a:gd name="T27" fmla="*/ 16 h 129"/>
                  <a:gd name="T28" fmla="*/ 4 w 126"/>
                  <a:gd name="T29" fmla="*/ 25 h 129"/>
                  <a:gd name="T30" fmla="*/ 3 w 126"/>
                  <a:gd name="T31" fmla="*/ 29 h 129"/>
                  <a:gd name="T32" fmla="*/ 0 w 126"/>
                  <a:gd name="T33" fmla="*/ 33 h 129"/>
                  <a:gd name="T34" fmla="*/ 0 w 126"/>
                  <a:gd name="T35" fmla="*/ 37 h 129"/>
                  <a:gd name="T36" fmla="*/ 0 w 126"/>
                  <a:gd name="T37" fmla="*/ 42 h 129"/>
                  <a:gd name="T38" fmla="*/ 0 w 126"/>
                  <a:gd name="T39" fmla="*/ 51 h 129"/>
                  <a:gd name="T40" fmla="*/ 2 w 126"/>
                  <a:gd name="T41" fmla="*/ 70 h 129"/>
                  <a:gd name="T42" fmla="*/ 3 w 126"/>
                  <a:gd name="T43" fmla="*/ 88 h 129"/>
                  <a:gd name="T44" fmla="*/ 4 w 126"/>
                  <a:gd name="T45" fmla="*/ 108 h 129"/>
                  <a:gd name="T46" fmla="*/ 6 w 126"/>
                  <a:gd name="T4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126" y="29"/>
                    </a:moveTo>
                    <a:lnTo>
                      <a:pt x="110" y="21"/>
                    </a:lnTo>
                    <a:lnTo>
                      <a:pt x="93" y="15"/>
                    </a:lnTo>
                    <a:lnTo>
                      <a:pt x="76" y="9"/>
                    </a:lnTo>
                    <a:lnTo>
                      <a:pt x="59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4"/>
                    </a:lnTo>
                    <a:lnTo>
                      <a:pt x="15" y="9"/>
                    </a:lnTo>
                    <a:lnTo>
                      <a:pt x="10" y="16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2" y="70"/>
                    </a:lnTo>
                    <a:lnTo>
                      <a:pt x="3" y="88"/>
                    </a:lnTo>
                    <a:lnTo>
                      <a:pt x="4" y="108"/>
                    </a:lnTo>
                    <a:lnTo>
                      <a:pt x="6" y="12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" name="Freeform 84"/>
              <p:cNvSpPr>
                <a:spLocks/>
              </p:cNvSpPr>
              <p:nvPr/>
            </p:nvSpPr>
            <p:spPr bwMode="auto">
              <a:xfrm>
                <a:off x="4603751" y="3398838"/>
                <a:ext cx="150813" cy="71438"/>
              </a:xfrm>
              <a:custGeom>
                <a:avLst/>
                <a:gdLst>
                  <a:gd name="T0" fmla="*/ 0 w 95"/>
                  <a:gd name="T1" fmla="*/ 11 h 45"/>
                  <a:gd name="T2" fmla="*/ 0 w 95"/>
                  <a:gd name="T3" fmla="*/ 7 h 45"/>
                  <a:gd name="T4" fmla="*/ 2 w 95"/>
                  <a:gd name="T5" fmla="*/ 3 h 45"/>
                  <a:gd name="T6" fmla="*/ 3 w 95"/>
                  <a:gd name="T7" fmla="*/ 1 h 45"/>
                  <a:gd name="T8" fmla="*/ 4 w 95"/>
                  <a:gd name="T9" fmla="*/ 0 h 45"/>
                  <a:gd name="T10" fmla="*/ 8 w 95"/>
                  <a:gd name="T11" fmla="*/ 0 h 45"/>
                  <a:gd name="T12" fmla="*/ 12 w 95"/>
                  <a:gd name="T13" fmla="*/ 1 h 45"/>
                  <a:gd name="T14" fmla="*/ 17 w 95"/>
                  <a:gd name="T15" fmla="*/ 3 h 45"/>
                  <a:gd name="T16" fmla="*/ 28 w 95"/>
                  <a:gd name="T17" fmla="*/ 7 h 45"/>
                  <a:gd name="T18" fmla="*/ 41 w 95"/>
                  <a:gd name="T19" fmla="*/ 12 h 45"/>
                  <a:gd name="T20" fmla="*/ 53 w 95"/>
                  <a:gd name="T21" fmla="*/ 18 h 45"/>
                  <a:gd name="T22" fmla="*/ 66 w 95"/>
                  <a:gd name="T23" fmla="*/ 25 h 45"/>
                  <a:gd name="T24" fmla="*/ 78 w 95"/>
                  <a:gd name="T25" fmla="*/ 33 h 45"/>
                  <a:gd name="T26" fmla="*/ 83 w 95"/>
                  <a:gd name="T27" fmla="*/ 35 h 45"/>
                  <a:gd name="T28" fmla="*/ 88 w 95"/>
                  <a:gd name="T29" fmla="*/ 39 h 45"/>
                  <a:gd name="T30" fmla="*/ 92 w 95"/>
                  <a:gd name="T31" fmla="*/ 42 h 45"/>
                  <a:gd name="T32" fmla="*/ 95 w 95"/>
                  <a:gd name="T3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45">
                    <a:moveTo>
                      <a:pt x="0" y="11"/>
                    </a:moveTo>
                    <a:lnTo>
                      <a:pt x="0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28" y="7"/>
                    </a:lnTo>
                    <a:lnTo>
                      <a:pt x="41" y="12"/>
                    </a:lnTo>
                    <a:lnTo>
                      <a:pt x="53" y="18"/>
                    </a:lnTo>
                    <a:lnTo>
                      <a:pt x="66" y="25"/>
                    </a:lnTo>
                    <a:lnTo>
                      <a:pt x="78" y="33"/>
                    </a:lnTo>
                    <a:lnTo>
                      <a:pt x="83" y="35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95" y="4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7" name="Freeform 85"/>
              <p:cNvSpPr>
                <a:spLocks/>
              </p:cNvSpPr>
              <p:nvPr/>
            </p:nvSpPr>
            <p:spPr bwMode="auto">
              <a:xfrm>
                <a:off x="4697413" y="3171825"/>
                <a:ext cx="233363" cy="180975"/>
              </a:xfrm>
              <a:custGeom>
                <a:avLst/>
                <a:gdLst>
                  <a:gd name="T0" fmla="*/ 147 w 147"/>
                  <a:gd name="T1" fmla="*/ 59 h 114"/>
                  <a:gd name="T2" fmla="*/ 134 w 147"/>
                  <a:gd name="T3" fmla="*/ 46 h 114"/>
                  <a:gd name="T4" fmla="*/ 120 w 147"/>
                  <a:gd name="T5" fmla="*/ 34 h 114"/>
                  <a:gd name="T6" fmla="*/ 106 w 147"/>
                  <a:gd name="T7" fmla="*/ 24 h 114"/>
                  <a:gd name="T8" fmla="*/ 92 w 147"/>
                  <a:gd name="T9" fmla="*/ 13 h 114"/>
                  <a:gd name="T10" fmla="*/ 87 w 147"/>
                  <a:gd name="T11" fmla="*/ 9 h 114"/>
                  <a:gd name="T12" fmla="*/ 82 w 147"/>
                  <a:gd name="T13" fmla="*/ 7 h 114"/>
                  <a:gd name="T14" fmla="*/ 74 w 147"/>
                  <a:gd name="T15" fmla="*/ 3 h 114"/>
                  <a:gd name="T16" fmla="*/ 68 w 147"/>
                  <a:gd name="T17" fmla="*/ 2 h 114"/>
                  <a:gd name="T18" fmla="*/ 65 w 147"/>
                  <a:gd name="T19" fmla="*/ 0 h 114"/>
                  <a:gd name="T20" fmla="*/ 59 w 147"/>
                  <a:gd name="T21" fmla="*/ 0 h 114"/>
                  <a:gd name="T22" fmla="*/ 55 w 147"/>
                  <a:gd name="T23" fmla="*/ 2 h 114"/>
                  <a:gd name="T24" fmla="*/ 48 w 147"/>
                  <a:gd name="T25" fmla="*/ 4 h 114"/>
                  <a:gd name="T26" fmla="*/ 40 w 147"/>
                  <a:gd name="T27" fmla="*/ 9 h 114"/>
                  <a:gd name="T28" fmla="*/ 33 w 147"/>
                  <a:gd name="T29" fmla="*/ 15 h 114"/>
                  <a:gd name="T30" fmla="*/ 29 w 147"/>
                  <a:gd name="T31" fmla="*/ 19 h 114"/>
                  <a:gd name="T32" fmla="*/ 27 w 147"/>
                  <a:gd name="T33" fmla="*/ 21 h 114"/>
                  <a:gd name="T34" fmla="*/ 24 w 147"/>
                  <a:gd name="T35" fmla="*/ 26 h 114"/>
                  <a:gd name="T36" fmla="*/ 23 w 147"/>
                  <a:gd name="T37" fmla="*/ 30 h 114"/>
                  <a:gd name="T38" fmla="*/ 20 w 147"/>
                  <a:gd name="T39" fmla="*/ 40 h 114"/>
                  <a:gd name="T40" fmla="*/ 16 w 147"/>
                  <a:gd name="T41" fmla="*/ 57 h 114"/>
                  <a:gd name="T42" fmla="*/ 11 w 147"/>
                  <a:gd name="T43" fmla="*/ 75 h 114"/>
                  <a:gd name="T44" fmla="*/ 6 w 147"/>
                  <a:gd name="T45" fmla="*/ 93 h 114"/>
                  <a:gd name="T46" fmla="*/ 0 w 147"/>
                  <a:gd name="T4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" h="114">
                    <a:moveTo>
                      <a:pt x="147" y="59"/>
                    </a:moveTo>
                    <a:lnTo>
                      <a:pt x="134" y="46"/>
                    </a:lnTo>
                    <a:lnTo>
                      <a:pt x="120" y="34"/>
                    </a:lnTo>
                    <a:lnTo>
                      <a:pt x="106" y="24"/>
                    </a:lnTo>
                    <a:lnTo>
                      <a:pt x="92" y="13"/>
                    </a:lnTo>
                    <a:lnTo>
                      <a:pt x="87" y="9"/>
                    </a:lnTo>
                    <a:lnTo>
                      <a:pt x="82" y="7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5" y="2"/>
                    </a:lnTo>
                    <a:lnTo>
                      <a:pt x="48" y="4"/>
                    </a:lnTo>
                    <a:lnTo>
                      <a:pt x="40" y="9"/>
                    </a:lnTo>
                    <a:lnTo>
                      <a:pt x="33" y="15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0" y="40"/>
                    </a:lnTo>
                    <a:lnTo>
                      <a:pt x="16" y="57"/>
                    </a:lnTo>
                    <a:lnTo>
                      <a:pt x="11" y="75"/>
                    </a:lnTo>
                    <a:lnTo>
                      <a:pt x="6" y="93"/>
                    </a:lnTo>
                    <a:lnTo>
                      <a:pt x="0" y="1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8" name="Freeform 86"/>
              <p:cNvSpPr>
                <a:spLocks/>
              </p:cNvSpPr>
              <p:nvPr/>
            </p:nvSpPr>
            <p:spPr bwMode="auto">
              <a:xfrm>
                <a:off x="4733926" y="3208338"/>
                <a:ext cx="123825" cy="114300"/>
              </a:xfrm>
              <a:custGeom>
                <a:avLst/>
                <a:gdLst>
                  <a:gd name="T0" fmla="*/ 0 w 78"/>
                  <a:gd name="T1" fmla="*/ 9 h 72"/>
                  <a:gd name="T2" fmla="*/ 1 w 78"/>
                  <a:gd name="T3" fmla="*/ 5 h 72"/>
                  <a:gd name="T4" fmla="*/ 4 w 78"/>
                  <a:gd name="T5" fmla="*/ 2 h 72"/>
                  <a:gd name="T6" fmla="*/ 5 w 78"/>
                  <a:gd name="T7" fmla="*/ 1 h 72"/>
                  <a:gd name="T8" fmla="*/ 6 w 78"/>
                  <a:gd name="T9" fmla="*/ 0 h 72"/>
                  <a:gd name="T10" fmla="*/ 10 w 78"/>
                  <a:gd name="T11" fmla="*/ 1 h 72"/>
                  <a:gd name="T12" fmla="*/ 14 w 78"/>
                  <a:gd name="T13" fmla="*/ 3 h 72"/>
                  <a:gd name="T14" fmla="*/ 18 w 78"/>
                  <a:gd name="T15" fmla="*/ 6 h 72"/>
                  <a:gd name="T16" fmla="*/ 23 w 78"/>
                  <a:gd name="T17" fmla="*/ 10 h 72"/>
                  <a:gd name="T18" fmla="*/ 27 w 78"/>
                  <a:gd name="T19" fmla="*/ 14 h 72"/>
                  <a:gd name="T20" fmla="*/ 38 w 78"/>
                  <a:gd name="T21" fmla="*/ 23 h 72"/>
                  <a:gd name="T22" fmla="*/ 47 w 78"/>
                  <a:gd name="T23" fmla="*/ 34 h 72"/>
                  <a:gd name="T24" fmla="*/ 57 w 78"/>
                  <a:gd name="T25" fmla="*/ 44 h 72"/>
                  <a:gd name="T26" fmla="*/ 66 w 78"/>
                  <a:gd name="T27" fmla="*/ 55 h 72"/>
                  <a:gd name="T28" fmla="*/ 73 w 78"/>
                  <a:gd name="T29" fmla="*/ 64 h 72"/>
                  <a:gd name="T30" fmla="*/ 76 w 78"/>
                  <a:gd name="T31" fmla="*/ 68 h 72"/>
                  <a:gd name="T32" fmla="*/ 78 w 7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2">
                    <a:moveTo>
                      <a:pt x="0" y="9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8" y="6"/>
                    </a:lnTo>
                    <a:lnTo>
                      <a:pt x="23" y="10"/>
                    </a:lnTo>
                    <a:lnTo>
                      <a:pt x="27" y="14"/>
                    </a:lnTo>
                    <a:lnTo>
                      <a:pt x="38" y="23"/>
                    </a:lnTo>
                    <a:lnTo>
                      <a:pt x="47" y="34"/>
                    </a:lnTo>
                    <a:lnTo>
                      <a:pt x="57" y="44"/>
                    </a:lnTo>
                    <a:lnTo>
                      <a:pt x="66" y="55"/>
                    </a:lnTo>
                    <a:lnTo>
                      <a:pt x="73" y="64"/>
                    </a:lnTo>
                    <a:lnTo>
                      <a:pt x="76" y="68"/>
                    </a:lnTo>
                    <a:lnTo>
                      <a:pt x="78" y="7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9" name="Freeform 87"/>
              <p:cNvSpPr>
                <a:spLocks/>
              </p:cNvSpPr>
              <p:nvPr/>
            </p:nvSpPr>
            <p:spPr bwMode="auto">
              <a:xfrm>
                <a:off x="4918076" y="3070225"/>
                <a:ext cx="85725" cy="146050"/>
              </a:xfrm>
              <a:custGeom>
                <a:avLst/>
                <a:gdLst>
                  <a:gd name="T0" fmla="*/ 0 w 54"/>
                  <a:gd name="T1" fmla="*/ 7 h 92"/>
                  <a:gd name="T2" fmla="*/ 3 w 54"/>
                  <a:gd name="T3" fmla="*/ 4 h 92"/>
                  <a:gd name="T4" fmla="*/ 5 w 54"/>
                  <a:gd name="T5" fmla="*/ 1 h 92"/>
                  <a:gd name="T6" fmla="*/ 8 w 54"/>
                  <a:gd name="T7" fmla="*/ 0 h 92"/>
                  <a:gd name="T8" fmla="*/ 9 w 54"/>
                  <a:gd name="T9" fmla="*/ 1 h 92"/>
                  <a:gd name="T10" fmla="*/ 12 w 54"/>
                  <a:gd name="T11" fmla="*/ 3 h 92"/>
                  <a:gd name="T12" fmla="*/ 16 w 54"/>
                  <a:gd name="T13" fmla="*/ 7 h 92"/>
                  <a:gd name="T14" fmla="*/ 19 w 54"/>
                  <a:gd name="T15" fmla="*/ 11 h 92"/>
                  <a:gd name="T16" fmla="*/ 21 w 54"/>
                  <a:gd name="T17" fmla="*/ 16 h 92"/>
                  <a:gd name="T18" fmla="*/ 25 w 54"/>
                  <a:gd name="T19" fmla="*/ 21 h 92"/>
                  <a:gd name="T20" fmla="*/ 32 w 54"/>
                  <a:gd name="T21" fmla="*/ 33 h 92"/>
                  <a:gd name="T22" fmla="*/ 37 w 54"/>
                  <a:gd name="T23" fmla="*/ 46 h 92"/>
                  <a:gd name="T24" fmla="*/ 43 w 54"/>
                  <a:gd name="T25" fmla="*/ 59 h 92"/>
                  <a:gd name="T26" fmla="*/ 47 w 54"/>
                  <a:gd name="T27" fmla="*/ 72 h 92"/>
                  <a:gd name="T28" fmla="*/ 51 w 54"/>
                  <a:gd name="T29" fmla="*/ 83 h 92"/>
                  <a:gd name="T30" fmla="*/ 54 w 54"/>
                  <a:gd name="T31" fmla="*/ 88 h 92"/>
                  <a:gd name="T32" fmla="*/ 54 w 54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92">
                    <a:moveTo>
                      <a:pt x="0" y="7"/>
                    </a:move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19" y="11"/>
                    </a:lnTo>
                    <a:lnTo>
                      <a:pt x="21" y="16"/>
                    </a:lnTo>
                    <a:lnTo>
                      <a:pt x="25" y="21"/>
                    </a:lnTo>
                    <a:lnTo>
                      <a:pt x="32" y="33"/>
                    </a:lnTo>
                    <a:lnTo>
                      <a:pt x="37" y="46"/>
                    </a:lnTo>
                    <a:lnTo>
                      <a:pt x="43" y="59"/>
                    </a:lnTo>
                    <a:lnTo>
                      <a:pt x="47" y="72"/>
                    </a:lnTo>
                    <a:lnTo>
                      <a:pt x="51" y="83"/>
                    </a:lnTo>
                    <a:lnTo>
                      <a:pt x="54" y="88"/>
                    </a:lnTo>
                    <a:lnTo>
                      <a:pt x="54" y="9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0" name="Freeform 88"/>
              <p:cNvSpPr>
                <a:spLocks/>
              </p:cNvSpPr>
              <p:nvPr/>
            </p:nvSpPr>
            <p:spPr bwMode="auto">
              <a:xfrm>
                <a:off x="4843463" y="3051175"/>
                <a:ext cx="247650" cy="141288"/>
              </a:xfrm>
              <a:custGeom>
                <a:avLst/>
                <a:gdLst>
                  <a:gd name="T0" fmla="*/ 156 w 156"/>
                  <a:gd name="T1" fmla="*/ 84 h 89"/>
                  <a:gd name="T2" fmla="*/ 147 w 156"/>
                  <a:gd name="T3" fmla="*/ 68 h 89"/>
                  <a:gd name="T4" fmla="*/ 138 w 156"/>
                  <a:gd name="T5" fmla="*/ 54 h 89"/>
                  <a:gd name="T6" fmla="*/ 128 w 156"/>
                  <a:gd name="T7" fmla="*/ 38 h 89"/>
                  <a:gd name="T8" fmla="*/ 118 w 156"/>
                  <a:gd name="T9" fmla="*/ 24 h 89"/>
                  <a:gd name="T10" fmla="*/ 115 w 156"/>
                  <a:gd name="T11" fmla="*/ 19 h 89"/>
                  <a:gd name="T12" fmla="*/ 111 w 156"/>
                  <a:gd name="T13" fmla="*/ 15 h 89"/>
                  <a:gd name="T14" fmla="*/ 105 w 156"/>
                  <a:gd name="T15" fmla="*/ 8 h 89"/>
                  <a:gd name="T16" fmla="*/ 101 w 156"/>
                  <a:gd name="T17" fmla="*/ 6 h 89"/>
                  <a:gd name="T18" fmla="*/ 97 w 156"/>
                  <a:gd name="T19" fmla="*/ 3 h 89"/>
                  <a:gd name="T20" fmla="*/ 93 w 156"/>
                  <a:gd name="T21" fmla="*/ 2 h 89"/>
                  <a:gd name="T22" fmla="*/ 88 w 156"/>
                  <a:gd name="T23" fmla="*/ 0 h 89"/>
                  <a:gd name="T24" fmla="*/ 79 w 156"/>
                  <a:gd name="T25" fmla="*/ 2 h 89"/>
                  <a:gd name="T26" fmla="*/ 71 w 156"/>
                  <a:gd name="T27" fmla="*/ 3 h 89"/>
                  <a:gd name="T28" fmla="*/ 62 w 156"/>
                  <a:gd name="T29" fmla="*/ 7 h 89"/>
                  <a:gd name="T30" fmla="*/ 54 w 156"/>
                  <a:gd name="T31" fmla="*/ 11 h 89"/>
                  <a:gd name="T32" fmla="*/ 51 w 156"/>
                  <a:gd name="T33" fmla="*/ 13 h 89"/>
                  <a:gd name="T34" fmla="*/ 47 w 156"/>
                  <a:gd name="T35" fmla="*/ 17 h 89"/>
                  <a:gd name="T36" fmla="*/ 42 w 156"/>
                  <a:gd name="T37" fmla="*/ 25 h 89"/>
                  <a:gd name="T38" fmla="*/ 33 w 156"/>
                  <a:gd name="T39" fmla="*/ 40 h 89"/>
                  <a:gd name="T40" fmla="*/ 22 w 156"/>
                  <a:gd name="T41" fmla="*/ 55 h 89"/>
                  <a:gd name="T42" fmla="*/ 11 w 156"/>
                  <a:gd name="T43" fmla="*/ 72 h 89"/>
                  <a:gd name="T44" fmla="*/ 0 w 156"/>
                  <a:gd name="T4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6" h="89">
                    <a:moveTo>
                      <a:pt x="156" y="84"/>
                    </a:moveTo>
                    <a:lnTo>
                      <a:pt x="147" y="68"/>
                    </a:lnTo>
                    <a:lnTo>
                      <a:pt x="138" y="54"/>
                    </a:lnTo>
                    <a:lnTo>
                      <a:pt x="128" y="38"/>
                    </a:lnTo>
                    <a:lnTo>
                      <a:pt x="118" y="24"/>
                    </a:lnTo>
                    <a:lnTo>
                      <a:pt x="115" y="19"/>
                    </a:lnTo>
                    <a:lnTo>
                      <a:pt x="111" y="15"/>
                    </a:lnTo>
                    <a:lnTo>
                      <a:pt x="105" y="8"/>
                    </a:lnTo>
                    <a:lnTo>
                      <a:pt x="101" y="6"/>
                    </a:lnTo>
                    <a:lnTo>
                      <a:pt x="97" y="3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79" y="2"/>
                    </a:lnTo>
                    <a:lnTo>
                      <a:pt x="71" y="3"/>
                    </a:lnTo>
                    <a:lnTo>
                      <a:pt x="62" y="7"/>
                    </a:lnTo>
                    <a:lnTo>
                      <a:pt x="54" y="11"/>
                    </a:lnTo>
                    <a:lnTo>
                      <a:pt x="51" y="13"/>
                    </a:lnTo>
                    <a:lnTo>
                      <a:pt x="47" y="17"/>
                    </a:lnTo>
                    <a:lnTo>
                      <a:pt x="42" y="25"/>
                    </a:lnTo>
                    <a:lnTo>
                      <a:pt x="33" y="40"/>
                    </a:lnTo>
                    <a:lnTo>
                      <a:pt x="22" y="55"/>
                    </a:lnTo>
                    <a:lnTo>
                      <a:pt x="11" y="72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4308FE24-4202-B2C1-4277-AF135409638A}"/>
              </a:ext>
            </a:extLst>
          </p:cNvPr>
          <p:cNvSpPr/>
          <p:nvPr/>
        </p:nvSpPr>
        <p:spPr bwMode="auto">
          <a:xfrm rot="18536765">
            <a:off x="7535761" y="3473395"/>
            <a:ext cx="167354" cy="1459947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BD49946-D18B-9F4C-AEB6-A251EBB0B5C7}"/>
              </a:ext>
            </a:extLst>
          </p:cNvPr>
          <p:cNvSpPr txBox="1"/>
          <p:nvPr/>
        </p:nvSpPr>
        <p:spPr>
          <a:xfrm>
            <a:off x="5245721" y="3828234"/>
            <a:ext cx="154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shear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97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50470104-90AF-E39B-D550-F5927187F438}"/>
              </a:ext>
            </a:extLst>
          </p:cNvPr>
          <p:cNvSpPr/>
          <p:nvPr/>
        </p:nvSpPr>
        <p:spPr bwMode="auto">
          <a:xfrm>
            <a:off x="3143672" y="3573016"/>
            <a:ext cx="1368152" cy="1080120"/>
          </a:xfrm>
          <a:prstGeom prst="rtTriangle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2488870" y="4643129"/>
            <a:ext cx="7329055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51769812-33F9-7BEF-C982-4CBC81F4B41C}"/>
              </a:ext>
            </a:extLst>
          </p:cNvPr>
          <p:cNvSpPr/>
          <p:nvPr/>
        </p:nvSpPr>
        <p:spPr bwMode="auto">
          <a:xfrm>
            <a:off x="6769410" y="4289377"/>
            <a:ext cx="1368152" cy="1080120"/>
          </a:xfrm>
          <a:prstGeom prst="rtTriangle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3" name="Pfeil nach unten 2">
            <a:extLst>
              <a:ext uri="{FF2B5EF4-FFF2-40B4-BE49-F238E27FC236}">
                <a16:creationId xmlns:a16="http://schemas.microsoft.com/office/drawing/2014/main" id="{08C98550-0145-1D5B-313B-E771F1097E28}"/>
              </a:ext>
            </a:extLst>
          </p:cNvPr>
          <p:cNvSpPr/>
          <p:nvPr/>
        </p:nvSpPr>
        <p:spPr bwMode="auto">
          <a:xfrm>
            <a:off x="3791744" y="2492896"/>
            <a:ext cx="216024" cy="432048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D3A72F4A-60BD-01AA-AC7C-974DFFA96D05}"/>
              </a:ext>
            </a:extLst>
          </p:cNvPr>
          <p:cNvSpPr/>
          <p:nvPr/>
        </p:nvSpPr>
        <p:spPr bwMode="auto">
          <a:xfrm rot="2467268">
            <a:off x="3630703" y="2864713"/>
            <a:ext cx="191234" cy="519224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203DEA2E-F3E3-4613-F737-8E319AB238AA}"/>
              </a:ext>
            </a:extLst>
          </p:cNvPr>
          <p:cNvSpPr/>
          <p:nvPr/>
        </p:nvSpPr>
        <p:spPr bwMode="auto">
          <a:xfrm rot="18690405">
            <a:off x="3930106" y="3112090"/>
            <a:ext cx="191243" cy="1280163"/>
          </a:xfrm>
          <a:prstGeom prst="downArrow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DEB6A2AB-9257-B751-603B-E07F1E5E506A}"/>
              </a:ext>
            </a:extLst>
          </p:cNvPr>
          <p:cNvSpPr/>
          <p:nvPr/>
        </p:nvSpPr>
        <p:spPr bwMode="auto">
          <a:xfrm rot="2709598">
            <a:off x="4269249" y="4090790"/>
            <a:ext cx="197316" cy="413373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199BFE1-4B6B-7038-7D67-A66375F09CB5}"/>
              </a:ext>
            </a:extLst>
          </p:cNvPr>
          <p:cNvCxnSpPr>
            <a:stCxn id="3" idx="0"/>
            <a:endCxn id="6" idx="2"/>
          </p:cNvCxnSpPr>
          <p:nvPr/>
        </p:nvCxnSpPr>
        <p:spPr bwMode="auto">
          <a:xfrm>
            <a:off x="3899756" y="2492896"/>
            <a:ext cx="321594" cy="19503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9C75283-BA82-4B3B-66CE-7B711F124905}"/>
              </a:ext>
            </a:extLst>
          </p:cNvPr>
          <p:cNvSpPr txBox="1"/>
          <p:nvPr/>
        </p:nvSpPr>
        <p:spPr>
          <a:xfrm>
            <a:off x="156455" y="2492896"/>
            <a:ext cx="280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weight</a:t>
            </a:r>
            <a:endParaRPr lang="de-DE" dirty="0">
              <a:cs typeface="Verdana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66DA09-A364-0805-C769-D31E840492FA}"/>
              </a:ext>
            </a:extLst>
          </p:cNvPr>
          <p:cNvSpPr txBox="1"/>
          <p:nvPr/>
        </p:nvSpPr>
        <p:spPr>
          <a:xfrm>
            <a:off x="520651" y="2852936"/>
            <a:ext cx="24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bears</a:t>
            </a:r>
            <a:r>
              <a:rPr lang="de-DE" dirty="0">
                <a:cs typeface="Verdana"/>
              </a:rPr>
              <a:t> on solid </a:t>
            </a:r>
            <a:r>
              <a:rPr lang="de-DE" dirty="0" err="1">
                <a:cs typeface="Verdana"/>
              </a:rPr>
              <a:t>phase</a:t>
            </a:r>
            <a:endParaRPr lang="de-DE" dirty="0">
              <a:cs typeface="Verdana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687AEF-78CE-A0D7-27D5-B4E5DAA61622}"/>
              </a:ext>
            </a:extLst>
          </p:cNvPr>
          <p:cNvSpPr txBox="1"/>
          <p:nvPr/>
        </p:nvSpPr>
        <p:spPr>
          <a:xfrm>
            <a:off x="583040" y="349477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bears</a:t>
            </a:r>
            <a:r>
              <a:rPr lang="de-DE" dirty="0">
                <a:cs typeface="Verdana"/>
              </a:rPr>
              <a:t> on liquid </a:t>
            </a:r>
            <a:r>
              <a:rPr lang="de-DE" dirty="0" err="1">
                <a:cs typeface="Verdana"/>
              </a:rPr>
              <a:t>phase</a:t>
            </a:r>
            <a:endParaRPr lang="de-DE" dirty="0">
              <a:cs typeface="Verdana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8A0A238-CC1E-7E17-5430-CF6E9A864611}"/>
              </a:ext>
            </a:extLst>
          </p:cNvPr>
          <p:cNvSpPr txBox="1"/>
          <p:nvPr/>
        </p:nvSpPr>
        <p:spPr>
          <a:xfrm>
            <a:off x="511706" y="4031025"/>
            <a:ext cx="24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cohesion</a:t>
            </a:r>
            <a:r>
              <a:rPr lang="de-DE" dirty="0">
                <a:cs typeface="Verdana"/>
              </a:rPr>
              <a:t> and </a:t>
            </a:r>
            <a:r>
              <a:rPr lang="de-DE" dirty="0" err="1">
                <a:cs typeface="Verdana"/>
              </a:rPr>
              <a:t>adhesion</a:t>
            </a:r>
            <a:endParaRPr lang="de-DE" dirty="0">
              <a:cs typeface="Verdana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4E79FB-1826-7293-03CE-CDFF93C14996}"/>
              </a:ext>
            </a:extLst>
          </p:cNvPr>
          <p:cNvSpPr txBox="1"/>
          <p:nvPr/>
        </p:nvSpPr>
        <p:spPr>
          <a:xfrm>
            <a:off x="4141535" y="298225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cs typeface="Verdana"/>
              </a:rPr>
              <a:t>resultant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sp>
        <p:nvSpPr>
          <p:cNvPr id="14" name="Pfeil nach unten 13">
            <a:extLst>
              <a:ext uri="{FF2B5EF4-FFF2-40B4-BE49-F238E27FC236}">
                <a16:creationId xmlns:a16="http://schemas.microsoft.com/office/drawing/2014/main" id="{3CDF8CDD-C3C4-EB60-1F63-3AF4FE0A8742}"/>
              </a:ext>
            </a:extLst>
          </p:cNvPr>
          <p:cNvSpPr/>
          <p:nvPr/>
        </p:nvSpPr>
        <p:spPr bwMode="auto">
          <a:xfrm rot="1455096">
            <a:off x="7284500" y="2961218"/>
            <a:ext cx="236221" cy="1649086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B2DD41-7946-6EBA-903D-84B626DBE010}"/>
              </a:ext>
            </a:extLst>
          </p:cNvPr>
          <p:cNvSpPr txBox="1"/>
          <p:nvPr/>
        </p:nvSpPr>
        <p:spPr>
          <a:xfrm>
            <a:off x="8272764" y="351062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cs typeface="Verdana"/>
              </a:rPr>
              <a:t>reaction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2CC5965-A414-F4EC-7261-52B2CE9540E8}"/>
              </a:ext>
            </a:extLst>
          </p:cNvPr>
          <p:cNvSpPr txBox="1"/>
          <p:nvPr/>
        </p:nvSpPr>
        <p:spPr>
          <a:xfrm>
            <a:off x="5789743" y="3505618"/>
            <a:ext cx="161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cs typeface="Verdana"/>
              </a:rPr>
              <a:t>normal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43E3E69-1143-7881-E156-B38B4A5BFE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15312" y="3178564"/>
            <a:ext cx="278960" cy="14355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4" name="Gruppieren 23"/>
          <p:cNvGrpSpPr/>
          <p:nvPr/>
        </p:nvGrpSpPr>
        <p:grpSpPr>
          <a:xfrm>
            <a:off x="3222469" y="1068908"/>
            <a:ext cx="1422400" cy="1423988"/>
            <a:chOff x="6319838" y="2995613"/>
            <a:chExt cx="1422400" cy="1423988"/>
          </a:xfrm>
        </p:grpSpPr>
        <p:sp>
          <p:nvSpPr>
            <p:cNvPr id="25" name="Freeform 89"/>
            <p:cNvSpPr>
              <a:spLocks/>
            </p:cNvSpPr>
            <p:nvPr/>
          </p:nvSpPr>
          <p:spPr bwMode="auto">
            <a:xfrm>
              <a:off x="6319838" y="2995613"/>
              <a:ext cx="1422400" cy="1423988"/>
            </a:xfrm>
            <a:custGeom>
              <a:avLst/>
              <a:gdLst>
                <a:gd name="T0" fmla="*/ 429 w 896"/>
                <a:gd name="T1" fmla="*/ 9 h 897"/>
                <a:gd name="T2" fmla="*/ 386 w 896"/>
                <a:gd name="T3" fmla="*/ 3 h 897"/>
                <a:gd name="T4" fmla="*/ 326 w 896"/>
                <a:gd name="T5" fmla="*/ 46 h 897"/>
                <a:gd name="T6" fmla="*/ 288 w 896"/>
                <a:gd name="T7" fmla="*/ 38 h 897"/>
                <a:gd name="T8" fmla="*/ 245 w 896"/>
                <a:gd name="T9" fmla="*/ 46 h 897"/>
                <a:gd name="T10" fmla="*/ 201 w 896"/>
                <a:gd name="T11" fmla="*/ 107 h 897"/>
                <a:gd name="T12" fmla="*/ 164 w 896"/>
                <a:gd name="T13" fmla="*/ 111 h 897"/>
                <a:gd name="T14" fmla="*/ 128 w 896"/>
                <a:gd name="T15" fmla="*/ 130 h 897"/>
                <a:gd name="T16" fmla="*/ 110 w 896"/>
                <a:gd name="T17" fmla="*/ 186 h 897"/>
                <a:gd name="T18" fmla="*/ 74 w 896"/>
                <a:gd name="T19" fmla="*/ 221 h 897"/>
                <a:gd name="T20" fmla="*/ 44 w 896"/>
                <a:gd name="T21" fmla="*/ 246 h 897"/>
                <a:gd name="T22" fmla="*/ 42 w 896"/>
                <a:gd name="T23" fmla="*/ 291 h 897"/>
                <a:gd name="T24" fmla="*/ 25 w 896"/>
                <a:gd name="T25" fmla="*/ 352 h 897"/>
                <a:gd name="T26" fmla="*/ 2 w 896"/>
                <a:gd name="T27" fmla="*/ 378 h 897"/>
                <a:gd name="T28" fmla="*/ 5 w 896"/>
                <a:gd name="T29" fmla="*/ 414 h 897"/>
                <a:gd name="T30" fmla="*/ 25 w 896"/>
                <a:gd name="T31" fmla="*/ 490 h 897"/>
                <a:gd name="T32" fmla="*/ 4 w 896"/>
                <a:gd name="T33" fmla="*/ 517 h 897"/>
                <a:gd name="T34" fmla="*/ 30 w 896"/>
                <a:gd name="T35" fmla="*/ 572 h 897"/>
                <a:gd name="T36" fmla="*/ 56 w 896"/>
                <a:gd name="T37" fmla="*/ 631 h 897"/>
                <a:gd name="T38" fmla="*/ 54 w 896"/>
                <a:gd name="T39" fmla="*/ 665 h 897"/>
                <a:gd name="T40" fmla="*/ 93 w 896"/>
                <a:gd name="T41" fmla="*/ 701 h 897"/>
                <a:gd name="T42" fmla="*/ 136 w 896"/>
                <a:gd name="T43" fmla="*/ 748 h 897"/>
                <a:gd name="T44" fmla="*/ 145 w 896"/>
                <a:gd name="T45" fmla="*/ 780 h 897"/>
                <a:gd name="T46" fmla="*/ 177 w 896"/>
                <a:gd name="T47" fmla="*/ 797 h 897"/>
                <a:gd name="T48" fmla="*/ 251 w 896"/>
                <a:gd name="T49" fmla="*/ 822 h 897"/>
                <a:gd name="T50" fmla="*/ 263 w 896"/>
                <a:gd name="T51" fmla="*/ 855 h 897"/>
                <a:gd name="T52" fmla="*/ 296 w 896"/>
                <a:gd name="T53" fmla="*/ 868 h 897"/>
                <a:gd name="T54" fmla="*/ 382 w 896"/>
                <a:gd name="T55" fmla="*/ 860 h 897"/>
                <a:gd name="T56" fmla="*/ 398 w 896"/>
                <a:gd name="T57" fmla="*/ 889 h 897"/>
                <a:gd name="T58" fmla="*/ 441 w 896"/>
                <a:gd name="T59" fmla="*/ 893 h 897"/>
                <a:gd name="T60" fmla="*/ 520 w 896"/>
                <a:gd name="T61" fmla="*/ 859 h 897"/>
                <a:gd name="T62" fmla="*/ 543 w 896"/>
                <a:gd name="T63" fmla="*/ 881 h 897"/>
                <a:gd name="T64" fmla="*/ 593 w 896"/>
                <a:gd name="T65" fmla="*/ 864 h 897"/>
                <a:gd name="T66" fmla="*/ 653 w 896"/>
                <a:gd name="T67" fmla="*/ 816 h 897"/>
                <a:gd name="T68" fmla="*/ 687 w 896"/>
                <a:gd name="T69" fmla="*/ 824 h 897"/>
                <a:gd name="T70" fmla="*/ 720 w 896"/>
                <a:gd name="T71" fmla="*/ 795 h 897"/>
                <a:gd name="T72" fmla="*/ 762 w 896"/>
                <a:gd name="T73" fmla="*/ 728 h 897"/>
                <a:gd name="T74" fmla="*/ 797 w 896"/>
                <a:gd name="T75" fmla="*/ 725 h 897"/>
                <a:gd name="T76" fmla="*/ 817 w 896"/>
                <a:gd name="T77" fmla="*/ 697 h 897"/>
                <a:gd name="T78" fmla="*/ 831 w 896"/>
                <a:gd name="T79" fmla="*/ 610 h 897"/>
                <a:gd name="T80" fmla="*/ 863 w 896"/>
                <a:gd name="T81" fmla="*/ 604 h 897"/>
                <a:gd name="T82" fmla="*/ 877 w 896"/>
                <a:gd name="T83" fmla="*/ 567 h 897"/>
                <a:gd name="T84" fmla="*/ 858 w 896"/>
                <a:gd name="T85" fmla="*/ 478 h 897"/>
                <a:gd name="T86" fmla="*/ 888 w 896"/>
                <a:gd name="T87" fmla="*/ 464 h 897"/>
                <a:gd name="T88" fmla="*/ 893 w 896"/>
                <a:gd name="T89" fmla="*/ 420 h 897"/>
                <a:gd name="T90" fmla="*/ 844 w 896"/>
                <a:gd name="T91" fmla="*/ 343 h 897"/>
                <a:gd name="T92" fmla="*/ 869 w 896"/>
                <a:gd name="T93" fmla="*/ 320 h 897"/>
                <a:gd name="T94" fmla="*/ 860 w 896"/>
                <a:gd name="T95" fmla="*/ 276 h 897"/>
                <a:gd name="T96" fmla="*/ 789 w 896"/>
                <a:gd name="T97" fmla="*/ 220 h 897"/>
                <a:gd name="T98" fmla="*/ 805 w 896"/>
                <a:gd name="T99" fmla="*/ 189 h 897"/>
                <a:gd name="T100" fmla="*/ 786 w 896"/>
                <a:gd name="T101" fmla="*/ 155 h 897"/>
                <a:gd name="T102" fmla="*/ 716 w 896"/>
                <a:gd name="T103" fmla="*/ 127 h 897"/>
                <a:gd name="T104" fmla="*/ 703 w 896"/>
                <a:gd name="T105" fmla="*/ 90 h 897"/>
                <a:gd name="T106" fmla="*/ 677 w 896"/>
                <a:gd name="T107" fmla="*/ 62 h 897"/>
                <a:gd name="T108" fmla="*/ 618 w 896"/>
                <a:gd name="T109" fmla="*/ 56 h 897"/>
                <a:gd name="T110" fmla="*/ 575 w 896"/>
                <a:gd name="T111" fmla="*/ 31 h 897"/>
                <a:gd name="T112" fmla="*/ 543 w 896"/>
                <a:gd name="T113" fmla="*/ 8 h 897"/>
                <a:gd name="T114" fmla="*/ 499 w 896"/>
                <a:gd name="T115" fmla="*/ 1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6" h="897">
                  <a:moveTo>
                    <a:pt x="442" y="35"/>
                  </a:moveTo>
                  <a:lnTo>
                    <a:pt x="441" y="30"/>
                  </a:lnTo>
                  <a:lnTo>
                    <a:pt x="439" y="25"/>
                  </a:lnTo>
                  <a:lnTo>
                    <a:pt x="435" y="16"/>
                  </a:lnTo>
                  <a:lnTo>
                    <a:pt x="432" y="12"/>
                  </a:lnTo>
                  <a:lnTo>
                    <a:pt x="429" y="9"/>
                  </a:lnTo>
                  <a:lnTo>
                    <a:pt x="425" y="5"/>
                  </a:lnTo>
                  <a:lnTo>
                    <a:pt x="421" y="4"/>
                  </a:lnTo>
                  <a:lnTo>
                    <a:pt x="414" y="1"/>
                  </a:lnTo>
                  <a:lnTo>
                    <a:pt x="404" y="0"/>
                  </a:lnTo>
                  <a:lnTo>
                    <a:pt x="395" y="1"/>
                  </a:lnTo>
                  <a:lnTo>
                    <a:pt x="386" y="3"/>
                  </a:lnTo>
                  <a:lnTo>
                    <a:pt x="382" y="4"/>
                  </a:lnTo>
                  <a:lnTo>
                    <a:pt x="378" y="7"/>
                  </a:lnTo>
                  <a:lnTo>
                    <a:pt x="370" y="12"/>
                  </a:lnTo>
                  <a:lnTo>
                    <a:pt x="356" y="22"/>
                  </a:lnTo>
                  <a:lnTo>
                    <a:pt x="342" y="34"/>
                  </a:lnTo>
                  <a:lnTo>
                    <a:pt x="326" y="46"/>
                  </a:lnTo>
                  <a:lnTo>
                    <a:pt x="309" y="59"/>
                  </a:lnTo>
                  <a:lnTo>
                    <a:pt x="306" y="54"/>
                  </a:lnTo>
                  <a:lnTo>
                    <a:pt x="302" y="50"/>
                  </a:lnTo>
                  <a:lnTo>
                    <a:pt x="296" y="43"/>
                  </a:lnTo>
                  <a:lnTo>
                    <a:pt x="292" y="41"/>
                  </a:lnTo>
                  <a:lnTo>
                    <a:pt x="288" y="38"/>
                  </a:lnTo>
                  <a:lnTo>
                    <a:pt x="284" y="37"/>
                  </a:lnTo>
                  <a:lnTo>
                    <a:pt x="279" y="35"/>
                  </a:lnTo>
                  <a:lnTo>
                    <a:pt x="270" y="37"/>
                  </a:lnTo>
                  <a:lnTo>
                    <a:pt x="262" y="38"/>
                  </a:lnTo>
                  <a:lnTo>
                    <a:pt x="253" y="42"/>
                  </a:lnTo>
                  <a:lnTo>
                    <a:pt x="245" y="46"/>
                  </a:lnTo>
                  <a:lnTo>
                    <a:pt x="242" y="48"/>
                  </a:lnTo>
                  <a:lnTo>
                    <a:pt x="238" y="52"/>
                  </a:lnTo>
                  <a:lnTo>
                    <a:pt x="233" y="60"/>
                  </a:lnTo>
                  <a:lnTo>
                    <a:pt x="224" y="75"/>
                  </a:lnTo>
                  <a:lnTo>
                    <a:pt x="213" y="90"/>
                  </a:lnTo>
                  <a:lnTo>
                    <a:pt x="201" y="107"/>
                  </a:lnTo>
                  <a:lnTo>
                    <a:pt x="191" y="124"/>
                  </a:lnTo>
                  <a:lnTo>
                    <a:pt x="186" y="120"/>
                  </a:lnTo>
                  <a:lnTo>
                    <a:pt x="181" y="118"/>
                  </a:lnTo>
                  <a:lnTo>
                    <a:pt x="173" y="114"/>
                  </a:lnTo>
                  <a:lnTo>
                    <a:pt x="167" y="113"/>
                  </a:lnTo>
                  <a:lnTo>
                    <a:pt x="164" y="111"/>
                  </a:lnTo>
                  <a:lnTo>
                    <a:pt x="158" y="111"/>
                  </a:lnTo>
                  <a:lnTo>
                    <a:pt x="154" y="113"/>
                  </a:lnTo>
                  <a:lnTo>
                    <a:pt x="146" y="115"/>
                  </a:lnTo>
                  <a:lnTo>
                    <a:pt x="139" y="120"/>
                  </a:lnTo>
                  <a:lnTo>
                    <a:pt x="132" y="126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3" y="137"/>
                  </a:lnTo>
                  <a:lnTo>
                    <a:pt x="122" y="141"/>
                  </a:lnTo>
                  <a:lnTo>
                    <a:pt x="119" y="151"/>
                  </a:lnTo>
                  <a:lnTo>
                    <a:pt x="115" y="168"/>
                  </a:lnTo>
                  <a:lnTo>
                    <a:pt x="110" y="186"/>
                  </a:lnTo>
                  <a:lnTo>
                    <a:pt x="105" y="204"/>
                  </a:lnTo>
                  <a:lnTo>
                    <a:pt x="99" y="225"/>
                  </a:lnTo>
                  <a:lnTo>
                    <a:pt x="94" y="223"/>
                  </a:lnTo>
                  <a:lnTo>
                    <a:pt x="89" y="223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69" y="221"/>
                  </a:lnTo>
                  <a:lnTo>
                    <a:pt x="65" y="223"/>
                  </a:lnTo>
                  <a:lnTo>
                    <a:pt x="61" y="225"/>
                  </a:lnTo>
                  <a:lnTo>
                    <a:pt x="55" y="230"/>
                  </a:lnTo>
                  <a:lnTo>
                    <a:pt x="50" y="237"/>
                  </a:lnTo>
                  <a:lnTo>
                    <a:pt x="44" y="246"/>
                  </a:lnTo>
                  <a:lnTo>
                    <a:pt x="43" y="250"/>
                  </a:lnTo>
                  <a:lnTo>
                    <a:pt x="40" y="254"/>
                  </a:lnTo>
                  <a:lnTo>
                    <a:pt x="40" y="258"/>
                  </a:lnTo>
                  <a:lnTo>
                    <a:pt x="40" y="263"/>
                  </a:lnTo>
                  <a:lnTo>
                    <a:pt x="40" y="272"/>
                  </a:lnTo>
                  <a:lnTo>
                    <a:pt x="42" y="291"/>
                  </a:lnTo>
                  <a:lnTo>
                    <a:pt x="43" y="309"/>
                  </a:lnTo>
                  <a:lnTo>
                    <a:pt x="44" y="329"/>
                  </a:lnTo>
                  <a:lnTo>
                    <a:pt x="46" y="350"/>
                  </a:lnTo>
                  <a:lnTo>
                    <a:pt x="40" y="350"/>
                  </a:lnTo>
                  <a:lnTo>
                    <a:pt x="34" y="351"/>
                  </a:lnTo>
                  <a:lnTo>
                    <a:pt x="25" y="352"/>
                  </a:lnTo>
                  <a:lnTo>
                    <a:pt x="21" y="354"/>
                  </a:lnTo>
                  <a:lnTo>
                    <a:pt x="17" y="356"/>
                  </a:lnTo>
                  <a:lnTo>
                    <a:pt x="13" y="359"/>
                  </a:lnTo>
                  <a:lnTo>
                    <a:pt x="10" y="363"/>
                  </a:lnTo>
                  <a:lnTo>
                    <a:pt x="5" y="369"/>
                  </a:lnTo>
                  <a:lnTo>
                    <a:pt x="2" y="378"/>
                  </a:lnTo>
                  <a:lnTo>
                    <a:pt x="1" y="388"/>
                  </a:lnTo>
                  <a:lnTo>
                    <a:pt x="0" y="392"/>
                  </a:lnTo>
                  <a:lnTo>
                    <a:pt x="0" y="395"/>
                  </a:lnTo>
                  <a:lnTo>
                    <a:pt x="1" y="401"/>
                  </a:lnTo>
                  <a:lnTo>
                    <a:pt x="2" y="405"/>
                  </a:lnTo>
                  <a:lnTo>
                    <a:pt x="5" y="414"/>
                  </a:lnTo>
                  <a:lnTo>
                    <a:pt x="13" y="430"/>
                  </a:lnTo>
                  <a:lnTo>
                    <a:pt x="19" y="448"/>
                  </a:lnTo>
                  <a:lnTo>
                    <a:pt x="27" y="466"/>
                  </a:lnTo>
                  <a:lnTo>
                    <a:pt x="35" y="485"/>
                  </a:lnTo>
                  <a:lnTo>
                    <a:pt x="30" y="487"/>
                  </a:lnTo>
                  <a:lnTo>
                    <a:pt x="25" y="490"/>
                  </a:lnTo>
                  <a:lnTo>
                    <a:pt x="17" y="495"/>
                  </a:lnTo>
                  <a:lnTo>
                    <a:pt x="13" y="498"/>
                  </a:lnTo>
                  <a:lnTo>
                    <a:pt x="10" y="500"/>
                  </a:lnTo>
                  <a:lnTo>
                    <a:pt x="8" y="504"/>
                  </a:lnTo>
                  <a:lnTo>
                    <a:pt x="6" y="509"/>
                  </a:lnTo>
                  <a:lnTo>
                    <a:pt x="4" y="517"/>
                  </a:lnTo>
                  <a:lnTo>
                    <a:pt x="4" y="525"/>
                  </a:lnTo>
                  <a:lnTo>
                    <a:pt x="5" y="536"/>
                  </a:lnTo>
                  <a:lnTo>
                    <a:pt x="8" y="543"/>
                  </a:lnTo>
                  <a:lnTo>
                    <a:pt x="13" y="551"/>
                  </a:lnTo>
                  <a:lnTo>
                    <a:pt x="18" y="559"/>
                  </a:lnTo>
                  <a:lnTo>
                    <a:pt x="30" y="572"/>
                  </a:lnTo>
                  <a:lnTo>
                    <a:pt x="43" y="587"/>
                  </a:lnTo>
                  <a:lnTo>
                    <a:pt x="56" y="601"/>
                  </a:lnTo>
                  <a:lnTo>
                    <a:pt x="71" y="615"/>
                  </a:lnTo>
                  <a:lnTo>
                    <a:pt x="65" y="619"/>
                  </a:lnTo>
                  <a:lnTo>
                    <a:pt x="61" y="623"/>
                  </a:lnTo>
                  <a:lnTo>
                    <a:pt x="56" y="631"/>
                  </a:lnTo>
                  <a:lnTo>
                    <a:pt x="54" y="635"/>
                  </a:lnTo>
                  <a:lnTo>
                    <a:pt x="51" y="639"/>
                  </a:lnTo>
                  <a:lnTo>
                    <a:pt x="50" y="643"/>
                  </a:lnTo>
                  <a:lnTo>
                    <a:pt x="50" y="648"/>
                  </a:lnTo>
                  <a:lnTo>
                    <a:pt x="51" y="657"/>
                  </a:lnTo>
                  <a:lnTo>
                    <a:pt x="54" y="665"/>
                  </a:lnTo>
                  <a:lnTo>
                    <a:pt x="57" y="673"/>
                  </a:lnTo>
                  <a:lnTo>
                    <a:pt x="63" y="681"/>
                  </a:lnTo>
                  <a:lnTo>
                    <a:pt x="67" y="684"/>
                  </a:lnTo>
                  <a:lnTo>
                    <a:pt x="69" y="687"/>
                  </a:lnTo>
                  <a:lnTo>
                    <a:pt x="78" y="691"/>
                  </a:lnTo>
                  <a:lnTo>
                    <a:pt x="93" y="701"/>
                  </a:lnTo>
                  <a:lnTo>
                    <a:pt x="110" y="710"/>
                  </a:lnTo>
                  <a:lnTo>
                    <a:pt x="127" y="719"/>
                  </a:lnTo>
                  <a:lnTo>
                    <a:pt x="145" y="729"/>
                  </a:lnTo>
                  <a:lnTo>
                    <a:pt x="143" y="735"/>
                  </a:lnTo>
                  <a:lnTo>
                    <a:pt x="140" y="739"/>
                  </a:lnTo>
                  <a:lnTo>
                    <a:pt x="136" y="748"/>
                  </a:lnTo>
                  <a:lnTo>
                    <a:pt x="135" y="753"/>
                  </a:lnTo>
                  <a:lnTo>
                    <a:pt x="135" y="757"/>
                  </a:lnTo>
                  <a:lnTo>
                    <a:pt x="135" y="762"/>
                  </a:lnTo>
                  <a:lnTo>
                    <a:pt x="136" y="766"/>
                  </a:lnTo>
                  <a:lnTo>
                    <a:pt x="140" y="774"/>
                  </a:lnTo>
                  <a:lnTo>
                    <a:pt x="145" y="780"/>
                  </a:lnTo>
                  <a:lnTo>
                    <a:pt x="152" y="787"/>
                  </a:lnTo>
                  <a:lnTo>
                    <a:pt x="156" y="791"/>
                  </a:lnTo>
                  <a:lnTo>
                    <a:pt x="160" y="792"/>
                  </a:lnTo>
                  <a:lnTo>
                    <a:pt x="164" y="795"/>
                  </a:lnTo>
                  <a:lnTo>
                    <a:pt x="167" y="796"/>
                  </a:lnTo>
                  <a:lnTo>
                    <a:pt x="177" y="797"/>
                  </a:lnTo>
                  <a:lnTo>
                    <a:pt x="195" y="801"/>
                  </a:lnTo>
                  <a:lnTo>
                    <a:pt x="213" y="804"/>
                  </a:lnTo>
                  <a:lnTo>
                    <a:pt x="233" y="808"/>
                  </a:lnTo>
                  <a:lnTo>
                    <a:pt x="253" y="812"/>
                  </a:lnTo>
                  <a:lnTo>
                    <a:pt x="251" y="817"/>
                  </a:lnTo>
                  <a:lnTo>
                    <a:pt x="251" y="822"/>
                  </a:lnTo>
                  <a:lnTo>
                    <a:pt x="251" y="833"/>
                  </a:lnTo>
                  <a:lnTo>
                    <a:pt x="251" y="837"/>
                  </a:lnTo>
                  <a:lnTo>
                    <a:pt x="253" y="841"/>
                  </a:lnTo>
                  <a:lnTo>
                    <a:pt x="254" y="846"/>
                  </a:lnTo>
                  <a:lnTo>
                    <a:pt x="256" y="850"/>
                  </a:lnTo>
                  <a:lnTo>
                    <a:pt x="263" y="855"/>
                  </a:lnTo>
                  <a:lnTo>
                    <a:pt x="270" y="860"/>
                  </a:lnTo>
                  <a:lnTo>
                    <a:pt x="279" y="864"/>
                  </a:lnTo>
                  <a:lnTo>
                    <a:pt x="283" y="866"/>
                  </a:lnTo>
                  <a:lnTo>
                    <a:pt x="287" y="867"/>
                  </a:lnTo>
                  <a:lnTo>
                    <a:pt x="292" y="868"/>
                  </a:lnTo>
                  <a:lnTo>
                    <a:pt x="296" y="868"/>
                  </a:lnTo>
                  <a:lnTo>
                    <a:pt x="305" y="867"/>
                  </a:lnTo>
                  <a:lnTo>
                    <a:pt x="323" y="864"/>
                  </a:lnTo>
                  <a:lnTo>
                    <a:pt x="342" y="862"/>
                  </a:lnTo>
                  <a:lnTo>
                    <a:pt x="361" y="858"/>
                  </a:lnTo>
                  <a:lnTo>
                    <a:pt x="381" y="855"/>
                  </a:lnTo>
                  <a:lnTo>
                    <a:pt x="382" y="860"/>
                  </a:lnTo>
                  <a:lnTo>
                    <a:pt x="384" y="866"/>
                  </a:lnTo>
                  <a:lnTo>
                    <a:pt x="386" y="875"/>
                  </a:lnTo>
                  <a:lnTo>
                    <a:pt x="389" y="879"/>
                  </a:lnTo>
                  <a:lnTo>
                    <a:pt x="390" y="883"/>
                  </a:lnTo>
                  <a:lnTo>
                    <a:pt x="394" y="887"/>
                  </a:lnTo>
                  <a:lnTo>
                    <a:pt x="398" y="889"/>
                  </a:lnTo>
                  <a:lnTo>
                    <a:pt x="406" y="893"/>
                  </a:lnTo>
                  <a:lnTo>
                    <a:pt x="414" y="894"/>
                  </a:lnTo>
                  <a:lnTo>
                    <a:pt x="423" y="897"/>
                  </a:lnTo>
                  <a:lnTo>
                    <a:pt x="432" y="896"/>
                  </a:lnTo>
                  <a:lnTo>
                    <a:pt x="436" y="896"/>
                  </a:lnTo>
                  <a:lnTo>
                    <a:pt x="441" y="893"/>
                  </a:lnTo>
                  <a:lnTo>
                    <a:pt x="449" y="889"/>
                  </a:lnTo>
                  <a:lnTo>
                    <a:pt x="465" y="881"/>
                  </a:lnTo>
                  <a:lnTo>
                    <a:pt x="482" y="872"/>
                  </a:lnTo>
                  <a:lnTo>
                    <a:pt x="499" y="863"/>
                  </a:lnTo>
                  <a:lnTo>
                    <a:pt x="517" y="854"/>
                  </a:lnTo>
                  <a:lnTo>
                    <a:pt x="520" y="859"/>
                  </a:lnTo>
                  <a:lnTo>
                    <a:pt x="522" y="863"/>
                  </a:lnTo>
                  <a:lnTo>
                    <a:pt x="529" y="871"/>
                  </a:lnTo>
                  <a:lnTo>
                    <a:pt x="531" y="875"/>
                  </a:lnTo>
                  <a:lnTo>
                    <a:pt x="535" y="877"/>
                  </a:lnTo>
                  <a:lnTo>
                    <a:pt x="539" y="880"/>
                  </a:lnTo>
                  <a:lnTo>
                    <a:pt x="543" y="881"/>
                  </a:lnTo>
                  <a:lnTo>
                    <a:pt x="552" y="883"/>
                  </a:lnTo>
                  <a:lnTo>
                    <a:pt x="560" y="881"/>
                  </a:lnTo>
                  <a:lnTo>
                    <a:pt x="569" y="880"/>
                  </a:lnTo>
                  <a:lnTo>
                    <a:pt x="579" y="876"/>
                  </a:lnTo>
                  <a:lnTo>
                    <a:pt x="586" y="871"/>
                  </a:lnTo>
                  <a:lnTo>
                    <a:pt x="593" y="864"/>
                  </a:lnTo>
                  <a:lnTo>
                    <a:pt x="605" y="851"/>
                  </a:lnTo>
                  <a:lnTo>
                    <a:pt x="618" y="838"/>
                  </a:lnTo>
                  <a:lnTo>
                    <a:pt x="631" y="824"/>
                  </a:lnTo>
                  <a:lnTo>
                    <a:pt x="645" y="808"/>
                  </a:lnTo>
                  <a:lnTo>
                    <a:pt x="649" y="813"/>
                  </a:lnTo>
                  <a:lnTo>
                    <a:pt x="653" y="816"/>
                  </a:lnTo>
                  <a:lnTo>
                    <a:pt x="661" y="821"/>
                  </a:lnTo>
                  <a:lnTo>
                    <a:pt x="665" y="824"/>
                  </a:lnTo>
                  <a:lnTo>
                    <a:pt x="670" y="825"/>
                  </a:lnTo>
                  <a:lnTo>
                    <a:pt x="674" y="826"/>
                  </a:lnTo>
                  <a:lnTo>
                    <a:pt x="679" y="826"/>
                  </a:lnTo>
                  <a:lnTo>
                    <a:pt x="687" y="824"/>
                  </a:lnTo>
                  <a:lnTo>
                    <a:pt x="695" y="821"/>
                  </a:lnTo>
                  <a:lnTo>
                    <a:pt x="703" y="816"/>
                  </a:lnTo>
                  <a:lnTo>
                    <a:pt x="711" y="811"/>
                  </a:lnTo>
                  <a:lnTo>
                    <a:pt x="714" y="807"/>
                  </a:lnTo>
                  <a:lnTo>
                    <a:pt x="716" y="803"/>
                  </a:lnTo>
                  <a:lnTo>
                    <a:pt x="720" y="795"/>
                  </a:lnTo>
                  <a:lnTo>
                    <a:pt x="727" y="778"/>
                  </a:lnTo>
                  <a:lnTo>
                    <a:pt x="736" y="761"/>
                  </a:lnTo>
                  <a:lnTo>
                    <a:pt x="744" y="742"/>
                  </a:lnTo>
                  <a:lnTo>
                    <a:pt x="751" y="724"/>
                  </a:lnTo>
                  <a:lnTo>
                    <a:pt x="757" y="727"/>
                  </a:lnTo>
                  <a:lnTo>
                    <a:pt x="762" y="728"/>
                  </a:lnTo>
                  <a:lnTo>
                    <a:pt x="771" y="731"/>
                  </a:lnTo>
                  <a:lnTo>
                    <a:pt x="776" y="732"/>
                  </a:lnTo>
                  <a:lnTo>
                    <a:pt x="780" y="732"/>
                  </a:lnTo>
                  <a:lnTo>
                    <a:pt x="786" y="732"/>
                  </a:lnTo>
                  <a:lnTo>
                    <a:pt x="789" y="729"/>
                  </a:lnTo>
                  <a:lnTo>
                    <a:pt x="797" y="725"/>
                  </a:lnTo>
                  <a:lnTo>
                    <a:pt x="803" y="720"/>
                  </a:lnTo>
                  <a:lnTo>
                    <a:pt x="809" y="712"/>
                  </a:lnTo>
                  <a:lnTo>
                    <a:pt x="812" y="708"/>
                  </a:lnTo>
                  <a:lnTo>
                    <a:pt x="814" y="704"/>
                  </a:lnTo>
                  <a:lnTo>
                    <a:pt x="816" y="701"/>
                  </a:lnTo>
                  <a:lnTo>
                    <a:pt x="817" y="697"/>
                  </a:lnTo>
                  <a:lnTo>
                    <a:pt x="818" y="686"/>
                  </a:lnTo>
                  <a:lnTo>
                    <a:pt x="820" y="669"/>
                  </a:lnTo>
                  <a:lnTo>
                    <a:pt x="821" y="651"/>
                  </a:lnTo>
                  <a:lnTo>
                    <a:pt x="824" y="631"/>
                  </a:lnTo>
                  <a:lnTo>
                    <a:pt x="825" y="610"/>
                  </a:lnTo>
                  <a:lnTo>
                    <a:pt x="831" y="610"/>
                  </a:lnTo>
                  <a:lnTo>
                    <a:pt x="837" y="610"/>
                  </a:lnTo>
                  <a:lnTo>
                    <a:pt x="846" y="610"/>
                  </a:lnTo>
                  <a:lnTo>
                    <a:pt x="851" y="610"/>
                  </a:lnTo>
                  <a:lnTo>
                    <a:pt x="855" y="609"/>
                  </a:lnTo>
                  <a:lnTo>
                    <a:pt x="859" y="606"/>
                  </a:lnTo>
                  <a:lnTo>
                    <a:pt x="863" y="604"/>
                  </a:lnTo>
                  <a:lnTo>
                    <a:pt x="868" y="597"/>
                  </a:lnTo>
                  <a:lnTo>
                    <a:pt x="872" y="589"/>
                  </a:lnTo>
                  <a:lnTo>
                    <a:pt x="876" y="580"/>
                  </a:lnTo>
                  <a:lnTo>
                    <a:pt x="877" y="576"/>
                  </a:lnTo>
                  <a:lnTo>
                    <a:pt x="877" y="572"/>
                  </a:lnTo>
                  <a:lnTo>
                    <a:pt x="877" y="567"/>
                  </a:lnTo>
                  <a:lnTo>
                    <a:pt x="877" y="562"/>
                  </a:lnTo>
                  <a:lnTo>
                    <a:pt x="876" y="553"/>
                  </a:lnTo>
                  <a:lnTo>
                    <a:pt x="871" y="536"/>
                  </a:lnTo>
                  <a:lnTo>
                    <a:pt x="867" y="517"/>
                  </a:lnTo>
                  <a:lnTo>
                    <a:pt x="863" y="498"/>
                  </a:lnTo>
                  <a:lnTo>
                    <a:pt x="858" y="478"/>
                  </a:lnTo>
                  <a:lnTo>
                    <a:pt x="863" y="477"/>
                  </a:lnTo>
                  <a:lnTo>
                    <a:pt x="868" y="475"/>
                  </a:lnTo>
                  <a:lnTo>
                    <a:pt x="877" y="471"/>
                  </a:lnTo>
                  <a:lnTo>
                    <a:pt x="881" y="470"/>
                  </a:lnTo>
                  <a:lnTo>
                    <a:pt x="885" y="467"/>
                  </a:lnTo>
                  <a:lnTo>
                    <a:pt x="888" y="464"/>
                  </a:lnTo>
                  <a:lnTo>
                    <a:pt x="890" y="460"/>
                  </a:lnTo>
                  <a:lnTo>
                    <a:pt x="893" y="452"/>
                  </a:lnTo>
                  <a:lnTo>
                    <a:pt x="896" y="443"/>
                  </a:lnTo>
                  <a:lnTo>
                    <a:pt x="896" y="433"/>
                  </a:lnTo>
                  <a:lnTo>
                    <a:pt x="894" y="424"/>
                  </a:lnTo>
                  <a:lnTo>
                    <a:pt x="893" y="420"/>
                  </a:lnTo>
                  <a:lnTo>
                    <a:pt x="892" y="416"/>
                  </a:lnTo>
                  <a:lnTo>
                    <a:pt x="886" y="409"/>
                  </a:lnTo>
                  <a:lnTo>
                    <a:pt x="877" y="393"/>
                  </a:lnTo>
                  <a:lnTo>
                    <a:pt x="867" y="377"/>
                  </a:lnTo>
                  <a:lnTo>
                    <a:pt x="856" y="360"/>
                  </a:lnTo>
                  <a:lnTo>
                    <a:pt x="844" y="343"/>
                  </a:lnTo>
                  <a:lnTo>
                    <a:pt x="850" y="340"/>
                  </a:lnTo>
                  <a:lnTo>
                    <a:pt x="855" y="337"/>
                  </a:lnTo>
                  <a:lnTo>
                    <a:pt x="861" y="330"/>
                  </a:lnTo>
                  <a:lnTo>
                    <a:pt x="865" y="327"/>
                  </a:lnTo>
                  <a:lnTo>
                    <a:pt x="868" y="323"/>
                  </a:lnTo>
                  <a:lnTo>
                    <a:pt x="869" y="320"/>
                  </a:lnTo>
                  <a:lnTo>
                    <a:pt x="871" y="314"/>
                  </a:lnTo>
                  <a:lnTo>
                    <a:pt x="871" y="306"/>
                  </a:lnTo>
                  <a:lnTo>
                    <a:pt x="869" y="297"/>
                  </a:lnTo>
                  <a:lnTo>
                    <a:pt x="867" y="288"/>
                  </a:lnTo>
                  <a:lnTo>
                    <a:pt x="863" y="280"/>
                  </a:lnTo>
                  <a:lnTo>
                    <a:pt x="860" y="276"/>
                  </a:lnTo>
                  <a:lnTo>
                    <a:pt x="858" y="274"/>
                  </a:lnTo>
                  <a:lnTo>
                    <a:pt x="850" y="267"/>
                  </a:lnTo>
                  <a:lnTo>
                    <a:pt x="835" y="257"/>
                  </a:lnTo>
                  <a:lnTo>
                    <a:pt x="821" y="245"/>
                  </a:lnTo>
                  <a:lnTo>
                    <a:pt x="805" y="232"/>
                  </a:lnTo>
                  <a:lnTo>
                    <a:pt x="789" y="220"/>
                  </a:lnTo>
                  <a:lnTo>
                    <a:pt x="793" y="215"/>
                  </a:lnTo>
                  <a:lnTo>
                    <a:pt x="796" y="211"/>
                  </a:lnTo>
                  <a:lnTo>
                    <a:pt x="801" y="202"/>
                  </a:lnTo>
                  <a:lnTo>
                    <a:pt x="803" y="198"/>
                  </a:lnTo>
                  <a:lnTo>
                    <a:pt x="804" y="194"/>
                  </a:lnTo>
                  <a:lnTo>
                    <a:pt x="805" y="189"/>
                  </a:lnTo>
                  <a:lnTo>
                    <a:pt x="804" y="183"/>
                  </a:lnTo>
                  <a:lnTo>
                    <a:pt x="801" y="175"/>
                  </a:lnTo>
                  <a:lnTo>
                    <a:pt x="797" y="169"/>
                  </a:lnTo>
                  <a:lnTo>
                    <a:pt x="792" y="161"/>
                  </a:lnTo>
                  <a:lnTo>
                    <a:pt x="789" y="157"/>
                  </a:lnTo>
                  <a:lnTo>
                    <a:pt x="786" y="155"/>
                  </a:lnTo>
                  <a:lnTo>
                    <a:pt x="783" y="152"/>
                  </a:lnTo>
                  <a:lnTo>
                    <a:pt x="778" y="149"/>
                  </a:lnTo>
                  <a:lnTo>
                    <a:pt x="770" y="147"/>
                  </a:lnTo>
                  <a:lnTo>
                    <a:pt x="753" y="140"/>
                  </a:lnTo>
                  <a:lnTo>
                    <a:pt x="734" y="134"/>
                  </a:lnTo>
                  <a:lnTo>
                    <a:pt x="716" y="127"/>
                  </a:lnTo>
                  <a:lnTo>
                    <a:pt x="696" y="120"/>
                  </a:lnTo>
                  <a:lnTo>
                    <a:pt x="699" y="114"/>
                  </a:lnTo>
                  <a:lnTo>
                    <a:pt x="700" y="110"/>
                  </a:lnTo>
                  <a:lnTo>
                    <a:pt x="702" y="100"/>
                  </a:lnTo>
                  <a:lnTo>
                    <a:pt x="703" y="96"/>
                  </a:lnTo>
                  <a:lnTo>
                    <a:pt x="703" y="90"/>
                  </a:lnTo>
                  <a:lnTo>
                    <a:pt x="702" y="86"/>
                  </a:lnTo>
                  <a:lnTo>
                    <a:pt x="699" y="82"/>
                  </a:lnTo>
                  <a:lnTo>
                    <a:pt x="694" y="75"/>
                  </a:lnTo>
                  <a:lnTo>
                    <a:pt x="689" y="69"/>
                  </a:lnTo>
                  <a:lnTo>
                    <a:pt x="681" y="64"/>
                  </a:lnTo>
                  <a:lnTo>
                    <a:pt x="677" y="62"/>
                  </a:lnTo>
                  <a:lnTo>
                    <a:pt x="673" y="60"/>
                  </a:lnTo>
                  <a:lnTo>
                    <a:pt x="668" y="59"/>
                  </a:lnTo>
                  <a:lnTo>
                    <a:pt x="664" y="58"/>
                  </a:lnTo>
                  <a:lnTo>
                    <a:pt x="655" y="58"/>
                  </a:lnTo>
                  <a:lnTo>
                    <a:pt x="636" y="58"/>
                  </a:lnTo>
                  <a:lnTo>
                    <a:pt x="618" y="56"/>
                  </a:lnTo>
                  <a:lnTo>
                    <a:pt x="597" y="56"/>
                  </a:lnTo>
                  <a:lnTo>
                    <a:pt x="577" y="56"/>
                  </a:lnTo>
                  <a:lnTo>
                    <a:pt x="577" y="51"/>
                  </a:lnTo>
                  <a:lnTo>
                    <a:pt x="577" y="46"/>
                  </a:lnTo>
                  <a:lnTo>
                    <a:pt x="576" y="35"/>
                  </a:lnTo>
                  <a:lnTo>
                    <a:pt x="575" y="31"/>
                  </a:lnTo>
                  <a:lnTo>
                    <a:pt x="573" y="27"/>
                  </a:lnTo>
                  <a:lnTo>
                    <a:pt x="571" y="24"/>
                  </a:lnTo>
                  <a:lnTo>
                    <a:pt x="567" y="20"/>
                  </a:lnTo>
                  <a:lnTo>
                    <a:pt x="560" y="14"/>
                  </a:lnTo>
                  <a:lnTo>
                    <a:pt x="552" y="12"/>
                  </a:lnTo>
                  <a:lnTo>
                    <a:pt x="543" y="8"/>
                  </a:lnTo>
                  <a:lnTo>
                    <a:pt x="538" y="8"/>
                  </a:lnTo>
                  <a:lnTo>
                    <a:pt x="534" y="7"/>
                  </a:lnTo>
                  <a:lnTo>
                    <a:pt x="530" y="8"/>
                  </a:lnTo>
                  <a:lnTo>
                    <a:pt x="525" y="8"/>
                  </a:lnTo>
                  <a:lnTo>
                    <a:pt x="516" y="12"/>
                  </a:lnTo>
                  <a:lnTo>
                    <a:pt x="499" y="17"/>
                  </a:lnTo>
                  <a:lnTo>
                    <a:pt x="482" y="22"/>
                  </a:lnTo>
                  <a:lnTo>
                    <a:pt x="462" y="29"/>
                  </a:lnTo>
                  <a:lnTo>
                    <a:pt x="442" y="3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auto">
            <a:xfrm>
              <a:off x="6672263" y="3351213"/>
              <a:ext cx="709613" cy="708025"/>
            </a:xfrm>
            <a:custGeom>
              <a:avLst/>
              <a:gdLst>
                <a:gd name="T0" fmla="*/ 67 w 447"/>
                <a:gd name="T1" fmla="*/ 64 h 446"/>
                <a:gd name="T2" fmla="*/ 100 w 447"/>
                <a:gd name="T3" fmla="*/ 38 h 446"/>
                <a:gd name="T4" fmla="*/ 129 w 447"/>
                <a:gd name="T5" fmla="*/ 21 h 446"/>
                <a:gd name="T6" fmla="*/ 150 w 447"/>
                <a:gd name="T7" fmla="*/ 13 h 446"/>
                <a:gd name="T8" fmla="*/ 172 w 447"/>
                <a:gd name="T9" fmla="*/ 6 h 446"/>
                <a:gd name="T10" fmla="*/ 194 w 447"/>
                <a:gd name="T11" fmla="*/ 3 h 446"/>
                <a:gd name="T12" fmla="*/ 218 w 447"/>
                <a:gd name="T13" fmla="*/ 0 h 446"/>
                <a:gd name="T14" fmla="*/ 241 w 447"/>
                <a:gd name="T15" fmla="*/ 1 h 446"/>
                <a:gd name="T16" fmla="*/ 264 w 447"/>
                <a:gd name="T17" fmla="*/ 4 h 446"/>
                <a:gd name="T18" fmla="*/ 286 w 447"/>
                <a:gd name="T19" fmla="*/ 9 h 446"/>
                <a:gd name="T20" fmla="*/ 307 w 447"/>
                <a:gd name="T21" fmla="*/ 16 h 446"/>
                <a:gd name="T22" fmla="*/ 336 w 447"/>
                <a:gd name="T23" fmla="*/ 30 h 446"/>
                <a:gd name="T24" fmla="*/ 368 w 447"/>
                <a:gd name="T25" fmla="*/ 54 h 446"/>
                <a:gd name="T26" fmla="*/ 397 w 447"/>
                <a:gd name="T27" fmla="*/ 82 h 446"/>
                <a:gd name="T28" fmla="*/ 421 w 447"/>
                <a:gd name="T29" fmla="*/ 119 h 446"/>
                <a:gd name="T30" fmla="*/ 431 w 447"/>
                <a:gd name="T31" fmla="*/ 139 h 446"/>
                <a:gd name="T32" fmla="*/ 438 w 447"/>
                <a:gd name="T33" fmla="*/ 160 h 446"/>
                <a:gd name="T34" fmla="*/ 444 w 447"/>
                <a:gd name="T35" fmla="*/ 183 h 446"/>
                <a:gd name="T36" fmla="*/ 447 w 447"/>
                <a:gd name="T37" fmla="*/ 206 h 446"/>
                <a:gd name="T38" fmla="*/ 447 w 447"/>
                <a:gd name="T39" fmla="*/ 229 h 446"/>
                <a:gd name="T40" fmla="*/ 446 w 447"/>
                <a:gd name="T41" fmla="*/ 251 h 446"/>
                <a:gd name="T42" fmla="*/ 442 w 447"/>
                <a:gd name="T43" fmla="*/ 274 h 446"/>
                <a:gd name="T44" fmla="*/ 435 w 447"/>
                <a:gd name="T45" fmla="*/ 296 h 446"/>
                <a:gd name="T46" fmla="*/ 427 w 447"/>
                <a:gd name="T47" fmla="*/ 316 h 446"/>
                <a:gd name="T48" fmla="*/ 406 w 447"/>
                <a:gd name="T49" fmla="*/ 352 h 446"/>
                <a:gd name="T50" fmla="*/ 380 w 447"/>
                <a:gd name="T51" fmla="*/ 382 h 446"/>
                <a:gd name="T52" fmla="*/ 347 w 447"/>
                <a:gd name="T53" fmla="*/ 410 h 446"/>
                <a:gd name="T54" fmla="*/ 319 w 447"/>
                <a:gd name="T55" fmla="*/ 426 h 446"/>
                <a:gd name="T56" fmla="*/ 298 w 447"/>
                <a:gd name="T57" fmla="*/ 435 h 446"/>
                <a:gd name="T58" fmla="*/ 277 w 447"/>
                <a:gd name="T59" fmla="*/ 441 h 446"/>
                <a:gd name="T60" fmla="*/ 253 w 447"/>
                <a:gd name="T61" fmla="*/ 445 h 446"/>
                <a:gd name="T62" fmla="*/ 231 w 447"/>
                <a:gd name="T63" fmla="*/ 446 h 446"/>
                <a:gd name="T64" fmla="*/ 207 w 447"/>
                <a:gd name="T65" fmla="*/ 446 h 446"/>
                <a:gd name="T66" fmla="*/ 185 w 447"/>
                <a:gd name="T67" fmla="*/ 444 h 446"/>
                <a:gd name="T68" fmla="*/ 163 w 447"/>
                <a:gd name="T69" fmla="*/ 439 h 446"/>
                <a:gd name="T70" fmla="*/ 142 w 447"/>
                <a:gd name="T71" fmla="*/ 431 h 446"/>
                <a:gd name="T72" fmla="*/ 113 w 447"/>
                <a:gd name="T73" fmla="*/ 418 h 446"/>
                <a:gd name="T74" fmla="*/ 79 w 447"/>
                <a:gd name="T75" fmla="*/ 394 h 446"/>
                <a:gd name="T76" fmla="*/ 52 w 447"/>
                <a:gd name="T77" fmla="*/ 364 h 446"/>
                <a:gd name="T78" fmla="*/ 27 w 447"/>
                <a:gd name="T79" fmla="*/ 329 h 446"/>
                <a:gd name="T80" fmla="*/ 17 w 447"/>
                <a:gd name="T81" fmla="*/ 308 h 446"/>
                <a:gd name="T82" fmla="*/ 10 w 447"/>
                <a:gd name="T83" fmla="*/ 287 h 446"/>
                <a:gd name="T84" fmla="*/ 4 w 447"/>
                <a:gd name="T85" fmla="*/ 264 h 446"/>
                <a:gd name="T86" fmla="*/ 2 w 447"/>
                <a:gd name="T87" fmla="*/ 241 h 446"/>
                <a:gd name="T88" fmla="*/ 0 w 447"/>
                <a:gd name="T89" fmla="*/ 219 h 446"/>
                <a:gd name="T90" fmla="*/ 3 w 447"/>
                <a:gd name="T91" fmla="*/ 195 h 446"/>
                <a:gd name="T92" fmla="*/ 7 w 447"/>
                <a:gd name="T93" fmla="*/ 173 h 446"/>
                <a:gd name="T94" fmla="*/ 12 w 447"/>
                <a:gd name="T95" fmla="*/ 152 h 446"/>
                <a:gd name="T96" fmla="*/ 21 w 447"/>
                <a:gd name="T97" fmla="*/ 131 h 446"/>
                <a:gd name="T98" fmla="*/ 42 w 447"/>
                <a:gd name="T99" fmla="*/ 9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7" h="446">
                  <a:moveTo>
                    <a:pt x="54" y="78"/>
                  </a:moveTo>
                  <a:lnTo>
                    <a:pt x="67" y="64"/>
                  </a:lnTo>
                  <a:lnTo>
                    <a:pt x="83" y="50"/>
                  </a:lnTo>
                  <a:lnTo>
                    <a:pt x="100" y="38"/>
                  </a:lnTo>
                  <a:lnTo>
                    <a:pt x="120" y="26"/>
                  </a:lnTo>
                  <a:lnTo>
                    <a:pt x="129" y="21"/>
                  </a:lnTo>
                  <a:lnTo>
                    <a:pt x="139" y="17"/>
                  </a:lnTo>
                  <a:lnTo>
                    <a:pt x="150" y="13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4" y="4"/>
                  </a:lnTo>
                  <a:lnTo>
                    <a:pt x="194" y="3"/>
                  </a:lnTo>
                  <a:lnTo>
                    <a:pt x="206" y="1"/>
                  </a:lnTo>
                  <a:lnTo>
                    <a:pt x="218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52" y="1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6" y="9"/>
                  </a:lnTo>
                  <a:lnTo>
                    <a:pt x="296" y="12"/>
                  </a:lnTo>
                  <a:lnTo>
                    <a:pt x="307" y="16"/>
                  </a:lnTo>
                  <a:lnTo>
                    <a:pt x="316" y="20"/>
                  </a:lnTo>
                  <a:lnTo>
                    <a:pt x="336" y="30"/>
                  </a:lnTo>
                  <a:lnTo>
                    <a:pt x="353" y="41"/>
                  </a:lnTo>
                  <a:lnTo>
                    <a:pt x="368" y="54"/>
                  </a:lnTo>
                  <a:lnTo>
                    <a:pt x="384" y="67"/>
                  </a:lnTo>
                  <a:lnTo>
                    <a:pt x="397" y="82"/>
                  </a:lnTo>
                  <a:lnTo>
                    <a:pt x="410" y="99"/>
                  </a:lnTo>
                  <a:lnTo>
                    <a:pt x="421" y="119"/>
                  </a:lnTo>
                  <a:lnTo>
                    <a:pt x="426" y="128"/>
                  </a:lnTo>
                  <a:lnTo>
                    <a:pt x="431" y="139"/>
                  </a:lnTo>
                  <a:lnTo>
                    <a:pt x="435" y="149"/>
                  </a:lnTo>
                  <a:lnTo>
                    <a:pt x="438" y="160"/>
                  </a:lnTo>
                  <a:lnTo>
                    <a:pt x="442" y="171"/>
                  </a:lnTo>
                  <a:lnTo>
                    <a:pt x="444" y="183"/>
                  </a:lnTo>
                  <a:lnTo>
                    <a:pt x="446" y="194"/>
                  </a:lnTo>
                  <a:lnTo>
                    <a:pt x="447" y="206"/>
                  </a:lnTo>
                  <a:lnTo>
                    <a:pt x="447" y="217"/>
                  </a:lnTo>
                  <a:lnTo>
                    <a:pt x="447" y="229"/>
                  </a:lnTo>
                  <a:lnTo>
                    <a:pt x="447" y="240"/>
                  </a:lnTo>
                  <a:lnTo>
                    <a:pt x="446" y="251"/>
                  </a:lnTo>
                  <a:lnTo>
                    <a:pt x="444" y="263"/>
                  </a:lnTo>
                  <a:lnTo>
                    <a:pt x="442" y="274"/>
                  </a:lnTo>
                  <a:lnTo>
                    <a:pt x="439" y="285"/>
                  </a:lnTo>
                  <a:lnTo>
                    <a:pt x="435" y="296"/>
                  </a:lnTo>
                  <a:lnTo>
                    <a:pt x="431" y="306"/>
                  </a:lnTo>
                  <a:lnTo>
                    <a:pt x="427" y="316"/>
                  </a:lnTo>
                  <a:lnTo>
                    <a:pt x="418" y="335"/>
                  </a:lnTo>
                  <a:lnTo>
                    <a:pt x="406" y="352"/>
                  </a:lnTo>
                  <a:lnTo>
                    <a:pt x="395" y="368"/>
                  </a:lnTo>
                  <a:lnTo>
                    <a:pt x="380" y="382"/>
                  </a:lnTo>
                  <a:lnTo>
                    <a:pt x="366" y="397"/>
                  </a:lnTo>
                  <a:lnTo>
                    <a:pt x="347" y="410"/>
                  </a:lnTo>
                  <a:lnTo>
                    <a:pt x="329" y="420"/>
                  </a:lnTo>
                  <a:lnTo>
                    <a:pt x="319" y="426"/>
                  </a:lnTo>
                  <a:lnTo>
                    <a:pt x="309" y="431"/>
                  </a:lnTo>
                  <a:lnTo>
                    <a:pt x="298" y="435"/>
                  </a:lnTo>
                  <a:lnTo>
                    <a:pt x="287" y="437"/>
                  </a:lnTo>
                  <a:lnTo>
                    <a:pt x="277" y="441"/>
                  </a:lnTo>
                  <a:lnTo>
                    <a:pt x="265" y="443"/>
                  </a:lnTo>
                  <a:lnTo>
                    <a:pt x="253" y="445"/>
                  </a:lnTo>
                  <a:lnTo>
                    <a:pt x="243" y="446"/>
                  </a:lnTo>
                  <a:lnTo>
                    <a:pt x="231" y="446"/>
                  </a:lnTo>
                  <a:lnTo>
                    <a:pt x="219" y="446"/>
                  </a:lnTo>
                  <a:lnTo>
                    <a:pt x="207" y="446"/>
                  </a:lnTo>
                  <a:lnTo>
                    <a:pt x="196" y="445"/>
                  </a:lnTo>
                  <a:lnTo>
                    <a:pt x="185" y="444"/>
                  </a:lnTo>
                  <a:lnTo>
                    <a:pt x="173" y="441"/>
                  </a:lnTo>
                  <a:lnTo>
                    <a:pt x="163" y="439"/>
                  </a:lnTo>
                  <a:lnTo>
                    <a:pt x="152" y="435"/>
                  </a:lnTo>
                  <a:lnTo>
                    <a:pt x="142" y="431"/>
                  </a:lnTo>
                  <a:lnTo>
                    <a:pt x="131" y="427"/>
                  </a:lnTo>
                  <a:lnTo>
                    <a:pt x="113" y="418"/>
                  </a:lnTo>
                  <a:lnTo>
                    <a:pt x="95" y="406"/>
                  </a:lnTo>
                  <a:lnTo>
                    <a:pt x="79" y="394"/>
                  </a:lnTo>
                  <a:lnTo>
                    <a:pt x="65" y="380"/>
                  </a:lnTo>
                  <a:lnTo>
                    <a:pt x="52" y="364"/>
                  </a:lnTo>
                  <a:lnTo>
                    <a:pt x="38" y="347"/>
                  </a:lnTo>
                  <a:lnTo>
                    <a:pt x="27" y="329"/>
                  </a:lnTo>
                  <a:lnTo>
                    <a:pt x="21" y="318"/>
                  </a:lnTo>
                  <a:lnTo>
                    <a:pt x="17" y="308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5"/>
                  </a:lnTo>
                  <a:lnTo>
                    <a:pt x="4" y="264"/>
                  </a:lnTo>
                  <a:lnTo>
                    <a:pt x="3" y="253"/>
                  </a:lnTo>
                  <a:lnTo>
                    <a:pt x="2" y="241"/>
                  </a:lnTo>
                  <a:lnTo>
                    <a:pt x="0" y="230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2" y="152"/>
                  </a:lnTo>
                  <a:lnTo>
                    <a:pt x="16" y="141"/>
                  </a:lnTo>
                  <a:lnTo>
                    <a:pt x="21" y="131"/>
                  </a:lnTo>
                  <a:lnTo>
                    <a:pt x="31" y="113"/>
                  </a:lnTo>
                  <a:lnTo>
                    <a:pt x="42" y="94"/>
                  </a:lnTo>
                  <a:lnTo>
                    <a:pt x="54" y="78"/>
                  </a:lnTo>
                </a:path>
              </a:pathLst>
            </a:custGeom>
            <a:solidFill>
              <a:schemeClr val="bg1"/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6319838" y="2995613"/>
              <a:ext cx="1422400" cy="1423987"/>
              <a:chOff x="4540251" y="2995613"/>
              <a:chExt cx="1422400" cy="1423987"/>
            </a:xfrm>
          </p:grpSpPr>
          <p:sp>
            <p:nvSpPr>
              <p:cNvPr id="28" name="Freeform 50"/>
              <p:cNvSpPr>
                <a:spLocks/>
              </p:cNvSpPr>
              <p:nvPr/>
            </p:nvSpPr>
            <p:spPr bwMode="auto">
              <a:xfrm>
                <a:off x="4747060" y="3203575"/>
                <a:ext cx="1001713" cy="1003300"/>
              </a:xfrm>
              <a:custGeom>
                <a:avLst/>
                <a:gdLst>
                  <a:gd name="T0" fmla="*/ 418 w 631"/>
                  <a:gd name="T1" fmla="*/ 18 h 632"/>
                  <a:gd name="T2" fmla="*/ 374 w 631"/>
                  <a:gd name="T3" fmla="*/ 6 h 632"/>
                  <a:gd name="T4" fmla="*/ 328 w 631"/>
                  <a:gd name="T5" fmla="*/ 1 h 632"/>
                  <a:gd name="T6" fmla="*/ 281 w 631"/>
                  <a:gd name="T7" fmla="*/ 3 h 632"/>
                  <a:gd name="T8" fmla="*/ 233 w 631"/>
                  <a:gd name="T9" fmla="*/ 12 h 632"/>
                  <a:gd name="T10" fmla="*/ 187 w 631"/>
                  <a:gd name="T11" fmla="*/ 27 h 632"/>
                  <a:gd name="T12" fmla="*/ 144 w 631"/>
                  <a:gd name="T13" fmla="*/ 51 h 632"/>
                  <a:gd name="T14" fmla="*/ 106 w 631"/>
                  <a:gd name="T15" fmla="*/ 80 h 632"/>
                  <a:gd name="T16" fmla="*/ 73 w 631"/>
                  <a:gd name="T17" fmla="*/ 114 h 632"/>
                  <a:gd name="T18" fmla="*/ 47 w 631"/>
                  <a:gd name="T19" fmla="*/ 149 h 632"/>
                  <a:gd name="T20" fmla="*/ 27 w 631"/>
                  <a:gd name="T21" fmla="*/ 187 h 632"/>
                  <a:gd name="T22" fmla="*/ 12 w 631"/>
                  <a:gd name="T23" fmla="*/ 228 h 632"/>
                  <a:gd name="T24" fmla="*/ 2 w 631"/>
                  <a:gd name="T25" fmla="*/ 272 h 632"/>
                  <a:gd name="T26" fmla="*/ 0 w 631"/>
                  <a:gd name="T27" fmla="*/ 318 h 632"/>
                  <a:gd name="T28" fmla="*/ 4 w 631"/>
                  <a:gd name="T29" fmla="*/ 367 h 632"/>
                  <a:gd name="T30" fmla="*/ 14 w 631"/>
                  <a:gd name="T31" fmla="*/ 414 h 632"/>
                  <a:gd name="T32" fmla="*/ 34 w 631"/>
                  <a:gd name="T33" fmla="*/ 460 h 632"/>
                  <a:gd name="T34" fmla="*/ 59 w 631"/>
                  <a:gd name="T35" fmla="*/ 500 h 632"/>
                  <a:gd name="T36" fmla="*/ 89 w 631"/>
                  <a:gd name="T37" fmla="*/ 537 h 632"/>
                  <a:gd name="T38" fmla="*/ 124 w 631"/>
                  <a:gd name="T39" fmla="*/ 568 h 632"/>
                  <a:gd name="T40" fmla="*/ 161 w 631"/>
                  <a:gd name="T41" fmla="*/ 592 h 632"/>
                  <a:gd name="T42" fmla="*/ 199 w 631"/>
                  <a:gd name="T43" fmla="*/ 610 h 632"/>
                  <a:gd name="T44" fmla="*/ 241 w 631"/>
                  <a:gd name="T45" fmla="*/ 623 h 632"/>
                  <a:gd name="T46" fmla="*/ 287 w 631"/>
                  <a:gd name="T47" fmla="*/ 631 h 632"/>
                  <a:gd name="T48" fmla="*/ 334 w 631"/>
                  <a:gd name="T49" fmla="*/ 632 h 632"/>
                  <a:gd name="T50" fmla="*/ 381 w 631"/>
                  <a:gd name="T51" fmla="*/ 626 h 632"/>
                  <a:gd name="T52" fmla="*/ 428 w 631"/>
                  <a:gd name="T53" fmla="*/ 611 h 632"/>
                  <a:gd name="T54" fmla="*/ 473 w 631"/>
                  <a:gd name="T55" fmla="*/ 591 h 632"/>
                  <a:gd name="T56" fmla="*/ 512 w 631"/>
                  <a:gd name="T57" fmla="*/ 563 h 632"/>
                  <a:gd name="T58" fmla="*/ 547 w 631"/>
                  <a:gd name="T59" fmla="*/ 532 h 632"/>
                  <a:gd name="T60" fmla="*/ 576 w 631"/>
                  <a:gd name="T61" fmla="*/ 496 h 632"/>
                  <a:gd name="T62" fmla="*/ 598 w 631"/>
                  <a:gd name="T63" fmla="*/ 458 h 632"/>
                  <a:gd name="T64" fmla="*/ 614 w 631"/>
                  <a:gd name="T65" fmla="*/ 419 h 632"/>
                  <a:gd name="T66" fmla="*/ 626 w 631"/>
                  <a:gd name="T67" fmla="*/ 376 h 632"/>
                  <a:gd name="T68" fmla="*/ 631 w 631"/>
                  <a:gd name="T69" fmla="*/ 330 h 632"/>
                  <a:gd name="T70" fmla="*/ 630 w 631"/>
                  <a:gd name="T71" fmla="*/ 283 h 632"/>
                  <a:gd name="T72" fmla="*/ 620 w 631"/>
                  <a:gd name="T73" fmla="*/ 234 h 632"/>
                  <a:gd name="T74" fmla="*/ 603 w 631"/>
                  <a:gd name="T75" fmla="*/ 189 h 632"/>
                  <a:gd name="T76" fmla="*/ 581 w 631"/>
                  <a:gd name="T77" fmla="*/ 145 h 632"/>
                  <a:gd name="T78" fmla="*/ 552 w 631"/>
                  <a:gd name="T79" fmla="*/ 107 h 632"/>
                  <a:gd name="T80" fmla="*/ 518 w 631"/>
                  <a:gd name="T81" fmla="*/ 75 h 632"/>
                  <a:gd name="T82" fmla="*/ 482 w 631"/>
                  <a:gd name="T83" fmla="*/ 48 h 632"/>
                  <a:gd name="T84" fmla="*/ 444 w 631"/>
                  <a:gd name="T85" fmla="*/ 27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1" h="632">
                    <a:moveTo>
                      <a:pt x="444" y="27"/>
                    </a:moveTo>
                    <a:lnTo>
                      <a:pt x="431" y="22"/>
                    </a:lnTo>
                    <a:lnTo>
                      <a:pt x="418" y="18"/>
                    </a:lnTo>
                    <a:lnTo>
                      <a:pt x="403" y="13"/>
                    </a:lnTo>
                    <a:lnTo>
                      <a:pt x="390" y="9"/>
                    </a:lnTo>
                    <a:lnTo>
                      <a:pt x="374" y="6"/>
                    </a:lnTo>
                    <a:lnTo>
                      <a:pt x="360" y="4"/>
                    </a:lnTo>
                    <a:lnTo>
                      <a:pt x="344" y="3"/>
                    </a:lnTo>
                    <a:lnTo>
                      <a:pt x="328" y="1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81" y="3"/>
                    </a:lnTo>
                    <a:lnTo>
                      <a:pt x="266" y="5"/>
                    </a:lnTo>
                    <a:lnTo>
                      <a:pt x="250" y="8"/>
                    </a:lnTo>
                    <a:lnTo>
                      <a:pt x="233" y="12"/>
                    </a:lnTo>
                    <a:lnTo>
                      <a:pt x="217" y="16"/>
                    </a:lnTo>
                    <a:lnTo>
                      <a:pt x="203" y="21"/>
                    </a:lnTo>
                    <a:lnTo>
                      <a:pt x="187" y="27"/>
                    </a:lnTo>
                    <a:lnTo>
                      <a:pt x="173" y="35"/>
                    </a:lnTo>
                    <a:lnTo>
                      <a:pt x="158" y="42"/>
                    </a:lnTo>
                    <a:lnTo>
                      <a:pt x="144" y="51"/>
                    </a:lnTo>
                    <a:lnTo>
                      <a:pt x="131" y="60"/>
                    </a:lnTo>
                    <a:lnTo>
                      <a:pt x="118" y="69"/>
                    </a:lnTo>
                    <a:lnTo>
                      <a:pt x="106" y="80"/>
                    </a:lnTo>
                    <a:lnTo>
                      <a:pt x="94" y="90"/>
                    </a:lnTo>
                    <a:lnTo>
                      <a:pt x="84" y="102"/>
                    </a:lnTo>
                    <a:lnTo>
                      <a:pt x="73" y="114"/>
                    </a:lnTo>
                    <a:lnTo>
                      <a:pt x="64" y="126"/>
                    </a:lnTo>
                    <a:lnTo>
                      <a:pt x="55" y="137"/>
                    </a:lnTo>
                    <a:lnTo>
                      <a:pt x="47" y="149"/>
                    </a:lnTo>
                    <a:lnTo>
                      <a:pt x="39" y="162"/>
                    </a:lnTo>
                    <a:lnTo>
                      <a:pt x="33" y="175"/>
                    </a:lnTo>
                    <a:lnTo>
                      <a:pt x="27" y="187"/>
                    </a:lnTo>
                    <a:lnTo>
                      <a:pt x="21" y="200"/>
                    </a:lnTo>
                    <a:lnTo>
                      <a:pt x="17" y="215"/>
                    </a:lnTo>
                    <a:lnTo>
                      <a:pt x="12" y="228"/>
                    </a:lnTo>
                    <a:lnTo>
                      <a:pt x="8" y="242"/>
                    </a:lnTo>
                    <a:lnTo>
                      <a:pt x="5" y="257"/>
                    </a:lnTo>
                    <a:lnTo>
                      <a:pt x="2" y="272"/>
                    </a:lnTo>
                    <a:lnTo>
                      <a:pt x="1" y="287"/>
                    </a:lnTo>
                    <a:lnTo>
                      <a:pt x="0" y="302"/>
                    </a:lnTo>
                    <a:lnTo>
                      <a:pt x="0" y="318"/>
                    </a:lnTo>
                    <a:lnTo>
                      <a:pt x="0" y="334"/>
                    </a:lnTo>
                    <a:lnTo>
                      <a:pt x="1" y="351"/>
                    </a:lnTo>
                    <a:lnTo>
                      <a:pt x="4" y="367"/>
                    </a:lnTo>
                    <a:lnTo>
                      <a:pt x="6" y="382"/>
                    </a:lnTo>
                    <a:lnTo>
                      <a:pt x="10" y="398"/>
                    </a:lnTo>
                    <a:lnTo>
                      <a:pt x="14" y="414"/>
                    </a:lnTo>
                    <a:lnTo>
                      <a:pt x="21" y="429"/>
                    </a:lnTo>
                    <a:lnTo>
                      <a:pt x="26" y="444"/>
                    </a:lnTo>
                    <a:lnTo>
                      <a:pt x="34" y="460"/>
                    </a:lnTo>
                    <a:lnTo>
                      <a:pt x="42" y="474"/>
                    </a:lnTo>
                    <a:lnTo>
                      <a:pt x="50" y="487"/>
                    </a:lnTo>
                    <a:lnTo>
                      <a:pt x="59" y="500"/>
                    </a:lnTo>
                    <a:lnTo>
                      <a:pt x="68" y="513"/>
                    </a:lnTo>
                    <a:lnTo>
                      <a:pt x="78" y="525"/>
                    </a:lnTo>
                    <a:lnTo>
                      <a:pt x="89" y="537"/>
                    </a:lnTo>
                    <a:lnTo>
                      <a:pt x="101" y="549"/>
                    </a:lnTo>
                    <a:lnTo>
                      <a:pt x="112" y="558"/>
                    </a:lnTo>
                    <a:lnTo>
                      <a:pt x="124" y="568"/>
                    </a:lnTo>
                    <a:lnTo>
                      <a:pt x="136" y="576"/>
                    </a:lnTo>
                    <a:lnTo>
                      <a:pt x="149" y="585"/>
                    </a:lnTo>
                    <a:lnTo>
                      <a:pt x="161" y="592"/>
                    </a:lnTo>
                    <a:lnTo>
                      <a:pt x="174" y="598"/>
                    </a:lnTo>
                    <a:lnTo>
                      <a:pt x="186" y="605"/>
                    </a:lnTo>
                    <a:lnTo>
                      <a:pt x="199" y="610"/>
                    </a:lnTo>
                    <a:lnTo>
                      <a:pt x="213" y="615"/>
                    </a:lnTo>
                    <a:lnTo>
                      <a:pt x="226" y="619"/>
                    </a:lnTo>
                    <a:lnTo>
                      <a:pt x="241" y="623"/>
                    </a:lnTo>
                    <a:lnTo>
                      <a:pt x="255" y="627"/>
                    </a:lnTo>
                    <a:lnTo>
                      <a:pt x="271" y="630"/>
                    </a:lnTo>
                    <a:lnTo>
                      <a:pt x="287" y="631"/>
                    </a:lnTo>
                    <a:lnTo>
                      <a:pt x="301" y="632"/>
                    </a:lnTo>
                    <a:lnTo>
                      <a:pt x="318" y="632"/>
                    </a:lnTo>
                    <a:lnTo>
                      <a:pt x="334" y="632"/>
                    </a:lnTo>
                    <a:lnTo>
                      <a:pt x="349" y="631"/>
                    </a:lnTo>
                    <a:lnTo>
                      <a:pt x="365" y="628"/>
                    </a:lnTo>
                    <a:lnTo>
                      <a:pt x="381" y="626"/>
                    </a:lnTo>
                    <a:lnTo>
                      <a:pt x="397" y="622"/>
                    </a:lnTo>
                    <a:lnTo>
                      <a:pt x="412" y="617"/>
                    </a:lnTo>
                    <a:lnTo>
                      <a:pt x="428" y="611"/>
                    </a:lnTo>
                    <a:lnTo>
                      <a:pt x="444" y="605"/>
                    </a:lnTo>
                    <a:lnTo>
                      <a:pt x="458" y="598"/>
                    </a:lnTo>
                    <a:lnTo>
                      <a:pt x="473" y="591"/>
                    </a:lnTo>
                    <a:lnTo>
                      <a:pt x="486" y="583"/>
                    </a:lnTo>
                    <a:lnTo>
                      <a:pt x="500" y="573"/>
                    </a:lnTo>
                    <a:lnTo>
                      <a:pt x="512" y="563"/>
                    </a:lnTo>
                    <a:lnTo>
                      <a:pt x="525" y="553"/>
                    </a:lnTo>
                    <a:lnTo>
                      <a:pt x="535" y="542"/>
                    </a:lnTo>
                    <a:lnTo>
                      <a:pt x="547" y="532"/>
                    </a:lnTo>
                    <a:lnTo>
                      <a:pt x="558" y="520"/>
                    </a:lnTo>
                    <a:lnTo>
                      <a:pt x="567" y="508"/>
                    </a:lnTo>
                    <a:lnTo>
                      <a:pt x="576" y="496"/>
                    </a:lnTo>
                    <a:lnTo>
                      <a:pt x="584" y="483"/>
                    </a:lnTo>
                    <a:lnTo>
                      <a:pt x="590" y="470"/>
                    </a:lnTo>
                    <a:lnTo>
                      <a:pt x="598" y="458"/>
                    </a:lnTo>
                    <a:lnTo>
                      <a:pt x="603" y="445"/>
                    </a:lnTo>
                    <a:lnTo>
                      <a:pt x="609" y="432"/>
                    </a:lnTo>
                    <a:lnTo>
                      <a:pt x="614" y="419"/>
                    </a:lnTo>
                    <a:lnTo>
                      <a:pt x="618" y="405"/>
                    </a:lnTo>
                    <a:lnTo>
                      <a:pt x="622" y="390"/>
                    </a:lnTo>
                    <a:lnTo>
                      <a:pt x="626" y="376"/>
                    </a:lnTo>
                    <a:lnTo>
                      <a:pt x="628" y="361"/>
                    </a:lnTo>
                    <a:lnTo>
                      <a:pt x="630" y="346"/>
                    </a:lnTo>
                    <a:lnTo>
                      <a:pt x="631" y="330"/>
                    </a:lnTo>
                    <a:lnTo>
                      <a:pt x="631" y="314"/>
                    </a:lnTo>
                    <a:lnTo>
                      <a:pt x="631" y="299"/>
                    </a:lnTo>
                    <a:lnTo>
                      <a:pt x="630" y="283"/>
                    </a:lnTo>
                    <a:lnTo>
                      <a:pt x="627" y="267"/>
                    </a:lnTo>
                    <a:lnTo>
                      <a:pt x="624" y="250"/>
                    </a:lnTo>
                    <a:lnTo>
                      <a:pt x="620" y="234"/>
                    </a:lnTo>
                    <a:lnTo>
                      <a:pt x="615" y="219"/>
                    </a:lnTo>
                    <a:lnTo>
                      <a:pt x="610" y="204"/>
                    </a:lnTo>
                    <a:lnTo>
                      <a:pt x="603" y="189"/>
                    </a:lnTo>
                    <a:lnTo>
                      <a:pt x="597" y="174"/>
                    </a:lnTo>
                    <a:lnTo>
                      <a:pt x="589" y="160"/>
                    </a:lnTo>
                    <a:lnTo>
                      <a:pt x="581" y="145"/>
                    </a:lnTo>
                    <a:lnTo>
                      <a:pt x="572" y="132"/>
                    </a:lnTo>
                    <a:lnTo>
                      <a:pt x="562" y="119"/>
                    </a:lnTo>
                    <a:lnTo>
                      <a:pt x="552" y="107"/>
                    </a:lnTo>
                    <a:lnTo>
                      <a:pt x="541" y="96"/>
                    </a:lnTo>
                    <a:lnTo>
                      <a:pt x="530" y="85"/>
                    </a:lnTo>
                    <a:lnTo>
                      <a:pt x="518" y="75"/>
                    </a:lnTo>
                    <a:lnTo>
                      <a:pt x="507" y="65"/>
                    </a:lnTo>
                    <a:lnTo>
                      <a:pt x="495" y="56"/>
                    </a:lnTo>
                    <a:lnTo>
                      <a:pt x="482" y="48"/>
                    </a:lnTo>
                    <a:lnTo>
                      <a:pt x="470" y="41"/>
                    </a:lnTo>
                    <a:lnTo>
                      <a:pt x="457" y="34"/>
                    </a:lnTo>
                    <a:lnTo>
                      <a:pt x="444" y="2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Freeform 51"/>
              <p:cNvSpPr>
                <a:spLocks/>
              </p:cNvSpPr>
              <p:nvPr/>
            </p:nvSpPr>
            <p:spPr bwMode="auto">
              <a:xfrm>
                <a:off x="5030788" y="2995613"/>
                <a:ext cx="236538" cy="166688"/>
              </a:xfrm>
              <a:custGeom>
                <a:avLst/>
                <a:gdLst>
                  <a:gd name="T0" fmla="*/ 149 w 149"/>
                  <a:gd name="T1" fmla="*/ 105 h 105"/>
                  <a:gd name="T2" fmla="*/ 147 w 149"/>
                  <a:gd name="T3" fmla="*/ 88 h 105"/>
                  <a:gd name="T4" fmla="*/ 143 w 149"/>
                  <a:gd name="T5" fmla="*/ 69 h 105"/>
                  <a:gd name="T6" fmla="*/ 139 w 149"/>
                  <a:gd name="T7" fmla="*/ 52 h 105"/>
                  <a:gd name="T8" fmla="*/ 133 w 149"/>
                  <a:gd name="T9" fmla="*/ 35 h 105"/>
                  <a:gd name="T10" fmla="*/ 132 w 149"/>
                  <a:gd name="T11" fmla="*/ 30 h 105"/>
                  <a:gd name="T12" fmla="*/ 130 w 149"/>
                  <a:gd name="T13" fmla="*/ 25 h 105"/>
                  <a:gd name="T14" fmla="*/ 126 w 149"/>
                  <a:gd name="T15" fmla="*/ 16 h 105"/>
                  <a:gd name="T16" fmla="*/ 123 w 149"/>
                  <a:gd name="T17" fmla="*/ 12 h 105"/>
                  <a:gd name="T18" fmla="*/ 120 w 149"/>
                  <a:gd name="T19" fmla="*/ 9 h 105"/>
                  <a:gd name="T20" fmla="*/ 116 w 149"/>
                  <a:gd name="T21" fmla="*/ 5 h 105"/>
                  <a:gd name="T22" fmla="*/ 113 w 149"/>
                  <a:gd name="T23" fmla="*/ 4 h 105"/>
                  <a:gd name="T24" fmla="*/ 105 w 149"/>
                  <a:gd name="T25" fmla="*/ 1 h 105"/>
                  <a:gd name="T26" fmla="*/ 95 w 149"/>
                  <a:gd name="T27" fmla="*/ 0 h 105"/>
                  <a:gd name="T28" fmla="*/ 86 w 149"/>
                  <a:gd name="T29" fmla="*/ 1 h 105"/>
                  <a:gd name="T30" fmla="*/ 77 w 149"/>
                  <a:gd name="T31" fmla="*/ 3 h 105"/>
                  <a:gd name="T32" fmla="*/ 73 w 149"/>
                  <a:gd name="T33" fmla="*/ 4 h 105"/>
                  <a:gd name="T34" fmla="*/ 69 w 149"/>
                  <a:gd name="T35" fmla="*/ 7 h 105"/>
                  <a:gd name="T36" fmla="*/ 61 w 149"/>
                  <a:gd name="T37" fmla="*/ 12 h 105"/>
                  <a:gd name="T38" fmla="*/ 47 w 149"/>
                  <a:gd name="T39" fmla="*/ 22 h 105"/>
                  <a:gd name="T40" fmla="*/ 33 w 149"/>
                  <a:gd name="T41" fmla="*/ 34 h 105"/>
                  <a:gd name="T42" fmla="*/ 17 w 149"/>
                  <a:gd name="T43" fmla="*/ 46 h 105"/>
                  <a:gd name="T44" fmla="*/ 0 w 149"/>
                  <a:gd name="T45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05">
                    <a:moveTo>
                      <a:pt x="149" y="105"/>
                    </a:moveTo>
                    <a:lnTo>
                      <a:pt x="147" y="88"/>
                    </a:lnTo>
                    <a:lnTo>
                      <a:pt x="143" y="69"/>
                    </a:lnTo>
                    <a:lnTo>
                      <a:pt x="139" y="52"/>
                    </a:lnTo>
                    <a:lnTo>
                      <a:pt x="133" y="35"/>
                    </a:lnTo>
                    <a:lnTo>
                      <a:pt x="132" y="30"/>
                    </a:lnTo>
                    <a:lnTo>
                      <a:pt x="130" y="25"/>
                    </a:lnTo>
                    <a:lnTo>
                      <a:pt x="126" y="16"/>
                    </a:lnTo>
                    <a:lnTo>
                      <a:pt x="123" y="12"/>
                    </a:lnTo>
                    <a:lnTo>
                      <a:pt x="120" y="9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6" y="1"/>
                    </a:lnTo>
                    <a:lnTo>
                      <a:pt x="77" y="3"/>
                    </a:lnTo>
                    <a:lnTo>
                      <a:pt x="73" y="4"/>
                    </a:lnTo>
                    <a:lnTo>
                      <a:pt x="69" y="7"/>
                    </a:lnTo>
                    <a:lnTo>
                      <a:pt x="61" y="12"/>
                    </a:lnTo>
                    <a:lnTo>
                      <a:pt x="47" y="22"/>
                    </a:lnTo>
                    <a:lnTo>
                      <a:pt x="33" y="34"/>
                    </a:lnTo>
                    <a:lnTo>
                      <a:pt x="17" y="46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5138738" y="3001963"/>
                <a:ext cx="39688" cy="160338"/>
              </a:xfrm>
              <a:custGeom>
                <a:avLst/>
                <a:gdLst>
                  <a:gd name="T0" fmla="*/ 0 w 25"/>
                  <a:gd name="T1" fmla="*/ 3 h 101"/>
                  <a:gd name="T2" fmla="*/ 4 w 25"/>
                  <a:gd name="T3" fmla="*/ 1 h 101"/>
                  <a:gd name="T4" fmla="*/ 8 w 25"/>
                  <a:gd name="T5" fmla="*/ 0 h 101"/>
                  <a:gd name="T6" fmla="*/ 9 w 25"/>
                  <a:gd name="T7" fmla="*/ 0 h 101"/>
                  <a:gd name="T8" fmla="*/ 10 w 25"/>
                  <a:gd name="T9" fmla="*/ 1 h 101"/>
                  <a:gd name="T10" fmla="*/ 13 w 25"/>
                  <a:gd name="T11" fmla="*/ 4 h 101"/>
                  <a:gd name="T12" fmla="*/ 14 w 25"/>
                  <a:gd name="T13" fmla="*/ 8 h 101"/>
                  <a:gd name="T14" fmla="*/ 17 w 25"/>
                  <a:gd name="T15" fmla="*/ 13 h 101"/>
                  <a:gd name="T16" fmla="*/ 18 w 25"/>
                  <a:gd name="T17" fmla="*/ 18 h 101"/>
                  <a:gd name="T18" fmla="*/ 20 w 25"/>
                  <a:gd name="T19" fmla="*/ 25 h 101"/>
                  <a:gd name="T20" fmla="*/ 21 w 25"/>
                  <a:gd name="T21" fmla="*/ 38 h 101"/>
                  <a:gd name="T22" fmla="*/ 22 w 25"/>
                  <a:gd name="T23" fmla="*/ 52 h 101"/>
                  <a:gd name="T24" fmla="*/ 24 w 25"/>
                  <a:gd name="T25" fmla="*/ 67 h 101"/>
                  <a:gd name="T26" fmla="*/ 25 w 25"/>
                  <a:gd name="T27" fmla="*/ 80 h 101"/>
                  <a:gd name="T28" fmla="*/ 25 w 25"/>
                  <a:gd name="T29" fmla="*/ 86 h 101"/>
                  <a:gd name="T30" fmla="*/ 25 w 25"/>
                  <a:gd name="T31" fmla="*/ 92 h 101"/>
                  <a:gd name="T32" fmla="*/ 25 w 25"/>
                  <a:gd name="T33" fmla="*/ 97 h 101"/>
                  <a:gd name="T34" fmla="*/ 24 w 25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01">
                    <a:moveTo>
                      <a:pt x="0" y="3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4" y="8"/>
                    </a:lnTo>
                    <a:lnTo>
                      <a:pt x="17" y="13"/>
                    </a:lnTo>
                    <a:lnTo>
                      <a:pt x="18" y="18"/>
                    </a:lnTo>
                    <a:lnTo>
                      <a:pt x="20" y="25"/>
                    </a:lnTo>
                    <a:lnTo>
                      <a:pt x="21" y="38"/>
                    </a:lnTo>
                    <a:lnTo>
                      <a:pt x="22" y="52"/>
                    </a:lnTo>
                    <a:lnTo>
                      <a:pt x="24" y="67"/>
                    </a:lnTo>
                    <a:lnTo>
                      <a:pt x="25" y="80"/>
                    </a:lnTo>
                    <a:lnTo>
                      <a:pt x="25" y="86"/>
                    </a:lnTo>
                    <a:lnTo>
                      <a:pt x="25" y="92"/>
                    </a:lnTo>
                    <a:lnTo>
                      <a:pt x="25" y="97"/>
                    </a:lnTo>
                    <a:lnTo>
                      <a:pt x="24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5241926" y="3006725"/>
                <a:ext cx="214313" cy="190500"/>
              </a:xfrm>
              <a:custGeom>
                <a:avLst/>
                <a:gdLst>
                  <a:gd name="T0" fmla="*/ 127 w 135"/>
                  <a:gd name="T1" fmla="*/ 120 h 120"/>
                  <a:gd name="T2" fmla="*/ 130 w 135"/>
                  <a:gd name="T3" fmla="*/ 103 h 120"/>
                  <a:gd name="T4" fmla="*/ 133 w 135"/>
                  <a:gd name="T5" fmla="*/ 85 h 120"/>
                  <a:gd name="T6" fmla="*/ 134 w 135"/>
                  <a:gd name="T7" fmla="*/ 68 h 120"/>
                  <a:gd name="T8" fmla="*/ 135 w 135"/>
                  <a:gd name="T9" fmla="*/ 49 h 120"/>
                  <a:gd name="T10" fmla="*/ 135 w 135"/>
                  <a:gd name="T11" fmla="*/ 44 h 120"/>
                  <a:gd name="T12" fmla="*/ 135 w 135"/>
                  <a:gd name="T13" fmla="*/ 39 h 120"/>
                  <a:gd name="T14" fmla="*/ 134 w 135"/>
                  <a:gd name="T15" fmla="*/ 28 h 120"/>
                  <a:gd name="T16" fmla="*/ 133 w 135"/>
                  <a:gd name="T17" fmla="*/ 24 h 120"/>
                  <a:gd name="T18" fmla="*/ 131 w 135"/>
                  <a:gd name="T19" fmla="*/ 20 h 120"/>
                  <a:gd name="T20" fmla="*/ 129 w 135"/>
                  <a:gd name="T21" fmla="*/ 17 h 120"/>
                  <a:gd name="T22" fmla="*/ 125 w 135"/>
                  <a:gd name="T23" fmla="*/ 13 h 120"/>
                  <a:gd name="T24" fmla="*/ 118 w 135"/>
                  <a:gd name="T25" fmla="*/ 7 h 120"/>
                  <a:gd name="T26" fmla="*/ 110 w 135"/>
                  <a:gd name="T27" fmla="*/ 5 h 120"/>
                  <a:gd name="T28" fmla="*/ 101 w 135"/>
                  <a:gd name="T29" fmla="*/ 1 h 120"/>
                  <a:gd name="T30" fmla="*/ 96 w 135"/>
                  <a:gd name="T31" fmla="*/ 1 h 120"/>
                  <a:gd name="T32" fmla="*/ 92 w 135"/>
                  <a:gd name="T33" fmla="*/ 0 h 120"/>
                  <a:gd name="T34" fmla="*/ 88 w 135"/>
                  <a:gd name="T35" fmla="*/ 1 h 120"/>
                  <a:gd name="T36" fmla="*/ 83 w 135"/>
                  <a:gd name="T37" fmla="*/ 1 h 120"/>
                  <a:gd name="T38" fmla="*/ 74 w 135"/>
                  <a:gd name="T39" fmla="*/ 5 h 120"/>
                  <a:gd name="T40" fmla="*/ 57 w 135"/>
                  <a:gd name="T41" fmla="*/ 10 h 120"/>
                  <a:gd name="T42" fmla="*/ 40 w 135"/>
                  <a:gd name="T43" fmla="*/ 15 h 120"/>
                  <a:gd name="T44" fmla="*/ 20 w 135"/>
                  <a:gd name="T45" fmla="*/ 22 h 120"/>
                  <a:gd name="T46" fmla="*/ 0 w 135"/>
                  <a:gd name="T47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0">
                    <a:moveTo>
                      <a:pt x="127" y="120"/>
                    </a:moveTo>
                    <a:lnTo>
                      <a:pt x="130" y="103"/>
                    </a:lnTo>
                    <a:lnTo>
                      <a:pt x="133" y="85"/>
                    </a:lnTo>
                    <a:lnTo>
                      <a:pt x="134" y="68"/>
                    </a:lnTo>
                    <a:lnTo>
                      <a:pt x="135" y="49"/>
                    </a:lnTo>
                    <a:lnTo>
                      <a:pt x="135" y="44"/>
                    </a:lnTo>
                    <a:lnTo>
                      <a:pt x="135" y="39"/>
                    </a:lnTo>
                    <a:lnTo>
                      <a:pt x="134" y="28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29" y="17"/>
                    </a:lnTo>
                    <a:lnTo>
                      <a:pt x="125" y="13"/>
                    </a:lnTo>
                    <a:lnTo>
                      <a:pt x="118" y="7"/>
                    </a:lnTo>
                    <a:lnTo>
                      <a:pt x="110" y="5"/>
                    </a:lnTo>
                    <a:lnTo>
                      <a:pt x="101" y="1"/>
                    </a:lnTo>
                    <a:lnTo>
                      <a:pt x="96" y="1"/>
                    </a:lnTo>
                    <a:lnTo>
                      <a:pt x="92" y="0"/>
                    </a:lnTo>
                    <a:lnTo>
                      <a:pt x="88" y="1"/>
                    </a:lnTo>
                    <a:lnTo>
                      <a:pt x="83" y="1"/>
                    </a:lnTo>
                    <a:lnTo>
                      <a:pt x="74" y="5"/>
                    </a:lnTo>
                    <a:lnTo>
                      <a:pt x="57" y="10"/>
                    </a:lnTo>
                    <a:lnTo>
                      <a:pt x="40" y="15"/>
                    </a:lnTo>
                    <a:lnTo>
                      <a:pt x="20" y="22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" name="Freeform 54"/>
              <p:cNvSpPr>
                <a:spLocks/>
              </p:cNvSpPr>
              <p:nvPr/>
            </p:nvSpPr>
            <p:spPr bwMode="auto">
              <a:xfrm>
                <a:off x="5356226" y="3008313"/>
                <a:ext cx="36513" cy="160338"/>
              </a:xfrm>
              <a:custGeom>
                <a:avLst/>
                <a:gdLst>
                  <a:gd name="T0" fmla="*/ 10 w 23"/>
                  <a:gd name="T1" fmla="*/ 1 h 101"/>
                  <a:gd name="T2" fmla="*/ 14 w 23"/>
                  <a:gd name="T3" fmla="*/ 0 h 101"/>
                  <a:gd name="T4" fmla="*/ 18 w 23"/>
                  <a:gd name="T5" fmla="*/ 0 h 101"/>
                  <a:gd name="T6" fmla="*/ 20 w 23"/>
                  <a:gd name="T7" fmla="*/ 1 h 101"/>
                  <a:gd name="T8" fmla="*/ 21 w 23"/>
                  <a:gd name="T9" fmla="*/ 2 h 101"/>
                  <a:gd name="T10" fmla="*/ 21 w 23"/>
                  <a:gd name="T11" fmla="*/ 6 h 101"/>
                  <a:gd name="T12" fmla="*/ 23 w 23"/>
                  <a:gd name="T13" fmla="*/ 10 h 101"/>
                  <a:gd name="T14" fmla="*/ 21 w 23"/>
                  <a:gd name="T15" fmla="*/ 16 h 101"/>
                  <a:gd name="T16" fmla="*/ 21 w 23"/>
                  <a:gd name="T17" fmla="*/ 21 h 101"/>
                  <a:gd name="T18" fmla="*/ 20 w 23"/>
                  <a:gd name="T19" fmla="*/ 27 h 101"/>
                  <a:gd name="T20" fmla="*/ 19 w 23"/>
                  <a:gd name="T21" fmla="*/ 40 h 101"/>
                  <a:gd name="T22" fmla="*/ 15 w 23"/>
                  <a:gd name="T23" fmla="*/ 55 h 101"/>
                  <a:gd name="T24" fmla="*/ 11 w 23"/>
                  <a:gd name="T25" fmla="*/ 68 h 101"/>
                  <a:gd name="T26" fmla="*/ 7 w 23"/>
                  <a:gd name="T27" fmla="*/ 81 h 101"/>
                  <a:gd name="T28" fmla="*/ 6 w 23"/>
                  <a:gd name="T29" fmla="*/ 88 h 101"/>
                  <a:gd name="T30" fmla="*/ 4 w 23"/>
                  <a:gd name="T31" fmla="*/ 93 h 101"/>
                  <a:gd name="T32" fmla="*/ 2 w 23"/>
                  <a:gd name="T33" fmla="*/ 97 h 101"/>
                  <a:gd name="T34" fmla="*/ 0 w 23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01">
                    <a:moveTo>
                      <a:pt x="10" y="1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1" y="16"/>
                    </a:lnTo>
                    <a:lnTo>
                      <a:pt x="21" y="21"/>
                    </a:lnTo>
                    <a:lnTo>
                      <a:pt x="20" y="27"/>
                    </a:lnTo>
                    <a:lnTo>
                      <a:pt x="19" y="40"/>
                    </a:lnTo>
                    <a:lnTo>
                      <a:pt x="15" y="55"/>
                    </a:lnTo>
                    <a:lnTo>
                      <a:pt x="11" y="68"/>
                    </a:lnTo>
                    <a:lnTo>
                      <a:pt x="7" y="81"/>
                    </a:lnTo>
                    <a:lnTo>
                      <a:pt x="6" y="88"/>
                    </a:lnTo>
                    <a:lnTo>
                      <a:pt x="4" y="93"/>
                    </a:lnTo>
                    <a:lnTo>
                      <a:pt x="2" y="97"/>
                    </a:lnTo>
                    <a:lnTo>
                      <a:pt x="0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" name="Freeform 55"/>
              <p:cNvSpPr>
                <a:spLocks/>
              </p:cNvSpPr>
              <p:nvPr/>
            </p:nvSpPr>
            <p:spPr bwMode="auto">
              <a:xfrm>
                <a:off x="5456238" y="3084513"/>
                <a:ext cx="200025" cy="204788"/>
              </a:xfrm>
              <a:custGeom>
                <a:avLst/>
                <a:gdLst>
                  <a:gd name="T0" fmla="*/ 89 w 126"/>
                  <a:gd name="T1" fmla="*/ 129 h 129"/>
                  <a:gd name="T2" fmla="*/ 97 w 126"/>
                  <a:gd name="T3" fmla="*/ 113 h 129"/>
                  <a:gd name="T4" fmla="*/ 106 w 126"/>
                  <a:gd name="T5" fmla="*/ 97 h 129"/>
                  <a:gd name="T6" fmla="*/ 113 w 126"/>
                  <a:gd name="T7" fmla="*/ 80 h 129"/>
                  <a:gd name="T8" fmla="*/ 120 w 126"/>
                  <a:gd name="T9" fmla="*/ 64 h 129"/>
                  <a:gd name="T10" fmla="*/ 122 w 126"/>
                  <a:gd name="T11" fmla="*/ 58 h 129"/>
                  <a:gd name="T12" fmla="*/ 123 w 126"/>
                  <a:gd name="T13" fmla="*/ 54 h 129"/>
                  <a:gd name="T14" fmla="*/ 125 w 126"/>
                  <a:gd name="T15" fmla="*/ 44 h 129"/>
                  <a:gd name="T16" fmla="*/ 126 w 126"/>
                  <a:gd name="T17" fmla="*/ 40 h 129"/>
                  <a:gd name="T18" fmla="*/ 126 w 126"/>
                  <a:gd name="T19" fmla="*/ 34 h 129"/>
                  <a:gd name="T20" fmla="*/ 125 w 126"/>
                  <a:gd name="T21" fmla="*/ 30 h 129"/>
                  <a:gd name="T22" fmla="*/ 122 w 126"/>
                  <a:gd name="T23" fmla="*/ 26 h 129"/>
                  <a:gd name="T24" fmla="*/ 117 w 126"/>
                  <a:gd name="T25" fmla="*/ 19 h 129"/>
                  <a:gd name="T26" fmla="*/ 112 w 126"/>
                  <a:gd name="T27" fmla="*/ 13 h 129"/>
                  <a:gd name="T28" fmla="*/ 104 w 126"/>
                  <a:gd name="T29" fmla="*/ 8 h 129"/>
                  <a:gd name="T30" fmla="*/ 100 w 126"/>
                  <a:gd name="T31" fmla="*/ 6 h 129"/>
                  <a:gd name="T32" fmla="*/ 96 w 126"/>
                  <a:gd name="T33" fmla="*/ 4 h 129"/>
                  <a:gd name="T34" fmla="*/ 91 w 126"/>
                  <a:gd name="T35" fmla="*/ 3 h 129"/>
                  <a:gd name="T36" fmla="*/ 87 w 126"/>
                  <a:gd name="T37" fmla="*/ 2 h 129"/>
                  <a:gd name="T38" fmla="*/ 78 w 126"/>
                  <a:gd name="T39" fmla="*/ 2 h 129"/>
                  <a:gd name="T40" fmla="*/ 59 w 126"/>
                  <a:gd name="T41" fmla="*/ 2 h 129"/>
                  <a:gd name="T42" fmla="*/ 41 w 126"/>
                  <a:gd name="T43" fmla="*/ 0 h 129"/>
                  <a:gd name="T44" fmla="*/ 20 w 126"/>
                  <a:gd name="T45" fmla="*/ 0 h 129"/>
                  <a:gd name="T46" fmla="*/ 0 w 126"/>
                  <a:gd name="T4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89" y="129"/>
                    </a:moveTo>
                    <a:lnTo>
                      <a:pt x="97" y="113"/>
                    </a:lnTo>
                    <a:lnTo>
                      <a:pt x="106" y="97"/>
                    </a:lnTo>
                    <a:lnTo>
                      <a:pt x="113" y="80"/>
                    </a:lnTo>
                    <a:lnTo>
                      <a:pt x="120" y="64"/>
                    </a:lnTo>
                    <a:lnTo>
                      <a:pt x="122" y="58"/>
                    </a:lnTo>
                    <a:lnTo>
                      <a:pt x="123" y="54"/>
                    </a:lnTo>
                    <a:lnTo>
                      <a:pt x="125" y="44"/>
                    </a:lnTo>
                    <a:lnTo>
                      <a:pt x="126" y="40"/>
                    </a:lnTo>
                    <a:lnTo>
                      <a:pt x="126" y="34"/>
                    </a:lnTo>
                    <a:lnTo>
                      <a:pt x="125" y="30"/>
                    </a:lnTo>
                    <a:lnTo>
                      <a:pt x="122" y="26"/>
                    </a:lnTo>
                    <a:lnTo>
                      <a:pt x="117" y="19"/>
                    </a:lnTo>
                    <a:lnTo>
                      <a:pt x="112" y="13"/>
                    </a:lnTo>
                    <a:lnTo>
                      <a:pt x="104" y="8"/>
                    </a:lnTo>
                    <a:lnTo>
                      <a:pt x="100" y="6"/>
                    </a:lnTo>
                    <a:lnTo>
                      <a:pt x="96" y="4"/>
                    </a:lnTo>
                    <a:lnTo>
                      <a:pt x="91" y="3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59" y="2"/>
                    </a:lnTo>
                    <a:lnTo>
                      <a:pt x="41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" name="Freeform 56"/>
              <p:cNvSpPr>
                <a:spLocks/>
              </p:cNvSpPr>
              <p:nvPr/>
            </p:nvSpPr>
            <p:spPr bwMode="auto">
              <a:xfrm>
                <a:off x="5526088" y="3087688"/>
                <a:ext cx="80963" cy="144463"/>
              </a:xfrm>
              <a:custGeom>
                <a:avLst/>
                <a:gdLst>
                  <a:gd name="T0" fmla="*/ 41 w 51"/>
                  <a:gd name="T1" fmla="*/ 0 h 91"/>
                  <a:gd name="T2" fmla="*/ 45 w 51"/>
                  <a:gd name="T3" fmla="*/ 1 h 91"/>
                  <a:gd name="T4" fmla="*/ 48 w 51"/>
                  <a:gd name="T5" fmla="*/ 2 h 91"/>
                  <a:gd name="T6" fmla="*/ 51 w 51"/>
                  <a:gd name="T7" fmla="*/ 4 h 91"/>
                  <a:gd name="T8" fmla="*/ 51 w 51"/>
                  <a:gd name="T9" fmla="*/ 5 h 91"/>
                  <a:gd name="T10" fmla="*/ 51 w 51"/>
                  <a:gd name="T11" fmla="*/ 9 h 91"/>
                  <a:gd name="T12" fmla="*/ 49 w 51"/>
                  <a:gd name="T13" fmla="*/ 13 h 91"/>
                  <a:gd name="T14" fmla="*/ 48 w 51"/>
                  <a:gd name="T15" fmla="*/ 18 h 91"/>
                  <a:gd name="T16" fmla="*/ 43 w 51"/>
                  <a:gd name="T17" fmla="*/ 28 h 91"/>
                  <a:gd name="T18" fmla="*/ 36 w 51"/>
                  <a:gd name="T19" fmla="*/ 40 h 91"/>
                  <a:gd name="T20" fmla="*/ 28 w 51"/>
                  <a:gd name="T21" fmla="*/ 52 h 91"/>
                  <a:gd name="T22" fmla="*/ 21 w 51"/>
                  <a:gd name="T23" fmla="*/ 64 h 91"/>
                  <a:gd name="T24" fmla="*/ 13 w 51"/>
                  <a:gd name="T25" fmla="*/ 76 h 91"/>
                  <a:gd name="T26" fmla="*/ 9 w 51"/>
                  <a:gd name="T27" fmla="*/ 81 h 91"/>
                  <a:gd name="T28" fmla="*/ 6 w 51"/>
                  <a:gd name="T29" fmla="*/ 85 h 91"/>
                  <a:gd name="T30" fmla="*/ 2 w 51"/>
                  <a:gd name="T31" fmla="*/ 89 h 91"/>
                  <a:gd name="T32" fmla="*/ 0 w 51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91">
                    <a:moveTo>
                      <a:pt x="41" y="0"/>
                    </a:moveTo>
                    <a:lnTo>
                      <a:pt x="45" y="1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9"/>
                    </a:lnTo>
                    <a:lnTo>
                      <a:pt x="49" y="13"/>
                    </a:lnTo>
                    <a:lnTo>
                      <a:pt x="48" y="18"/>
                    </a:lnTo>
                    <a:lnTo>
                      <a:pt x="43" y="28"/>
                    </a:lnTo>
                    <a:lnTo>
                      <a:pt x="36" y="40"/>
                    </a:lnTo>
                    <a:lnTo>
                      <a:pt x="28" y="52"/>
                    </a:lnTo>
                    <a:lnTo>
                      <a:pt x="21" y="64"/>
                    </a:lnTo>
                    <a:lnTo>
                      <a:pt x="13" y="76"/>
                    </a:lnTo>
                    <a:lnTo>
                      <a:pt x="9" y="81"/>
                    </a:lnTo>
                    <a:lnTo>
                      <a:pt x="6" y="85"/>
                    </a:lnTo>
                    <a:lnTo>
                      <a:pt x="2" y="89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5" name="Freeform 57"/>
              <p:cNvSpPr>
                <a:spLocks/>
              </p:cNvSpPr>
              <p:nvPr/>
            </p:nvSpPr>
            <p:spPr bwMode="auto">
              <a:xfrm>
                <a:off x="5646738" y="3186113"/>
                <a:ext cx="171450" cy="239713"/>
              </a:xfrm>
              <a:custGeom>
                <a:avLst/>
                <a:gdLst>
                  <a:gd name="T0" fmla="*/ 43 w 108"/>
                  <a:gd name="T1" fmla="*/ 151 h 151"/>
                  <a:gd name="T2" fmla="*/ 69 w 108"/>
                  <a:gd name="T3" fmla="*/ 126 h 151"/>
                  <a:gd name="T4" fmla="*/ 92 w 108"/>
                  <a:gd name="T5" fmla="*/ 100 h 151"/>
                  <a:gd name="T6" fmla="*/ 96 w 108"/>
                  <a:gd name="T7" fmla="*/ 95 h 151"/>
                  <a:gd name="T8" fmla="*/ 99 w 108"/>
                  <a:gd name="T9" fmla="*/ 91 h 151"/>
                  <a:gd name="T10" fmla="*/ 104 w 108"/>
                  <a:gd name="T11" fmla="*/ 82 h 151"/>
                  <a:gd name="T12" fmla="*/ 106 w 108"/>
                  <a:gd name="T13" fmla="*/ 78 h 151"/>
                  <a:gd name="T14" fmla="*/ 107 w 108"/>
                  <a:gd name="T15" fmla="*/ 74 h 151"/>
                  <a:gd name="T16" fmla="*/ 108 w 108"/>
                  <a:gd name="T17" fmla="*/ 69 h 151"/>
                  <a:gd name="T18" fmla="*/ 107 w 108"/>
                  <a:gd name="T19" fmla="*/ 63 h 151"/>
                  <a:gd name="T20" fmla="*/ 104 w 108"/>
                  <a:gd name="T21" fmla="*/ 55 h 151"/>
                  <a:gd name="T22" fmla="*/ 100 w 108"/>
                  <a:gd name="T23" fmla="*/ 49 h 151"/>
                  <a:gd name="T24" fmla="*/ 95 w 108"/>
                  <a:gd name="T25" fmla="*/ 41 h 151"/>
                  <a:gd name="T26" fmla="*/ 92 w 108"/>
                  <a:gd name="T27" fmla="*/ 37 h 151"/>
                  <a:gd name="T28" fmla="*/ 89 w 108"/>
                  <a:gd name="T29" fmla="*/ 35 h 151"/>
                  <a:gd name="T30" fmla="*/ 85 w 108"/>
                  <a:gd name="T31" fmla="*/ 32 h 151"/>
                  <a:gd name="T32" fmla="*/ 81 w 108"/>
                  <a:gd name="T33" fmla="*/ 29 h 151"/>
                  <a:gd name="T34" fmla="*/ 73 w 108"/>
                  <a:gd name="T35" fmla="*/ 27 h 151"/>
                  <a:gd name="T36" fmla="*/ 56 w 108"/>
                  <a:gd name="T37" fmla="*/ 20 h 151"/>
                  <a:gd name="T38" fmla="*/ 37 w 108"/>
                  <a:gd name="T39" fmla="*/ 14 h 151"/>
                  <a:gd name="T40" fmla="*/ 19 w 108"/>
                  <a:gd name="T41" fmla="*/ 7 h 151"/>
                  <a:gd name="T42" fmla="*/ 0 w 108"/>
                  <a:gd name="T4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51">
                    <a:moveTo>
                      <a:pt x="43" y="151"/>
                    </a:moveTo>
                    <a:lnTo>
                      <a:pt x="69" y="126"/>
                    </a:lnTo>
                    <a:lnTo>
                      <a:pt x="92" y="100"/>
                    </a:lnTo>
                    <a:lnTo>
                      <a:pt x="96" y="95"/>
                    </a:lnTo>
                    <a:lnTo>
                      <a:pt x="99" y="91"/>
                    </a:lnTo>
                    <a:lnTo>
                      <a:pt x="104" y="82"/>
                    </a:lnTo>
                    <a:lnTo>
                      <a:pt x="106" y="78"/>
                    </a:lnTo>
                    <a:lnTo>
                      <a:pt x="107" y="74"/>
                    </a:lnTo>
                    <a:lnTo>
                      <a:pt x="108" y="69"/>
                    </a:lnTo>
                    <a:lnTo>
                      <a:pt x="107" y="63"/>
                    </a:lnTo>
                    <a:lnTo>
                      <a:pt x="104" y="55"/>
                    </a:lnTo>
                    <a:lnTo>
                      <a:pt x="100" y="49"/>
                    </a:lnTo>
                    <a:lnTo>
                      <a:pt x="95" y="41"/>
                    </a:lnTo>
                    <a:lnTo>
                      <a:pt x="92" y="37"/>
                    </a:lnTo>
                    <a:lnTo>
                      <a:pt x="89" y="35"/>
                    </a:lnTo>
                    <a:lnTo>
                      <a:pt x="85" y="32"/>
                    </a:lnTo>
                    <a:lnTo>
                      <a:pt x="81" y="29"/>
                    </a:lnTo>
                    <a:lnTo>
                      <a:pt x="73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9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5664201" y="3232150"/>
                <a:ext cx="120650" cy="117475"/>
              </a:xfrm>
              <a:custGeom>
                <a:avLst/>
                <a:gdLst>
                  <a:gd name="T0" fmla="*/ 70 w 76"/>
                  <a:gd name="T1" fmla="*/ 0 h 74"/>
                  <a:gd name="T2" fmla="*/ 72 w 76"/>
                  <a:gd name="T3" fmla="*/ 2 h 74"/>
                  <a:gd name="T4" fmla="*/ 75 w 76"/>
                  <a:gd name="T5" fmla="*/ 4 h 74"/>
                  <a:gd name="T6" fmla="*/ 76 w 76"/>
                  <a:gd name="T7" fmla="*/ 6 h 74"/>
                  <a:gd name="T8" fmla="*/ 76 w 76"/>
                  <a:gd name="T9" fmla="*/ 8 h 74"/>
                  <a:gd name="T10" fmla="*/ 75 w 76"/>
                  <a:gd name="T11" fmla="*/ 11 h 74"/>
                  <a:gd name="T12" fmla="*/ 72 w 76"/>
                  <a:gd name="T13" fmla="*/ 15 h 74"/>
                  <a:gd name="T14" fmla="*/ 70 w 76"/>
                  <a:gd name="T15" fmla="*/ 19 h 74"/>
                  <a:gd name="T16" fmla="*/ 66 w 76"/>
                  <a:gd name="T17" fmla="*/ 23 h 74"/>
                  <a:gd name="T18" fmla="*/ 62 w 76"/>
                  <a:gd name="T19" fmla="*/ 28 h 74"/>
                  <a:gd name="T20" fmla="*/ 51 w 76"/>
                  <a:gd name="T21" fmla="*/ 37 h 74"/>
                  <a:gd name="T22" fmla="*/ 40 w 76"/>
                  <a:gd name="T23" fmla="*/ 46 h 74"/>
                  <a:gd name="T24" fmla="*/ 29 w 76"/>
                  <a:gd name="T25" fmla="*/ 54 h 74"/>
                  <a:gd name="T26" fmla="*/ 17 w 76"/>
                  <a:gd name="T27" fmla="*/ 62 h 74"/>
                  <a:gd name="T28" fmla="*/ 8 w 76"/>
                  <a:gd name="T29" fmla="*/ 68 h 74"/>
                  <a:gd name="T30" fmla="*/ 4 w 76"/>
                  <a:gd name="T31" fmla="*/ 71 h 74"/>
                  <a:gd name="T32" fmla="*/ 0 w 76"/>
                  <a:gd name="T3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4">
                    <a:moveTo>
                      <a:pt x="70" y="0"/>
                    </a:moveTo>
                    <a:lnTo>
                      <a:pt x="72" y="2"/>
                    </a:lnTo>
                    <a:lnTo>
                      <a:pt x="75" y="4"/>
                    </a:lnTo>
                    <a:lnTo>
                      <a:pt x="76" y="6"/>
                    </a:lnTo>
                    <a:lnTo>
                      <a:pt x="76" y="8"/>
                    </a:lnTo>
                    <a:lnTo>
                      <a:pt x="75" y="11"/>
                    </a:lnTo>
                    <a:lnTo>
                      <a:pt x="72" y="15"/>
                    </a:lnTo>
                    <a:lnTo>
                      <a:pt x="70" y="19"/>
                    </a:lnTo>
                    <a:lnTo>
                      <a:pt x="66" y="23"/>
                    </a:lnTo>
                    <a:lnTo>
                      <a:pt x="62" y="28"/>
                    </a:lnTo>
                    <a:lnTo>
                      <a:pt x="51" y="37"/>
                    </a:lnTo>
                    <a:lnTo>
                      <a:pt x="40" y="46"/>
                    </a:lnTo>
                    <a:lnTo>
                      <a:pt x="29" y="54"/>
                    </a:lnTo>
                    <a:lnTo>
                      <a:pt x="17" y="62"/>
                    </a:lnTo>
                    <a:lnTo>
                      <a:pt x="8" y="68"/>
                    </a:lnTo>
                    <a:lnTo>
                      <a:pt x="4" y="71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7" name="Freeform 59"/>
              <p:cNvSpPr>
                <a:spLocks/>
              </p:cNvSpPr>
              <p:nvPr/>
            </p:nvSpPr>
            <p:spPr bwMode="auto">
              <a:xfrm>
                <a:off x="5781676" y="3344863"/>
                <a:ext cx="141288" cy="247650"/>
              </a:xfrm>
              <a:custGeom>
                <a:avLst/>
                <a:gdLst>
                  <a:gd name="T0" fmla="*/ 0 w 89"/>
                  <a:gd name="T1" fmla="*/ 156 h 156"/>
                  <a:gd name="T2" fmla="*/ 15 w 89"/>
                  <a:gd name="T3" fmla="*/ 148 h 156"/>
                  <a:gd name="T4" fmla="*/ 31 w 89"/>
                  <a:gd name="T5" fmla="*/ 140 h 156"/>
                  <a:gd name="T6" fmla="*/ 48 w 89"/>
                  <a:gd name="T7" fmla="*/ 132 h 156"/>
                  <a:gd name="T8" fmla="*/ 62 w 89"/>
                  <a:gd name="T9" fmla="*/ 123 h 156"/>
                  <a:gd name="T10" fmla="*/ 68 w 89"/>
                  <a:gd name="T11" fmla="*/ 120 h 156"/>
                  <a:gd name="T12" fmla="*/ 73 w 89"/>
                  <a:gd name="T13" fmla="*/ 117 h 156"/>
                  <a:gd name="T14" fmla="*/ 80 w 89"/>
                  <a:gd name="T15" fmla="*/ 110 h 156"/>
                  <a:gd name="T16" fmla="*/ 83 w 89"/>
                  <a:gd name="T17" fmla="*/ 107 h 156"/>
                  <a:gd name="T18" fmla="*/ 86 w 89"/>
                  <a:gd name="T19" fmla="*/ 103 h 156"/>
                  <a:gd name="T20" fmla="*/ 87 w 89"/>
                  <a:gd name="T21" fmla="*/ 100 h 156"/>
                  <a:gd name="T22" fmla="*/ 89 w 89"/>
                  <a:gd name="T23" fmla="*/ 94 h 156"/>
                  <a:gd name="T24" fmla="*/ 89 w 89"/>
                  <a:gd name="T25" fmla="*/ 86 h 156"/>
                  <a:gd name="T26" fmla="*/ 87 w 89"/>
                  <a:gd name="T27" fmla="*/ 77 h 156"/>
                  <a:gd name="T28" fmla="*/ 85 w 89"/>
                  <a:gd name="T29" fmla="*/ 68 h 156"/>
                  <a:gd name="T30" fmla="*/ 81 w 89"/>
                  <a:gd name="T31" fmla="*/ 60 h 156"/>
                  <a:gd name="T32" fmla="*/ 78 w 89"/>
                  <a:gd name="T33" fmla="*/ 56 h 156"/>
                  <a:gd name="T34" fmla="*/ 76 w 89"/>
                  <a:gd name="T35" fmla="*/ 54 h 156"/>
                  <a:gd name="T36" fmla="*/ 68 w 89"/>
                  <a:gd name="T37" fmla="*/ 47 h 156"/>
                  <a:gd name="T38" fmla="*/ 53 w 89"/>
                  <a:gd name="T39" fmla="*/ 37 h 156"/>
                  <a:gd name="T40" fmla="*/ 39 w 89"/>
                  <a:gd name="T41" fmla="*/ 25 h 156"/>
                  <a:gd name="T42" fmla="*/ 23 w 89"/>
                  <a:gd name="T43" fmla="*/ 12 h 156"/>
                  <a:gd name="T44" fmla="*/ 7 w 89"/>
                  <a:gd name="T4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" h="156">
                    <a:moveTo>
                      <a:pt x="0" y="156"/>
                    </a:moveTo>
                    <a:lnTo>
                      <a:pt x="15" y="148"/>
                    </a:lnTo>
                    <a:lnTo>
                      <a:pt x="31" y="140"/>
                    </a:lnTo>
                    <a:lnTo>
                      <a:pt x="48" y="132"/>
                    </a:lnTo>
                    <a:lnTo>
                      <a:pt x="62" y="123"/>
                    </a:lnTo>
                    <a:lnTo>
                      <a:pt x="68" y="120"/>
                    </a:lnTo>
                    <a:lnTo>
                      <a:pt x="73" y="117"/>
                    </a:lnTo>
                    <a:lnTo>
                      <a:pt x="80" y="110"/>
                    </a:lnTo>
                    <a:lnTo>
                      <a:pt x="83" y="107"/>
                    </a:lnTo>
                    <a:lnTo>
                      <a:pt x="86" y="103"/>
                    </a:lnTo>
                    <a:lnTo>
                      <a:pt x="87" y="100"/>
                    </a:lnTo>
                    <a:lnTo>
                      <a:pt x="89" y="94"/>
                    </a:lnTo>
                    <a:lnTo>
                      <a:pt x="89" y="86"/>
                    </a:lnTo>
                    <a:lnTo>
                      <a:pt x="87" y="77"/>
                    </a:lnTo>
                    <a:lnTo>
                      <a:pt x="85" y="68"/>
                    </a:lnTo>
                    <a:lnTo>
                      <a:pt x="81" y="60"/>
                    </a:lnTo>
                    <a:lnTo>
                      <a:pt x="78" y="56"/>
                    </a:lnTo>
                    <a:lnTo>
                      <a:pt x="76" y="54"/>
                    </a:lnTo>
                    <a:lnTo>
                      <a:pt x="68" y="47"/>
                    </a:lnTo>
                    <a:lnTo>
                      <a:pt x="53" y="37"/>
                    </a:lnTo>
                    <a:lnTo>
                      <a:pt x="39" y="25"/>
                    </a:lnTo>
                    <a:lnTo>
                      <a:pt x="23" y="1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" name="Freeform 60"/>
              <p:cNvSpPr>
                <a:spLocks/>
              </p:cNvSpPr>
              <p:nvPr/>
            </p:nvSpPr>
            <p:spPr bwMode="auto">
              <a:xfrm>
                <a:off x="5757863" y="3427413"/>
                <a:ext cx="150813" cy="76200"/>
              </a:xfrm>
              <a:custGeom>
                <a:avLst/>
                <a:gdLst>
                  <a:gd name="T0" fmla="*/ 89 w 95"/>
                  <a:gd name="T1" fmla="*/ 0 h 48"/>
                  <a:gd name="T2" fmla="*/ 92 w 95"/>
                  <a:gd name="T3" fmla="*/ 3 h 48"/>
                  <a:gd name="T4" fmla="*/ 93 w 95"/>
                  <a:gd name="T5" fmla="*/ 7 h 48"/>
                  <a:gd name="T6" fmla="*/ 95 w 95"/>
                  <a:gd name="T7" fmla="*/ 8 h 48"/>
                  <a:gd name="T8" fmla="*/ 93 w 95"/>
                  <a:gd name="T9" fmla="*/ 11 h 48"/>
                  <a:gd name="T10" fmla="*/ 92 w 95"/>
                  <a:gd name="T11" fmla="*/ 13 h 48"/>
                  <a:gd name="T12" fmla="*/ 88 w 95"/>
                  <a:gd name="T13" fmla="*/ 16 h 48"/>
                  <a:gd name="T14" fmla="*/ 84 w 95"/>
                  <a:gd name="T15" fmla="*/ 19 h 48"/>
                  <a:gd name="T16" fmla="*/ 79 w 95"/>
                  <a:gd name="T17" fmla="*/ 21 h 48"/>
                  <a:gd name="T18" fmla="*/ 74 w 95"/>
                  <a:gd name="T19" fmla="*/ 24 h 48"/>
                  <a:gd name="T20" fmla="*/ 60 w 95"/>
                  <a:gd name="T21" fmla="*/ 29 h 48"/>
                  <a:gd name="T22" fmla="*/ 47 w 95"/>
                  <a:gd name="T23" fmla="*/ 34 h 48"/>
                  <a:gd name="T24" fmla="*/ 33 w 95"/>
                  <a:gd name="T25" fmla="*/ 38 h 48"/>
                  <a:gd name="T26" fmla="*/ 20 w 95"/>
                  <a:gd name="T27" fmla="*/ 42 h 48"/>
                  <a:gd name="T28" fmla="*/ 15 w 95"/>
                  <a:gd name="T29" fmla="*/ 45 h 48"/>
                  <a:gd name="T30" fmla="*/ 9 w 95"/>
                  <a:gd name="T31" fmla="*/ 46 h 48"/>
                  <a:gd name="T32" fmla="*/ 4 w 95"/>
                  <a:gd name="T33" fmla="*/ 48 h 48"/>
                  <a:gd name="T34" fmla="*/ 0 w 95"/>
                  <a:gd name="T3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48">
                    <a:moveTo>
                      <a:pt x="89" y="0"/>
                    </a:moveTo>
                    <a:lnTo>
                      <a:pt x="92" y="3"/>
                    </a:lnTo>
                    <a:lnTo>
                      <a:pt x="93" y="7"/>
                    </a:lnTo>
                    <a:lnTo>
                      <a:pt x="95" y="8"/>
                    </a:lnTo>
                    <a:lnTo>
                      <a:pt x="93" y="11"/>
                    </a:lnTo>
                    <a:lnTo>
                      <a:pt x="92" y="13"/>
                    </a:lnTo>
                    <a:lnTo>
                      <a:pt x="88" y="16"/>
                    </a:lnTo>
                    <a:lnTo>
                      <a:pt x="84" y="19"/>
                    </a:lnTo>
                    <a:lnTo>
                      <a:pt x="79" y="21"/>
                    </a:lnTo>
                    <a:lnTo>
                      <a:pt x="74" y="24"/>
                    </a:lnTo>
                    <a:lnTo>
                      <a:pt x="60" y="29"/>
                    </a:lnTo>
                    <a:lnTo>
                      <a:pt x="47" y="34"/>
                    </a:lnTo>
                    <a:lnTo>
                      <a:pt x="33" y="38"/>
                    </a:lnTo>
                    <a:lnTo>
                      <a:pt x="20" y="42"/>
                    </a:lnTo>
                    <a:lnTo>
                      <a:pt x="15" y="45"/>
                    </a:lnTo>
                    <a:lnTo>
                      <a:pt x="9" y="46"/>
                    </a:lnTo>
                    <a:lnTo>
                      <a:pt x="4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" name="Freeform 61"/>
              <p:cNvSpPr>
                <a:spLocks/>
              </p:cNvSpPr>
              <p:nvPr/>
            </p:nvSpPr>
            <p:spPr bwMode="auto">
              <a:xfrm>
                <a:off x="5789613" y="3540125"/>
                <a:ext cx="173038" cy="230188"/>
              </a:xfrm>
              <a:custGeom>
                <a:avLst/>
                <a:gdLst>
                  <a:gd name="T0" fmla="*/ 0 w 109"/>
                  <a:gd name="T1" fmla="*/ 145 h 145"/>
                  <a:gd name="T2" fmla="*/ 17 w 109"/>
                  <a:gd name="T3" fmla="*/ 144 h 145"/>
                  <a:gd name="T4" fmla="*/ 35 w 109"/>
                  <a:gd name="T5" fmla="*/ 142 h 145"/>
                  <a:gd name="T6" fmla="*/ 52 w 109"/>
                  <a:gd name="T7" fmla="*/ 139 h 145"/>
                  <a:gd name="T8" fmla="*/ 71 w 109"/>
                  <a:gd name="T9" fmla="*/ 135 h 145"/>
                  <a:gd name="T10" fmla="*/ 76 w 109"/>
                  <a:gd name="T11" fmla="*/ 134 h 145"/>
                  <a:gd name="T12" fmla="*/ 81 w 109"/>
                  <a:gd name="T13" fmla="*/ 132 h 145"/>
                  <a:gd name="T14" fmla="*/ 90 w 109"/>
                  <a:gd name="T15" fmla="*/ 128 h 145"/>
                  <a:gd name="T16" fmla="*/ 94 w 109"/>
                  <a:gd name="T17" fmla="*/ 127 h 145"/>
                  <a:gd name="T18" fmla="*/ 98 w 109"/>
                  <a:gd name="T19" fmla="*/ 124 h 145"/>
                  <a:gd name="T20" fmla="*/ 101 w 109"/>
                  <a:gd name="T21" fmla="*/ 121 h 145"/>
                  <a:gd name="T22" fmla="*/ 103 w 109"/>
                  <a:gd name="T23" fmla="*/ 117 h 145"/>
                  <a:gd name="T24" fmla="*/ 106 w 109"/>
                  <a:gd name="T25" fmla="*/ 109 h 145"/>
                  <a:gd name="T26" fmla="*/ 109 w 109"/>
                  <a:gd name="T27" fmla="*/ 100 h 145"/>
                  <a:gd name="T28" fmla="*/ 109 w 109"/>
                  <a:gd name="T29" fmla="*/ 90 h 145"/>
                  <a:gd name="T30" fmla="*/ 107 w 109"/>
                  <a:gd name="T31" fmla="*/ 81 h 145"/>
                  <a:gd name="T32" fmla="*/ 106 w 109"/>
                  <a:gd name="T33" fmla="*/ 77 h 145"/>
                  <a:gd name="T34" fmla="*/ 105 w 109"/>
                  <a:gd name="T35" fmla="*/ 73 h 145"/>
                  <a:gd name="T36" fmla="*/ 99 w 109"/>
                  <a:gd name="T37" fmla="*/ 66 h 145"/>
                  <a:gd name="T38" fmla="*/ 90 w 109"/>
                  <a:gd name="T39" fmla="*/ 50 h 145"/>
                  <a:gd name="T40" fmla="*/ 80 w 109"/>
                  <a:gd name="T41" fmla="*/ 34 h 145"/>
                  <a:gd name="T42" fmla="*/ 69 w 109"/>
                  <a:gd name="T43" fmla="*/ 17 h 145"/>
                  <a:gd name="T44" fmla="*/ 57 w 109"/>
                  <a:gd name="T4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" h="145">
                    <a:moveTo>
                      <a:pt x="0" y="145"/>
                    </a:moveTo>
                    <a:lnTo>
                      <a:pt x="17" y="144"/>
                    </a:lnTo>
                    <a:lnTo>
                      <a:pt x="35" y="142"/>
                    </a:lnTo>
                    <a:lnTo>
                      <a:pt x="52" y="139"/>
                    </a:lnTo>
                    <a:lnTo>
                      <a:pt x="71" y="135"/>
                    </a:lnTo>
                    <a:lnTo>
                      <a:pt x="76" y="134"/>
                    </a:lnTo>
                    <a:lnTo>
                      <a:pt x="81" y="132"/>
                    </a:lnTo>
                    <a:lnTo>
                      <a:pt x="90" y="128"/>
                    </a:lnTo>
                    <a:lnTo>
                      <a:pt x="94" y="127"/>
                    </a:lnTo>
                    <a:lnTo>
                      <a:pt x="98" y="124"/>
                    </a:lnTo>
                    <a:lnTo>
                      <a:pt x="101" y="121"/>
                    </a:lnTo>
                    <a:lnTo>
                      <a:pt x="103" y="117"/>
                    </a:lnTo>
                    <a:lnTo>
                      <a:pt x="106" y="109"/>
                    </a:lnTo>
                    <a:lnTo>
                      <a:pt x="109" y="100"/>
                    </a:lnTo>
                    <a:lnTo>
                      <a:pt x="109" y="90"/>
                    </a:lnTo>
                    <a:lnTo>
                      <a:pt x="107" y="81"/>
                    </a:lnTo>
                    <a:lnTo>
                      <a:pt x="106" y="77"/>
                    </a:lnTo>
                    <a:lnTo>
                      <a:pt x="105" y="73"/>
                    </a:lnTo>
                    <a:lnTo>
                      <a:pt x="99" y="66"/>
                    </a:lnTo>
                    <a:lnTo>
                      <a:pt x="90" y="50"/>
                    </a:lnTo>
                    <a:lnTo>
                      <a:pt x="80" y="34"/>
                    </a:lnTo>
                    <a:lnTo>
                      <a:pt x="69" y="17"/>
                    </a:lnTo>
                    <a:lnTo>
                      <a:pt x="5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2"/>
              <p:cNvSpPr>
                <a:spLocks/>
              </p:cNvSpPr>
              <p:nvPr/>
            </p:nvSpPr>
            <p:spPr bwMode="auto">
              <a:xfrm>
                <a:off x="5795963" y="3654425"/>
                <a:ext cx="161925" cy="28575"/>
              </a:xfrm>
              <a:custGeom>
                <a:avLst/>
                <a:gdLst>
                  <a:gd name="T0" fmla="*/ 99 w 102"/>
                  <a:gd name="T1" fmla="*/ 0 h 18"/>
                  <a:gd name="T2" fmla="*/ 101 w 102"/>
                  <a:gd name="T3" fmla="*/ 4 h 18"/>
                  <a:gd name="T4" fmla="*/ 102 w 102"/>
                  <a:gd name="T5" fmla="*/ 8 h 18"/>
                  <a:gd name="T6" fmla="*/ 102 w 102"/>
                  <a:gd name="T7" fmla="*/ 9 h 18"/>
                  <a:gd name="T8" fmla="*/ 101 w 102"/>
                  <a:gd name="T9" fmla="*/ 11 h 18"/>
                  <a:gd name="T10" fmla="*/ 98 w 102"/>
                  <a:gd name="T11" fmla="*/ 13 h 18"/>
                  <a:gd name="T12" fmla="*/ 94 w 102"/>
                  <a:gd name="T13" fmla="*/ 15 h 18"/>
                  <a:gd name="T14" fmla="*/ 89 w 102"/>
                  <a:gd name="T15" fmla="*/ 16 h 18"/>
                  <a:gd name="T16" fmla="*/ 84 w 102"/>
                  <a:gd name="T17" fmla="*/ 16 h 18"/>
                  <a:gd name="T18" fmla="*/ 77 w 102"/>
                  <a:gd name="T19" fmla="*/ 17 h 18"/>
                  <a:gd name="T20" fmla="*/ 63 w 102"/>
                  <a:gd name="T21" fmla="*/ 18 h 18"/>
                  <a:gd name="T22" fmla="*/ 48 w 102"/>
                  <a:gd name="T23" fmla="*/ 18 h 18"/>
                  <a:gd name="T24" fmla="*/ 34 w 102"/>
                  <a:gd name="T25" fmla="*/ 18 h 18"/>
                  <a:gd name="T26" fmla="*/ 21 w 102"/>
                  <a:gd name="T27" fmla="*/ 17 h 18"/>
                  <a:gd name="T28" fmla="*/ 14 w 102"/>
                  <a:gd name="T29" fmla="*/ 17 h 18"/>
                  <a:gd name="T30" fmla="*/ 9 w 102"/>
                  <a:gd name="T31" fmla="*/ 17 h 18"/>
                  <a:gd name="T32" fmla="*/ 4 w 102"/>
                  <a:gd name="T33" fmla="*/ 16 h 18"/>
                  <a:gd name="T34" fmla="*/ 0 w 102"/>
                  <a:gd name="T3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8">
                    <a:moveTo>
                      <a:pt x="99" y="0"/>
                    </a:moveTo>
                    <a:lnTo>
                      <a:pt x="101" y="4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1" y="11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89" y="16"/>
                    </a:lnTo>
                    <a:lnTo>
                      <a:pt x="84" y="16"/>
                    </a:lnTo>
                    <a:lnTo>
                      <a:pt x="77" y="17"/>
                    </a:lnTo>
                    <a:lnTo>
                      <a:pt x="63" y="18"/>
                    </a:lnTo>
                    <a:lnTo>
                      <a:pt x="48" y="18"/>
                    </a:lnTo>
                    <a:lnTo>
                      <a:pt x="34" y="18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9" y="17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63"/>
              <p:cNvSpPr>
                <a:spLocks/>
              </p:cNvSpPr>
              <p:nvPr/>
            </p:nvSpPr>
            <p:spPr bwMode="auto">
              <a:xfrm>
                <a:off x="5738813" y="3754438"/>
                <a:ext cx="193675" cy="209550"/>
              </a:xfrm>
              <a:custGeom>
                <a:avLst/>
                <a:gdLst>
                  <a:gd name="T0" fmla="*/ 0 w 122"/>
                  <a:gd name="T1" fmla="*/ 118 h 132"/>
                  <a:gd name="T2" fmla="*/ 17 w 122"/>
                  <a:gd name="T3" fmla="*/ 123 h 132"/>
                  <a:gd name="T4" fmla="*/ 34 w 122"/>
                  <a:gd name="T5" fmla="*/ 127 h 132"/>
                  <a:gd name="T6" fmla="*/ 53 w 122"/>
                  <a:gd name="T7" fmla="*/ 130 h 132"/>
                  <a:gd name="T8" fmla="*/ 70 w 122"/>
                  <a:gd name="T9" fmla="*/ 132 h 132"/>
                  <a:gd name="T10" fmla="*/ 76 w 122"/>
                  <a:gd name="T11" fmla="*/ 132 h 132"/>
                  <a:gd name="T12" fmla="*/ 82 w 122"/>
                  <a:gd name="T13" fmla="*/ 132 h 132"/>
                  <a:gd name="T14" fmla="*/ 91 w 122"/>
                  <a:gd name="T15" fmla="*/ 132 h 132"/>
                  <a:gd name="T16" fmla="*/ 95 w 122"/>
                  <a:gd name="T17" fmla="*/ 132 h 132"/>
                  <a:gd name="T18" fmla="*/ 100 w 122"/>
                  <a:gd name="T19" fmla="*/ 131 h 132"/>
                  <a:gd name="T20" fmla="*/ 104 w 122"/>
                  <a:gd name="T21" fmla="*/ 128 h 132"/>
                  <a:gd name="T22" fmla="*/ 108 w 122"/>
                  <a:gd name="T23" fmla="*/ 126 h 132"/>
                  <a:gd name="T24" fmla="*/ 113 w 122"/>
                  <a:gd name="T25" fmla="*/ 119 h 132"/>
                  <a:gd name="T26" fmla="*/ 117 w 122"/>
                  <a:gd name="T27" fmla="*/ 111 h 132"/>
                  <a:gd name="T28" fmla="*/ 121 w 122"/>
                  <a:gd name="T29" fmla="*/ 102 h 132"/>
                  <a:gd name="T30" fmla="*/ 122 w 122"/>
                  <a:gd name="T31" fmla="*/ 98 h 132"/>
                  <a:gd name="T32" fmla="*/ 122 w 122"/>
                  <a:gd name="T33" fmla="*/ 94 h 132"/>
                  <a:gd name="T34" fmla="*/ 122 w 122"/>
                  <a:gd name="T35" fmla="*/ 89 h 132"/>
                  <a:gd name="T36" fmla="*/ 122 w 122"/>
                  <a:gd name="T37" fmla="*/ 84 h 132"/>
                  <a:gd name="T38" fmla="*/ 121 w 122"/>
                  <a:gd name="T39" fmla="*/ 75 h 132"/>
                  <a:gd name="T40" fmla="*/ 116 w 122"/>
                  <a:gd name="T41" fmla="*/ 58 h 132"/>
                  <a:gd name="T42" fmla="*/ 112 w 122"/>
                  <a:gd name="T43" fmla="*/ 39 h 132"/>
                  <a:gd name="T44" fmla="*/ 108 w 122"/>
                  <a:gd name="T45" fmla="*/ 20 h 132"/>
                  <a:gd name="T46" fmla="*/ 103 w 122"/>
                  <a:gd name="T4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32">
                    <a:moveTo>
                      <a:pt x="0" y="118"/>
                    </a:moveTo>
                    <a:lnTo>
                      <a:pt x="17" y="123"/>
                    </a:lnTo>
                    <a:lnTo>
                      <a:pt x="34" y="127"/>
                    </a:lnTo>
                    <a:lnTo>
                      <a:pt x="53" y="130"/>
                    </a:lnTo>
                    <a:lnTo>
                      <a:pt x="70" y="132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91" y="132"/>
                    </a:lnTo>
                    <a:lnTo>
                      <a:pt x="95" y="132"/>
                    </a:lnTo>
                    <a:lnTo>
                      <a:pt x="100" y="131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3" y="119"/>
                    </a:lnTo>
                    <a:lnTo>
                      <a:pt x="117" y="111"/>
                    </a:lnTo>
                    <a:lnTo>
                      <a:pt x="121" y="102"/>
                    </a:lnTo>
                    <a:lnTo>
                      <a:pt x="122" y="98"/>
                    </a:lnTo>
                    <a:lnTo>
                      <a:pt x="122" y="94"/>
                    </a:lnTo>
                    <a:lnTo>
                      <a:pt x="122" y="89"/>
                    </a:lnTo>
                    <a:lnTo>
                      <a:pt x="122" y="84"/>
                    </a:lnTo>
                    <a:lnTo>
                      <a:pt x="121" y="75"/>
                    </a:lnTo>
                    <a:lnTo>
                      <a:pt x="116" y="58"/>
                    </a:lnTo>
                    <a:lnTo>
                      <a:pt x="112" y="39"/>
                    </a:lnTo>
                    <a:lnTo>
                      <a:pt x="108" y="20"/>
                    </a:lnTo>
                    <a:lnTo>
                      <a:pt x="103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775326" y="3857625"/>
                <a:ext cx="157163" cy="46038"/>
              </a:xfrm>
              <a:custGeom>
                <a:avLst/>
                <a:gdLst>
                  <a:gd name="T0" fmla="*/ 99 w 99"/>
                  <a:gd name="T1" fmla="*/ 19 h 29"/>
                  <a:gd name="T2" fmla="*/ 99 w 99"/>
                  <a:gd name="T3" fmla="*/ 23 h 29"/>
                  <a:gd name="T4" fmla="*/ 99 w 99"/>
                  <a:gd name="T5" fmla="*/ 25 h 29"/>
                  <a:gd name="T6" fmla="*/ 98 w 99"/>
                  <a:gd name="T7" fmla="*/ 28 h 29"/>
                  <a:gd name="T8" fmla="*/ 97 w 99"/>
                  <a:gd name="T9" fmla="*/ 29 h 29"/>
                  <a:gd name="T10" fmla="*/ 93 w 99"/>
                  <a:gd name="T11" fmla="*/ 29 h 29"/>
                  <a:gd name="T12" fmla="*/ 89 w 99"/>
                  <a:gd name="T13" fmla="*/ 29 h 29"/>
                  <a:gd name="T14" fmla="*/ 84 w 99"/>
                  <a:gd name="T15" fmla="*/ 29 h 29"/>
                  <a:gd name="T16" fmla="*/ 72 w 99"/>
                  <a:gd name="T17" fmla="*/ 27 h 29"/>
                  <a:gd name="T18" fmla="*/ 59 w 99"/>
                  <a:gd name="T19" fmla="*/ 23 h 29"/>
                  <a:gd name="T20" fmla="*/ 46 w 99"/>
                  <a:gd name="T21" fmla="*/ 19 h 29"/>
                  <a:gd name="T22" fmla="*/ 31 w 99"/>
                  <a:gd name="T23" fmla="*/ 14 h 29"/>
                  <a:gd name="T24" fmla="*/ 19 w 99"/>
                  <a:gd name="T25" fmla="*/ 10 h 29"/>
                  <a:gd name="T26" fmla="*/ 13 w 99"/>
                  <a:gd name="T27" fmla="*/ 7 h 29"/>
                  <a:gd name="T28" fmla="*/ 8 w 99"/>
                  <a:gd name="T29" fmla="*/ 4 h 29"/>
                  <a:gd name="T30" fmla="*/ 4 w 99"/>
                  <a:gd name="T31" fmla="*/ 3 h 29"/>
                  <a:gd name="T32" fmla="*/ 0 w 99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29">
                    <a:moveTo>
                      <a:pt x="99" y="19"/>
                    </a:moveTo>
                    <a:lnTo>
                      <a:pt x="99" y="23"/>
                    </a:lnTo>
                    <a:lnTo>
                      <a:pt x="99" y="25"/>
                    </a:lnTo>
                    <a:lnTo>
                      <a:pt x="98" y="28"/>
                    </a:lnTo>
                    <a:lnTo>
                      <a:pt x="97" y="29"/>
                    </a:lnTo>
                    <a:lnTo>
                      <a:pt x="93" y="29"/>
                    </a:lnTo>
                    <a:lnTo>
                      <a:pt x="89" y="29"/>
                    </a:lnTo>
                    <a:lnTo>
                      <a:pt x="84" y="29"/>
                    </a:lnTo>
                    <a:lnTo>
                      <a:pt x="72" y="27"/>
                    </a:lnTo>
                    <a:lnTo>
                      <a:pt x="59" y="23"/>
                    </a:lnTo>
                    <a:lnTo>
                      <a:pt x="46" y="19"/>
                    </a:lnTo>
                    <a:lnTo>
                      <a:pt x="31" y="14"/>
                    </a:lnTo>
                    <a:lnTo>
                      <a:pt x="19" y="10"/>
                    </a:lnTo>
                    <a:lnTo>
                      <a:pt x="13" y="7"/>
                    </a:lnTo>
                    <a:lnTo>
                      <a:pt x="8" y="4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65"/>
              <p:cNvSpPr>
                <a:spLocks/>
              </p:cNvSpPr>
              <p:nvPr/>
            </p:nvSpPr>
            <p:spPr bwMode="auto">
              <a:xfrm>
                <a:off x="5635626" y="3963988"/>
                <a:ext cx="214313" cy="193675"/>
              </a:xfrm>
              <a:custGeom>
                <a:avLst/>
                <a:gdLst>
                  <a:gd name="T0" fmla="*/ 0 w 135"/>
                  <a:gd name="T1" fmla="*/ 79 h 122"/>
                  <a:gd name="T2" fmla="*/ 14 w 135"/>
                  <a:gd name="T3" fmla="*/ 88 h 122"/>
                  <a:gd name="T4" fmla="*/ 30 w 135"/>
                  <a:gd name="T5" fmla="*/ 97 h 122"/>
                  <a:gd name="T6" fmla="*/ 46 w 135"/>
                  <a:gd name="T7" fmla="*/ 106 h 122"/>
                  <a:gd name="T8" fmla="*/ 62 w 135"/>
                  <a:gd name="T9" fmla="*/ 114 h 122"/>
                  <a:gd name="T10" fmla="*/ 67 w 135"/>
                  <a:gd name="T11" fmla="*/ 117 h 122"/>
                  <a:gd name="T12" fmla="*/ 72 w 135"/>
                  <a:gd name="T13" fmla="*/ 118 h 122"/>
                  <a:gd name="T14" fmla="*/ 81 w 135"/>
                  <a:gd name="T15" fmla="*/ 121 h 122"/>
                  <a:gd name="T16" fmla="*/ 86 w 135"/>
                  <a:gd name="T17" fmla="*/ 122 h 122"/>
                  <a:gd name="T18" fmla="*/ 90 w 135"/>
                  <a:gd name="T19" fmla="*/ 122 h 122"/>
                  <a:gd name="T20" fmla="*/ 96 w 135"/>
                  <a:gd name="T21" fmla="*/ 122 h 122"/>
                  <a:gd name="T22" fmla="*/ 99 w 135"/>
                  <a:gd name="T23" fmla="*/ 119 h 122"/>
                  <a:gd name="T24" fmla="*/ 107 w 135"/>
                  <a:gd name="T25" fmla="*/ 115 h 122"/>
                  <a:gd name="T26" fmla="*/ 113 w 135"/>
                  <a:gd name="T27" fmla="*/ 110 h 122"/>
                  <a:gd name="T28" fmla="*/ 119 w 135"/>
                  <a:gd name="T29" fmla="*/ 102 h 122"/>
                  <a:gd name="T30" fmla="*/ 122 w 135"/>
                  <a:gd name="T31" fmla="*/ 98 h 122"/>
                  <a:gd name="T32" fmla="*/ 124 w 135"/>
                  <a:gd name="T33" fmla="*/ 94 h 122"/>
                  <a:gd name="T34" fmla="*/ 126 w 135"/>
                  <a:gd name="T35" fmla="*/ 91 h 122"/>
                  <a:gd name="T36" fmla="*/ 127 w 135"/>
                  <a:gd name="T37" fmla="*/ 87 h 122"/>
                  <a:gd name="T38" fmla="*/ 128 w 135"/>
                  <a:gd name="T39" fmla="*/ 76 h 122"/>
                  <a:gd name="T40" fmla="*/ 130 w 135"/>
                  <a:gd name="T41" fmla="*/ 59 h 122"/>
                  <a:gd name="T42" fmla="*/ 131 w 135"/>
                  <a:gd name="T43" fmla="*/ 41 h 122"/>
                  <a:gd name="T44" fmla="*/ 134 w 135"/>
                  <a:gd name="T45" fmla="*/ 21 h 122"/>
                  <a:gd name="T46" fmla="*/ 135 w 135"/>
                  <a:gd name="T4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2">
                    <a:moveTo>
                      <a:pt x="0" y="79"/>
                    </a:moveTo>
                    <a:lnTo>
                      <a:pt x="14" y="88"/>
                    </a:lnTo>
                    <a:lnTo>
                      <a:pt x="30" y="97"/>
                    </a:lnTo>
                    <a:lnTo>
                      <a:pt x="46" y="106"/>
                    </a:lnTo>
                    <a:lnTo>
                      <a:pt x="62" y="114"/>
                    </a:lnTo>
                    <a:lnTo>
                      <a:pt x="67" y="117"/>
                    </a:lnTo>
                    <a:lnTo>
                      <a:pt x="72" y="118"/>
                    </a:lnTo>
                    <a:lnTo>
                      <a:pt x="81" y="121"/>
                    </a:lnTo>
                    <a:lnTo>
                      <a:pt x="86" y="122"/>
                    </a:lnTo>
                    <a:lnTo>
                      <a:pt x="90" y="122"/>
                    </a:lnTo>
                    <a:lnTo>
                      <a:pt x="96" y="122"/>
                    </a:lnTo>
                    <a:lnTo>
                      <a:pt x="99" y="119"/>
                    </a:lnTo>
                    <a:lnTo>
                      <a:pt x="107" y="115"/>
                    </a:lnTo>
                    <a:lnTo>
                      <a:pt x="113" y="110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4" y="94"/>
                    </a:lnTo>
                    <a:lnTo>
                      <a:pt x="126" y="91"/>
                    </a:lnTo>
                    <a:lnTo>
                      <a:pt x="127" y="87"/>
                    </a:lnTo>
                    <a:lnTo>
                      <a:pt x="128" y="76"/>
                    </a:lnTo>
                    <a:lnTo>
                      <a:pt x="130" y="59"/>
                    </a:lnTo>
                    <a:lnTo>
                      <a:pt x="131" y="41"/>
                    </a:lnTo>
                    <a:lnTo>
                      <a:pt x="134" y="21"/>
                    </a:lnTo>
                    <a:lnTo>
                      <a:pt x="13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66"/>
              <p:cNvSpPr>
                <a:spLocks/>
              </p:cNvSpPr>
              <p:nvPr/>
            </p:nvSpPr>
            <p:spPr bwMode="auto">
              <a:xfrm>
                <a:off x="5695951" y="4021138"/>
                <a:ext cx="141288" cy="92075"/>
              </a:xfrm>
              <a:custGeom>
                <a:avLst/>
                <a:gdLst>
                  <a:gd name="T0" fmla="*/ 89 w 89"/>
                  <a:gd name="T1" fmla="*/ 49 h 58"/>
                  <a:gd name="T2" fmla="*/ 88 w 89"/>
                  <a:gd name="T3" fmla="*/ 53 h 58"/>
                  <a:gd name="T4" fmla="*/ 86 w 89"/>
                  <a:gd name="T5" fmla="*/ 56 h 58"/>
                  <a:gd name="T6" fmla="*/ 85 w 89"/>
                  <a:gd name="T7" fmla="*/ 57 h 58"/>
                  <a:gd name="T8" fmla="*/ 82 w 89"/>
                  <a:gd name="T9" fmla="*/ 58 h 58"/>
                  <a:gd name="T10" fmla="*/ 80 w 89"/>
                  <a:gd name="T11" fmla="*/ 57 h 58"/>
                  <a:gd name="T12" fmla="*/ 76 w 89"/>
                  <a:gd name="T13" fmla="*/ 56 h 58"/>
                  <a:gd name="T14" fmla="*/ 71 w 89"/>
                  <a:gd name="T15" fmla="*/ 55 h 58"/>
                  <a:gd name="T16" fmla="*/ 60 w 89"/>
                  <a:gd name="T17" fmla="*/ 48 h 58"/>
                  <a:gd name="T18" fmla="*/ 50 w 89"/>
                  <a:gd name="T19" fmla="*/ 40 h 58"/>
                  <a:gd name="T20" fmla="*/ 38 w 89"/>
                  <a:gd name="T21" fmla="*/ 32 h 58"/>
                  <a:gd name="T22" fmla="*/ 26 w 89"/>
                  <a:gd name="T23" fmla="*/ 23 h 58"/>
                  <a:gd name="T24" fmla="*/ 16 w 89"/>
                  <a:gd name="T25" fmla="*/ 14 h 58"/>
                  <a:gd name="T26" fmla="*/ 6 w 89"/>
                  <a:gd name="T27" fmla="*/ 6 h 58"/>
                  <a:gd name="T28" fmla="*/ 4 w 89"/>
                  <a:gd name="T29" fmla="*/ 4 h 58"/>
                  <a:gd name="T30" fmla="*/ 0 w 89"/>
                  <a:gd name="T3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58">
                    <a:moveTo>
                      <a:pt x="89" y="49"/>
                    </a:moveTo>
                    <a:lnTo>
                      <a:pt x="88" y="53"/>
                    </a:lnTo>
                    <a:lnTo>
                      <a:pt x="86" y="56"/>
                    </a:lnTo>
                    <a:lnTo>
                      <a:pt x="85" y="57"/>
                    </a:lnTo>
                    <a:lnTo>
                      <a:pt x="82" y="58"/>
                    </a:lnTo>
                    <a:lnTo>
                      <a:pt x="80" y="57"/>
                    </a:lnTo>
                    <a:lnTo>
                      <a:pt x="76" y="56"/>
                    </a:lnTo>
                    <a:lnTo>
                      <a:pt x="71" y="55"/>
                    </a:lnTo>
                    <a:lnTo>
                      <a:pt x="60" y="48"/>
                    </a:lnTo>
                    <a:lnTo>
                      <a:pt x="50" y="40"/>
                    </a:lnTo>
                    <a:lnTo>
                      <a:pt x="38" y="32"/>
                    </a:lnTo>
                    <a:lnTo>
                      <a:pt x="26" y="23"/>
                    </a:lnTo>
                    <a:lnTo>
                      <a:pt x="16" y="14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67"/>
              <p:cNvSpPr>
                <a:spLocks/>
              </p:cNvSpPr>
              <p:nvPr/>
            </p:nvSpPr>
            <p:spPr bwMode="auto">
              <a:xfrm>
                <a:off x="5489576" y="4144963"/>
                <a:ext cx="244475" cy="161925"/>
              </a:xfrm>
              <a:custGeom>
                <a:avLst/>
                <a:gdLst>
                  <a:gd name="T0" fmla="*/ 0 w 154"/>
                  <a:gd name="T1" fmla="*/ 30 h 102"/>
                  <a:gd name="T2" fmla="*/ 11 w 154"/>
                  <a:gd name="T3" fmla="*/ 45 h 102"/>
                  <a:gd name="T4" fmla="*/ 23 w 154"/>
                  <a:gd name="T5" fmla="*/ 58 h 102"/>
                  <a:gd name="T6" fmla="*/ 47 w 154"/>
                  <a:gd name="T7" fmla="*/ 84 h 102"/>
                  <a:gd name="T8" fmla="*/ 51 w 154"/>
                  <a:gd name="T9" fmla="*/ 89 h 102"/>
                  <a:gd name="T10" fmla="*/ 55 w 154"/>
                  <a:gd name="T11" fmla="*/ 92 h 102"/>
                  <a:gd name="T12" fmla="*/ 63 w 154"/>
                  <a:gd name="T13" fmla="*/ 97 h 102"/>
                  <a:gd name="T14" fmla="*/ 67 w 154"/>
                  <a:gd name="T15" fmla="*/ 100 h 102"/>
                  <a:gd name="T16" fmla="*/ 71 w 154"/>
                  <a:gd name="T17" fmla="*/ 101 h 102"/>
                  <a:gd name="T18" fmla="*/ 76 w 154"/>
                  <a:gd name="T19" fmla="*/ 102 h 102"/>
                  <a:gd name="T20" fmla="*/ 81 w 154"/>
                  <a:gd name="T21" fmla="*/ 102 h 102"/>
                  <a:gd name="T22" fmla="*/ 89 w 154"/>
                  <a:gd name="T23" fmla="*/ 100 h 102"/>
                  <a:gd name="T24" fmla="*/ 97 w 154"/>
                  <a:gd name="T25" fmla="*/ 97 h 102"/>
                  <a:gd name="T26" fmla="*/ 105 w 154"/>
                  <a:gd name="T27" fmla="*/ 92 h 102"/>
                  <a:gd name="T28" fmla="*/ 113 w 154"/>
                  <a:gd name="T29" fmla="*/ 87 h 102"/>
                  <a:gd name="T30" fmla="*/ 116 w 154"/>
                  <a:gd name="T31" fmla="*/ 83 h 102"/>
                  <a:gd name="T32" fmla="*/ 118 w 154"/>
                  <a:gd name="T33" fmla="*/ 79 h 102"/>
                  <a:gd name="T34" fmla="*/ 122 w 154"/>
                  <a:gd name="T35" fmla="*/ 71 h 102"/>
                  <a:gd name="T36" fmla="*/ 129 w 154"/>
                  <a:gd name="T37" fmla="*/ 54 h 102"/>
                  <a:gd name="T38" fmla="*/ 138 w 154"/>
                  <a:gd name="T39" fmla="*/ 37 h 102"/>
                  <a:gd name="T40" fmla="*/ 146 w 154"/>
                  <a:gd name="T41" fmla="*/ 18 h 102"/>
                  <a:gd name="T42" fmla="*/ 154 w 154"/>
                  <a:gd name="T4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102">
                    <a:moveTo>
                      <a:pt x="0" y="30"/>
                    </a:moveTo>
                    <a:lnTo>
                      <a:pt x="11" y="45"/>
                    </a:lnTo>
                    <a:lnTo>
                      <a:pt x="23" y="58"/>
                    </a:lnTo>
                    <a:lnTo>
                      <a:pt x="47" y="84"/>
                    </a:lnTo>
                    <a:lnTo>
                      <a:pt x="51" y="89"/>
                    </a:lnTo>
                    <a:lnTo>
                      <a:pt x="55" y="92"/>
                    </a:lnTo>
                    <a:lnTo>
                      <a:pt x="63" y="97"/>
                    </a:lnTo>
                    <a:lnTo>
                      <a:pt x="67" y="100"/>
                    </a:lnTo>
                    <a:lnTo>
                      <a:pt x="71" y="101"/>
                    </a:lnTo>
                    <a:lnTo>
                      <a:pt x="76" y="102"/>
                    </a:lnTo>
                    <a:lnTo>
                      <a:pt x="81" y="102"/>
                    </a:lnTo>
                    <a:lnTo>
                      <a:pt x="89" y="100"/>
                    </a:lnTo>
                    <a:lnTo>
                      <a:pt x="97" y="97"/>
                    </a:lnTo>
                    <a:lnTo>
                      <a:pt x="105" y="92"/>
                    </a:lnTo>
                    <a:lnTo>
                      <a:pt x="113" y="87"/>
                    </a:lnTo>
                    <a:lnTo>
                      <a:pt x="116" y="83"/>
                    </a:lnTo>
                    <a:lnTo>
                      <a:pt x="118" y="79"/>
                    </a:lnTo>
                    <a:lnTo>
                      <a:pt x="122" y="71"/>
                    </a:lnTo>
                    <a:lnTo>
                      <a:pt x="129" y="54"/>
                    </a:lnTo>
                    <a:lnTo>
                      <a:pt x="138" y="37"/>
                    </a:lnTo>
                    <a:lnTo>
                      <a:pt x="146" y="18"/>
                    </a:lnTo>
                    <a:lnTo>
                      <a:pt x="154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68"/>
              <p:cNvSpPr>
                <a:spLocks/>
              </p:cNvSpPr>
              <p:nvPr/>
            </p:nvSpPr>
            <p:spPr bwMode="auto">
              <a:xfrm>
                <a:off x="5568951" y="4149725"/>
                <a:ext cx="107950" cy="130175"/>
              </a:xfrm>
              <a:custGeom>
                <a:avLst/>
                <a:gdLst>
                  <a:gd name="T0" fmla="*/ 68 w 68"/>
                  <a:gd name="T1" fmla="*/ 76 h 82"/>
                  <a:gd name="T2" fmla="*/ 66 w 68"/>
                  <a:gd name="T3" fmla="*/ 78 h 82"/>
                  <a:gd name="T4" fmla="*/ 64 w 68"/>
                  <a:gd name="T5" fmla="*/ 81 h 82"/>
                  <a:gd name="T6" fmla="*/ 62 w 68"/>
                  <a:gd name="T7" fmla="*/ 82 h 82"/>
                  <a:gd name="T8" fmla="*/ 60 w 68"/>
                  <a:gd name="T9" fmla="*/ 82 h 82"/>
                  <a:gd name="T10" fmla="*/ 56 w 68"/>
                  <a:gd name="T11" fmla="*/ 80 h 82"/>
                  <a:gd name="T12" fmla="*/ 54 w 68"/>
                  <a:gd name="T13" fmla="*/ 77 h 82"/>
                  <a:gd name="T14" fmla="*/ 50 w 68"/>
                  <a:gd name="T15" fmla="*/ 74 h 82"/>
                  <a:gd name="T16" fmla="*/ 46 w 68"/>
                  <a:gd name="T17" fmla="*/ 69 h 82"/>
                  <a:gd name="T18" fmla="*/ 42 w 68"/>
                  <a:gd name="T19" fmla="*/ 65 h 82"/>
                  <a:gd name="T20" fmla="*/ 34 w 68"/>
                  <a:gd name="T21" fmla="*/ 55 h 82"/>
                  <a:gd name="T22" fmla="*/ 25 w 68"/>
                  <a:gd name="T23" fmla="*/ 42 h 82"/>
                  <a:gd name="T24" fmla="*/ 17 w 68"/>
                  <a:gd name="T25" fmla="*/ 30 h 82"/>
                  <a:gd name="T26" fmla="*/ 11 w 68"/>
                  <a:gd name="T27" fmla="*/ 18 h 82"/>
                  <a:gd name="T28" fmla="*/ 5 w 68"/>
                  <a:gd name="T29" fmla="*/ 8 h 82"/>
                  <a:gd name="T30" fmla="*/ 3 w 68"/>
                  <a:gd name="T31" fmla="*/ 4 h 82"/>
                  <a:gd name="T32" fmla="*/ 0 w 68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82">
                    <a:moveTo>
                      <a:pt x="68" y="76"/>
                    </a:moveTo>
                    <a:lnTo>
                      <a:pt x="66" y="78"/>
                    </a:lnTo>
                    <a:lnTo>
                      <a:pt x="64" y="81"/>
                    </a:lnTo>
                    <a:lnTo>
                      <a:pt x="62" y="82"/>
                    </a:lnTo>
                    <a:lnTo>
                      <a:pt x="60" y="82"/>
                    </a:lnTo>
                    <a:lnTo>
                      <a:pt x="56" y="80"/>
                    </a:lnTo>
                    <a:lnTo>
                      <a:pt x="54" y="77"/>
                    </a:lnTo>
                    <a:lnTo>
                      <a:pt x="50" y="74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4" y="55"/>
                    </a:lnTo>
                    <a:lnTo>
                      <a:pt x="25" y="42"/>
                    </a:lnTo>
                    <a:lnTo>
                      <a:pt x="17" y="30"/>
                    </a:lnTo>
                    <a:lnTo>
                      <a:pt x="11" y="18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69"/>
              <p:cNvSpPr>
                <a:spLocks/>
              </p:cNvSpPr>
              <p:nvPr/>
            </p:nvSpPr>
            <p:spPr bwMode="auto">
              <a:xfrm>
                <a:off x="5319713" y="4244975"/>
                <a:ext cx="244475" cy="152400"/>
              </a:xfrm>
              <a:custGeom>
                <a:avLst/>
                <a:gdLst>
                  <a:gd name="T0" fmla="*/ 0 w 154"/>
                  <a:gd name="T1" fmla="*/ 0 h 96"/>
                  <a:gd name="T2" fmla="*/ 5 w 154"/>
                  <a:gd name="T3" fmla="*/ 17 h 96"/>
                  <a:gd name="T4" fmla="*/ 12 w 154"/>
                  <a:gd name="T5" fmla="*/ 34 h 96"/>
                  <a:gd name="T6" fmla="*/ 18 w 154"/>
                  <a:gd name="T7" fmla="*/ 50 h 96"/>
                  <a:gd name="T8" fmla="*/ 26 w 154"/>
                  <a:gd name="T9" fmla="*/ 67 h 96"/>
                  <a:gd name="T10" fmla="*/ 29 w 154"/>
                  <a:gd name="T11" fmla="*/ 72 h 96"/>
                  <a:gd name="T12" fmla="*/ 31 w 154"/>
                  <a:gd name="T13" fmla="*/ 76 h 96"/>
                  <a:gd name="T14" fmla="*/ 38 w 154"/>
                  <a:gd name="T15" fmla="*/ 84 h 96"/>
                  <a:gd name="T16" fmla="*/ 41 w 154"/>
                  <a:gd name="T17" fmla="*/ 88 h 96"/>
                  <a:gd name="T18" fmla="*/ 44 w 154"/>
                  <a:gd name="T19" fmla="*/ 90 h 96"/>
                  <a:gd name="T20" fmla="*/ 48 w 154"/>
                  <a:gd name="T21" fmla="*/ 93 h 96"/>
                  <a:gd name="T22" fmla="*/ 52 w 154"/>
                  <a:gd name="T23" fmla="*/ 94 h 96"/>
                  <a:gd name="T24" fmla="*/ 61 w 154"/>
                  <a:gd name="T25" fmla="*/ 96 h 96"/>
                  <a:gd name="T26" fmla="*/ 69 w 154"/>
                  <a:gd name="T27" fmla="*/ 94 h 96"/>
                  <a:gd name="T28" fmla="*/ 78 w 154"/>
                  <a:gd name="T29" fmla="*/ 93 h 96"/>
                  <a:gd name="T30" fmla="*/ 88 w 154"/>
                  <a:gd name="T31" fmla="*/ 89 h 96"/>
                  <a:gd name="T32" fmla="*/ 96 w 154"/>
                  <a:gd name="T33" fmla="*/ 84 h 96"/>
                  <a:gd name="T34" fmla="*/ 101 w 154"/>
                  <a:gd name="T35" fmla="*/ 77 h 96"/>
                  <a:gd name="T36" fmla="*/ 114 w 154"/>
                  <a:gd name="T37" fmla="*/ 64 h 96"/>
                  <a:gd name="T38" fmla="*/ 127 w 154"/>
                  <a:gd name="T39" fmla="*/ 51 h 96"/>
                  <a:gd name="T40" fmla="*/ 140 w 154"/>
                  <a:gd name="T41" fmla="*/ 37 h 96"/>
                  <a:gd name="T42" fmla="*/ 154 w 154"/>
                  <a:gd name="T43" fmla="*/ 2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96">
                    <a:moveTo>
                      <a:pt x="0" y="0"/>
                    </a:moveTo>
                    <a:lnTo>
                      <a:pt x="5" y="17"/>
                    </a:lnTo>
                    <a:lnTo>
                      <a:pt x="12" y="34"/>
                    </a:lnTo>
                    <a:lnTo>
                      <a:pt x="18" y="50"/>
                    </a:lnTo>
                    <a:lnTo>
                      <a:pt x="26" y="67"/>
                    </a:lnTo>
                    <a:lnTo>
                      <a:pt x="29" y="72"/>
                    </a:lnTo>
                    <a:lnTo>
                      <a:pt x="31" y="76"/>
                    </a:lnTo>
                    <a:lnTo>
                      <a:pt x="38" y="84"/>
                    </a:lnTo>
                    <a:lnTo>
                      <a:pt x="41" y="88"/>
                    </a:lnTo>
                    <a:lnTo>
                      <a:pt x="44" y="90"/>
                    </a:lnTo>
                    <a:lnTo>
                      <a:pt x="48" y="93"/>
                    </a:lnTo>
                    <a:lnTo>
                      <a:pt x="52" y="94"/>
                    </a:lnTo>
                    <a:lnTo>
                      <a:pt x="61" y="96"/>
                    </a:lnTo>
                    <a:lnTo>
                      <a:pt x="69" y="94"/>
                    </a:lnTo>
                    <a:lnTo>
                      <a:pt x="78" y="93"/>
                    </a:lnTo>
                    <a:lnTo>
                      <a:pt x="88" y="89"/>
                    </a:lnTo>
                    <a:lnTo>
                      <a:pt x="96" y="84"/>
                    </a:lnTo>
                    <a:lnTo>
                      <a:pt x="101" y="77"/>
                    </a:lnTo>
                    <a:lnTo>
                      <a:pt x="114" y="64"/>
                    </a:lnTo>
                    <a:lnTo>
                      <a:pt x="127" y="51"/>
                    </a:lnTo>
                    <a:lnTo>
                      <a:pt x="140" y="37"/>
                    </a:lnTo>
                    <a:lnTo>
                      <a:pt x="154" y="2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70"/>
              <p:cNvSpPr>
                <a:spLocks/>
              </p:cNvSpPr>
              <p:nvPr/>
            </p:nvSpPr>
            <p:spPr bwMode="auto">
              <a:xfrm>
                <a:off x="5408613" y="4230688"/>
                <a:ext cx="63500" cy="153988"/>
              </a:xfrm>
              <a:custGeom>
                <a:avLst/>
                <a:gdLst>
                  <a:gd name="T0" fmla="*/ 40 w 40"/>
                  <a:gd name="T1" fmla="*/ 93 h 97"/>
                  <a:gd name="T2" fmla="*/ 37 w 40"/>
                  <a:gd name="T3" fmla="*/ 95 h 97"/>
                  <a:gd name="T4" fmla="*/ 33 w 40"/>
                  <a:gd name="T5" fmla="*/ 97 h 97"/>
                  <a:gd name="T6" fmla="*/ 32 w 40"/>
                  <a:gd name="T7" fmla="*/ 97 h 97"/>
                  <a:gd name="T8" fmla="*/ 29 w 40"/>
                  <a:gd name="T9" fmla="*/ 97 h 97"/>
                  <a:gd name="T10" fmla="*/ 26 w 40"/>
                  <a:gd name="T11" fmla="*/ 94 h 97"/>
                  <a:gd name="T12" fmla="*/ 25 w 40"/>
                  <a:gd name="T13" fmla="*/ 90 h 97"/>
                  <a:gd name="T14" fmla="*/ 22 w 40"/>
                  <a:gd name="T15" fmla="*/ 85 h 97"/>
                  <a:gd name="T16" fmla="*/ 20 w 40"/>
                  <a:gd name="T17" fmla="*/ 80 h 97"/>
                  <a:gd name="T18" fmla="*/ 17 w 40"/>
                  <a:gd name="T19" fmla="*/ 74 h 97"/>
                  <a:gd name="T20" fmla="*/ 13 w 40"/>
                  <a:gd name="T21" fmla="*/ 61 h 97"/>
                  <a:gd name="T22" fmla="*/ 9 w 40"/>
                  <a:gd name="T23" fmla="*/ 47 h 97"/>
                  <a:gd name="T24" fmla="*/ 5 w 40"/>
                  <a:gd name="T25" fmla="*/ 34 h 97"/>
                  <a:gd name="T26" fmla="*/ 3 w 40"/>
                  <a:gd name="T27" fmla="*/ 21 h 97"/>
                  <a:gd name="T28" fmla="*/ 2 w 40"/>
                  <a:gd name="T29" fmla="*/ 14 h 97"/>
                  <a:gd name="T30" fmla="*/ 2 w 40"/>
                  <a:gd name="T31" fmla="*/ 9 h 97"/>
                  <a:gd name="T32" fmla="*/ 0 w 40"/>
                  <a:gd name="T33" fmla="*/ 4 h 97"/>
                  <a:gd name="T34" fmla="*/ 0 w 40"/>
                  <a:gd name="T3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97">
                    <a:moveTo>
                      <a:pt x="40" y="93"/>
                    </a:moveTo>
                    <a:lnTo>
                      <a:pt x="37" y="95"/>
                    </a:lnTo>
                    <a:lnTo>
                      <a:pt x="33" y="97"/>
                    </a:lnTo>
                    <a:lnTo>
                      <a:pt x="32" y="97"/>
                    </a:lnTo>
                    <a:lnTo>
                      <a:pt x="29" y="97"/>
                    </a:lnTo>
                    <a:lnTo>
                      <a:pt x="26" y="94"/>
                    </a:lnTo>
                    <a:lnTo>
                      <a:pt x="25" y="90"/>
                    </a:lnTo>
                    <a:lnTo>
                      <a:pt x="22" y="85"/>
                    </a:lnTo>
                    <a:lnTo>
                      <a:pt x="20" y="80"/>
                    </a:lnTo>
                    <a:lnTo>
                      <a:pt x="17" y="74"/>
                    </a:lnTo>
                    <a:lnTo>
                      <a:pt x="13" y="61"/>
                    </a:lnTo>
                    <a:lnTo>
                      <a:pt x="9" y="47"/>
                    </a:lnTo>
                    <a:lnTo>
                      <a:pt x="5" y="34"/>
                    </a:lnTo>
                    <a:lnTo>
                      <a:pt x="3" y="21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71"/>
              <p:cNvSpPr>
                <a:spLocks/>
              </p:cNvSpPr>
              <p:nvPr/>
            </p:nvSpPr>
            <p:spPr bwMode="auto">
              <a:xfrm>
                <a:off x="5138738" y="4238625"/>
                <a:ext cx="222250" cy="180975"/>
              </a:xfrm>
              <a:custGeom>
                <a:avLst/>
                <a:gdLst>
                  <a:gd name="T0" fmla="*/ 0 w 140"/>
                  <a:gd name="T1" fmla="*/ 0 h 114"/>
                  <a:gd name="T2" fmla="*/ 0 w 140"/>
                  <a:gd name="T3" fmla="*/ 18 h 114"/>
                  <a:gd name="T4" fmla="*/ 1 w 140"/>
                  <a:gd name="T5" fmla="*/ 35 h 114"/>
                  <a:gd name="T6" fmla="*/ 3 w 140"/>
                  <a:gd name="T7" fmla="*/ 54 h 114"/>
                  <a:gd name="T8" fmla="*/ 4 w 140"/>
                  <a:gd name="T9" fmla="*/ 72 h 114"/>
                  <a:gd name="T10" fmla="*/ 5 w 140"/>
                  <a:gd name="T11" fmla="*/ 77 h 114"/>
                  <a:gd name="T12" fmla="*/ 7 w 140"/>
                  <a:gd name="T13" fmla="*/ 83 h 114"/>
                  <a:gd name="T14" fmla="*/ 9 w 140"/>
                  <a:gd name="T15" fmla="*/ 92 h 114"/>
                  <a:gd name="T16" fmla="*/ 10 w 140"/>
                  <a:gd name="T17" fmla="*/ 96 h 114"/>
                  <a:gd name="T18" fmla="*/ 13 w 140"/>
                  <a:gd name="T19" fmla="*/ 100 h 114"/>
                  <a:gd name="T20" fmla="*/ 17 w 140"/>
                  <a:gd name="T21" fmla="*/ 104 h 114"/>
                  <a:gd name="T22" fmla="*/ 21 w 140"/>
                  <a:gd name="T23" fmla="*/ 106 h 114"/>
                  <a:gd name="T24" fmla="*/ 29 w 140"/>
                  <a:gd name="T25" fmla="*/ 110 h 114"/>
                  <a:gd name="T26" fmla="*/ 37 w 140"/>
                  <a:gd name="T27" fmla="*/ 111 h 114"/>
                  <a:gd name="T28" fmla="*/ 46 w 140"/>
                  <a:gd name="T29" fmla="*/ 114 h 114"/>
                  <a:gd name="T30" fmla="*/ 55 w 140"/>
                  <a:gd name="T31" fmla="*/ 113 h 114"/>
                  <a:gd name="T32" fmla="*/ 59 w 140"/>
                  <a:gd name="T33" fmla="*/ 113 h 114"/>
                  <a:gd name="T34" fmla="*/ 64 w 140"/>
                  <a:gd name="T35" fmla="*/ 110 h 114"/>
                  <a:gd name="T36" fmla="*/ 72 w 140"/>
                  <a:gd name="T37" fmla="*/ 106 h 114"/>
                  <a:gd name="T38" fmla="*/ 88 w 140"/>
                  <a:gd name="T39" fmla="*/ 98 h 114"/>
                  <a:gd name="T40" fmla="*/ 105 w 140"/>
                  <a:gd name="T41" fmla="*/ 89 h 114"/>
                  <a:gd name="T42" fmla="*/ 122 w 140"/>
                  <a:gd name="T43" fmla="*/ 80 h 114"/>
                  <a:gd name="T44" fmla="*/ 140 w 140"/>
                  <a:gd name="T45" fmla="*/ 7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14">
                    <a:moveTo>
                      <a:pt x="0" y="0"/>
                    </a:moveTo>
                    <a:lnTo>
                      <a:pt x="0" y="18"/>
                    </a:lnTo>
                    <a:lnTo>
                      <a:pt x="1" y="35"/>
                    </a:lnTo>
                    <a:lnTo>
                      <a:pt x="3" y="54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7" y="83"/>
                    </a:lnTo>
                    <a:lnTo>
                      <a:pt x="9" y="92"/>
                    </a:lnTo>
                    <a:lnTo>
                      <a:pt x="10" y="96"/>
                    </a:lnTo>
                    <a:lnTo>
                      <a:pt x="13" y="100"/>
                    </a:lnTo>
                    <a:lnTo>
                      <a:pt x="17" y="104"/>
                    </a:lnTo>
                    <a:lnTo>
                      <a:pt x="21" y="106"/>
                    </a:lnTo>
                    <a:lnTo>
                      <a:pt x="29" y="110"/>
                    </a:lnTo>
                    <a:lnTo>
                      <a:pt x="37" y="111"/>
                    </a:lnTo>
                    <a:lnTo>
                      <a:pt x="46" y="114"/>
                    </a:lnTo>
                    <a:lnTo>
                      <a:pt x="55" y="113"/>
                    </a:lnTo>
                    <a:lnTo>
                      <a:pt x="59" y="113"/>
                    </a:lnTo>
                    <a:lnTo>
                      <a:pt x="64" y="110"/>
                    </a:lnTo>
                    <a:lnTo>
                      <a:pt x="72" y="106"/>
                    </a:lnTo>
                    <a:lnTo>
                      <a:pt x="88" y="98"/>
                    </a:lnTo>
                    <a:lnTo>
                      <a:pt x="105" y="89"/>
                    </a:lnTo>
                    <a:lnTo>
                      <a:pt x="122" y="80"/>
                    </a:lnTo>
                    <a:lnTo>
                      <a:pt x="140" y="7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72"/>
              <p:cNvSpPr>
                <a:spLocks/>
              </p:cNvSpPr>
              <p:nvPr/>
            </p:nvSpPr>
            <p:spPr bwMode="auto">
              <a:xfrm>
                <a:off x="5218113" y="4252913"/>
                <a:ext cx="22225" cy="161925"/>
              </a:xfrm>
              <a:custGeom>
                <a:avLst/>
                <a:gdLst>
                  <a:gd name="T0" fmla="*/ 14 w 14"/>
                  <a:gd name="T1" fmla="*/ 101 h 102"/>
                  <a:gd name="T2" fmla="*/ 10 w 14"/>
                  <a:gd name="T3" fmla="*/ 102 h 102"/>
                  <a:gd name="T4" fmla="*/ 8 w 14"/>
                  <a:gd name="T5" fmla="*/ 102 h 102"/>
                  <a:gd name="T6" fmla="*/ 5 w 14"/>
                  <a:gd name="T7" fmla="*/ 102 h 102"/>
                  <a:gd name="T8" fmla="*/ 4 w 14"/>
                  <a:gd name="T9" fmla="*/ 101 h 102"/>
                  <a:gd name="T10" fmla="*/ 2 w 14"/>
                  <a:gd name="T11" fmla="*/ 98 h 102"/>
                  <a:gd name="T12" fmla="*/ 1 w 14"/>
                  <a:gd name="T13" fmla="*/ 93 h 102"/>
                  <a:gd name="T14" fmla="*/ 1 w 14"/>
                  <a:gd name="T15" fmla="*/ 89 h 102"/>
                  <a:gd name="T16" fmla="*/ 0 w 14"/>
                  <a:gd name="T17" fmla="*/ 83 h 102"/>
                  <a:gd name="T18" fmla="*/ 0 w 14"/>
                  <a:gd name="T19" fmla="*/ 77 h 102"/>
                  <a:gd name="T20" fmla="*/ 0 w 14"/>
                  <a:gd name="T21" fmla="*/ 63 h 102"/>
                  <a:gd name="T22" fmla="*/ 1 w 14"/>
                  <a:gd name="T23" fmla="*/ 49 h 102"/>
                  <a:gd name="T24" fmla="*/ 2 w 14"/>
                  <a:gd name="T25" fmla="*/ 34 h 102"/>
                  <a:gd name="T26" fmla="*/ 4 w 14"/>
                  <a:gd name="T27" fmla="*/ 21 h 102"/>
                  <a:gd name="T28" fmla="*/ 5 w 14"/>
                  <a:gd name="T29" fmla="*/ 15 h 102"/>
                  <a:gd name="T30" fmla="*/ 5 w 14"/>
                  <a:gd name="T31" fmla="*/ 9 h 102"/>
                  <a:gd name="T32" fmla="*/ 6 w 14"/>
                  <a:gd name="T33" fmla="*/ 4 h 102"/>
                  <a:gd name="T34" fmla="*/ 8 w 14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2">
                    <a:moveTo>
                      <a:pt x="14" y="101"/>
                    </a:moveTo>
                    <a:lnTo>
                      <a:pt x="10" y="102"/>
                    </a:lnTo>
                    <a:lnTo>
                      <a:pt x="8" y="102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2" y="98"/>
                    </a:lnTo>
                    <a:lnTo>
                      <a:pt x="1" y="93"/>
                    </a:lnTo>
                    <a:lnTo>
                      <a:pt x="1" y="89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1" y="49"/>
                    </a:lnTo>
                    <a:lnTo>
                      <a:pt x="2" y="34"/>
                    </a:lnTo>
                    <a:lnTo>
                      <a:pt x="4" y="21"/>
                    </a:lnTo>
                    <a:lnTo>
                      <a:pt x="5" y="15"/>
                    </a:lnTo>
                    <a:lnTo>
                      <a:pt x="5" y="9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73"/>
              <p:cNvSpPr>
                <a:spLocks/>
              </p:cNvSpPr>
              <p:nvPr/>
            </p:nvSpPr>
            <p:spPr bwMode="auto">
              <a:xfrm>
                <a:off x="4938713" y="4173538"/>
                <a:ext cx="206375" cy="200025"/>
              </a:xfrm>
              <a:custGeom>
                <a:avLst/>
                <a:gdLst>
                  <a:gd name="T0" fmla="*/ 21 w 130"/>
                  <a:gd name="T1" fmla="*/ 0 h 126"/>
                  <a:gd name="T2" fmla="*/ 16 w 130"/>
                  <a:gd name="T3" fmla="*/ 17 h 126"/>
                  <a:gd name="T4" fmla="*/ 11 w 130"/>
                  <a:gd name="T5" fmla="*/ 35 h 126"/>
                  <a:gd name="T6" fmla="*/ 6 w 130"/>
                  <a:gd name="T7" fmla="*/ 52 h 126"/>
                  <a:gd name="T8" fmla="*/ 2 w 130"/>
                  <a:gd name="T9" fmla="*/ 70 h 126"/>
                  <a:gd name="T10" fmla="*/ 0 w 130"/>
                  <a:gd name="T11" fmla="*/ 75 h 126"/>
                  <a:gd name="T12" fmla="*/ 0 w 130"/>
                  <a:gd name="T13" fmla="*/ 80 h 126"/>
                  <a:gd name="T14" fmla="*/ 0 w 130"/>
                  <a:gd name="T15" fmla="*/ 91 h 126"/>
                  <a:gd name="T16" fmla="*/ 0 w 130"/>
                  <a:gd name="T17" fmla="*/ 95 h 126"/>
                  <a:gd name="T18" fmla="*/ 2 w 130"/>
                  <a:gd name="T19" fmla="*/ 99 h 126"/>
                  <a:gd name="T20" fmla="*/ 3 w 130"/>
                  <a:gd name="T21" fmla="*/ 104 h 126"/>
                  <a:gd name="T22" fmla="*/ 6 w 130"/>
                  <a:gd name="T23" fmla="*/ 108 h 126"/>
                  <a:gd name="T24" fmla="*/ 12 w 130"/>
                  <a:gd name="T25" fmla="*/ 113 h 126"/>
                  <a:gd name="T26" fmla="*/ 19 w 130"/>
                  <a:gd name="T27" fmla="*/ 118 h 126"/>
                  <a:gd name="T28" fmla="*/ 28 w 130"/>
                  <a:gd name="T29" fmla="*/ 122 h 126"/>
                  <a:gd name="T30" fmla="*/ 32 w 130"/>
                  <a:gd name="T31" fmla="*/ 124 h 126"/>
                  <a:gd name="T32" fmla="*/ 36 w 130"/>
                  <a:gd name="T33" fmla="*/ 125 h 126"/>
                  <a:gd name="T34" fmla="*/ 41 w 130"/>
                  <a:gd name="T35" fmla="*/ 126 h 126"/>
                  <a:gd name="T36" fmla="*/ 45 w 130"/>
                  <a:gd name="T37" fmla="*/ 126 h 126"/>
                  <a:gd name="T38" fmla="*/ 54 w 130"/>
                  <a:gd name="T39" fmla="*/ 125 h 126"/>
                  <a:gd name="T40" fmla="*/ 72 w 130"/>
                  <a:gd name="T41" fmla="*/ 122 h 126"/>
                  <a:gd name="T42" fmla="*/ 91 w 130"/>
                  <a:gd name="T43" fmla="*/ 120 h 126"/>
                  <a:gd name="T44" fmla="*/ 110 w 130"/>
                  <a:gd name="T45" fmla="*/ 116 h 126"/>
                  <a:gd name="T46" fmla="*/ 130 w 130"/>
                  <a:gd name="T47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6">
                    <a:moveTo>
                      <a:pt x="21" y="0"/>
                    </a:moveTo>
                    <a:lnTo>
                      <a:pt x="16" y="17"/>
                    </a:lnTo>
                    <a:lnTo>
                      <a:pt x="11" y="35"/>
                    </a:lnTo>
                    <a:lnTo>
                      <a:pt x="6" y="52"/>
                    </a:lnTo>
                    <a:lnTo>
                      <a:pt x="2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9"/>
                    </a:lnTo>
                    <a:lnTo>
                      <a:pt x="3" y="104"/>
                    </a:lnTo>
                    <a:lnTo>
                      <a:pt x="6" y="108"/>
                    </a:lnTo>
                    <a:lnTo>
                      <a:pt x="12" y="113"/>
                    </a:lnTo>
                    <a:lnTo>
                      <a:pt x="19" y="118"/>
                    </a:lnTo>
                    <a:lnTo>
                      <a:pt x="28" y="122"/>
                    </a:lnTo>
                    <a:lnTo>
                      <a:pt x="32" y="124"/>
                    </a:lnTo>
                    <a:lnTo>
                      <a:pt x="36" y="125"/>
                    </a:lnTo>
                    <a:lnTo>
                      <a:pt x="41" y="126"/>
                    </a:lnTo>
                    <a:lnTo>
                      <a:pt x="45" y="126"/>
                    </a:lnTo>
                    <a:lnTo>
                      <a:pt x="54" y="125"/>
                    </a:lnTo>
                    <a:lnTo>
                      <a:pt x="72" y="122"/>
                    </a:lnTo>
                    <a:lnTo>
                      <a:pt x="91" y="120"/>
                    </a:lnTo>
                    <a:lnTo>
                      <a:pt x="110" y="116"/>
                    </a:lnTo>
                    <a:lnTo>
                      <a:pt x="130" y="113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74"/>
              <p:cNvSpPr>
                <a:spLocks/>
              </p:cNvSpPr>
              <p:nvPr/>
            </p:nvSpPr>
            <p:spPr bwMode="auto">
              <a:xfrm>
                <a:off x="4995863" y="4217988"/>
                <a:ext cx="57150" cy="155575"/>
              </a:xfrm>
              <a:custGeom>
                <a:avLst/>
                <a:gdLst>
                  <a:gd name="T0" fmla="*/ 10 w 36"/>
                  <a:gd name="T1" fmla="*/ 98 h 98"/>
                  <a:gd name="T2" fmla="*/ 6 w 36"/>
                  <a:gd name="T3" fmla="*/ 97 h 98"/>
                  <a:gd name="T4" fmla="*/ 2 w 36"/>
                  <a:gd name="T5" fmla="*/ 97 h 98"/>
                  <a:gd name="T6" fmla="*/ 1 w 36"/>
                  <a:gd name="T7" fmla="*/ 96 h 98"/>
                  <a:gd name="T8" fmla="*/ 0 w 36"/>
                  <a:gd name="T9" fmla="*/ 94 h 98"/>
                  <a:gd name="T10" fmla="*/ 0 w 36"/>
                  <a:gd name="T11" fmla="*/ 90 h 98"/>
                  <a:gd name="T12" fmla="*/ 0 w 36"/>
                  <a:gd name="T13" fmla="*/ 86 h 98"/>
                  <a:gd name="T14" fmla="*/ 1 w 36"/>
                  <a:gd name="T15" fmla="*/ 81 h 98"/>
                  <a:gd name="T16" fmla="*/ 4 w 36"/>
                  <a:gd name="T17" fmla="*/ 69 h 98"/>
                  <a:gd name="T18" fmla="*/ 9 w 36"/>
                  <a:gd name="T19" fmla="*/ 58 h 98"/>
                  <a:gd name="T20" fmla="*/ 14 w 36"/>
                  <a:gd name="T21" fmla="*/ 43 h 98"/>
                  <a:gd name="T22" fmla="*/ 19 w 36"/>
                  <a:gd name="T23" fmla="*/ 30 h 98"/>
                  <a:gd name="T24" fmla="*/ 26 w 36"/>
                  <a:gd name="T25" fmla="*/ 18 h 98"/>
                  <a:gd name="T26" fmla="*/ 28 w 36"/>
                  <a:gd name="T27" fmla="*/ 13 h 98"/>
                  <a:gd name="T28" fmla="*/ 31 w 36"/>
                  <a:gd name="T29" fmla="*/ 8 h 98"/>
                  <a:gd name="T30" fmla="*/ 34 w 36"/>
                  <a:gd name="T31" fmla="*/ 4 h 98"/>
                  <a:gd name="T32" fmla="*/ 36 w 36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98">
                    <a:moveTo>
                      <a:pt x="10" y="98"/>
                    </a:moveTo>
                    <a:lnTo>
                      <a:pt x="6" y="97"/>
                    </a:lnTo>
                    <a:lnTo>
                      <a:pt x="2" y="97"/>
                    </a:lnTo>
                    <a:lnTo>
                      <a:pt x="1" y="96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9" y="58"/>
                    </a:lnTo>
                    <a:lnTo>
                      <a:pt x="14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28" y="13"/>
                    </a:lnTo>
                    <a:lnTo>
                      <a:pt x="31" y="8"/>
                    </a:lnTo>
                    <a:lnTo>
                      <a:pt x="34" y="4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75"/>
              <p:cNvSpPr>
                <a:spLocks/>
              </p:cNvSpPr>
              <p:nvPr/>
            </p:nvSpPr>
            <p:spPr bwMode="auto">
              <a:xfrm>
                <a:off x="4754563" y="4059238"/>
                <a:ext cx="187325" cy="225425"/>
              </a:xfrm>
              <a:custGeom>
                <a:avLst/>
                <a:gdLst>
                  <a:gd name="T0" fmla="*/ 51 w 118"/>
                  <a:gd name="T1" fmla="*/ 0 h 142"/>
                  <a:gd name="T2" fmla="*/ 40 w 118"/>
                  <a:gd name="T3" fmla="*/ 15 h 142"/>
                  <a:gd name="T4" fmla="*/ 30 w 118"/>
                  <a:gd name="T5" fmla="*/ 29 h 142"/>
                  <a:gd name="T6" fmla="*/ 19 w 118"/>
                  <a:gd name="T7" fmla="*/ 44 h 142"/>
                  <a:gd name="T8" fmla="*/ 10 w 118"/>
                  <a:gd name="T9" fmla="*/ 59 h 142"/>
                  <a:gd name="T10" fmla="*/ 8 w 118"/>
                  <a:gd name="T11" fmla="*/ 65 h 142"/>
                  <a:gd name="T12" fmla="*/ 5 w 118"/>
                  <a:gd name="T13" fmla="*/ 69 h 142"/>
                  <a:gd name="T14" fmla="*/ 1 w 118"/>
                  <a:gd name="T15" fmla="*/ 78 h 142"/>
                  <a:gd name="T16" fmla="*/ 0 w 118"/>
                  <a:gd name="T17" fmla="*/ 83 h 142"/>
                  <a:gd name="T18" fmla="*/ 0 w 118"/>
                  <a:gd name="T19" fmla="*/ 87 h 142"/>
                  <a:gd name="T20" fmla="*/ 0 w 118"/>
                  <a:gd name="T21" fmla="*/ 92 h 142"/>
                  <a:gd name="T22" fmla="*/ 1 w 118"/>
                  <a:gd name="T23" fmla="*/ 96 h 142"/>
                  <a:gd name="T24" fmla="*/ 5 w 118"/>
                  <a:gd name="T25" fmla="*/ 104 h 142"/>
                  <a:gd name="T26" fmla="*/ 10 w 118"/>
                  <a:gd name="T27" fmla="*/ 110 h 142"/>
                  <a:gd name="T28" fmla="*/ 17 w 118"/>
                  <a:gd name="T29" fmla="*/ 117 h 142"/>
                  <a:gd name="T30" fmla="*/ 21 w 118"/>
                  <a:gd name="T31" fmla="*/ 121 h 142"/>
                  <a:gd name="T32" fmla="*/ 25 w 118"/>
                  <a:gd name="T33" fmla="*/ 122 h 142"/>
                  <a:gd name="T34" fmla="*/ 29 w 118"/>
                  <a:gd name="T35" fmla="*/ 125 h 142"/>
                  <a:gd name="T36" fmla="*/ 32 w 118"/>
                  <a:gd name="T37" fmla="*/ 126 h 142"/>
                  <a:gd name="T38" fmla="*/ 42 w 118"/>
                  <a:gd name="T39" fmla="*/ 127 h 142"/>
                  <a:gd name="T40" fmla="*/ 60 w 118"/>
                  <a:gd name="T41" fmla="*/ 131 h 142"/>
                  <a:gd name="T42" fmla="*/ 78 w 118"/>
                  <a:gd name="T43" fmla="*/ 134 h 142"/>
                  <a:gd name="T44" fmla="*/ 98 w 118"/>
                  <a:gd name="T45" fmla="*/ 138 h 142"/>
                  <a:gd name="T46" fmla="*/ 118 w 118"/>
                  <a:gd name="T4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42">
                    <a:moveTo>
                      <a:pt x="51" y="0"/>
                    </a:moveTo>
                    <a:lnTo>
                      <a:pt x="40" y="15"/>
                    </a:lnTo>
                    <a:lnTo>
                      <a:pt x="30" y="29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8" y="65"/>
                    </a:lnTo>
                    <a:lnTo>
                      <a:pt x="5" y="69"/>
                    </a:lnTo>
                    <a:lnTo>
                      <a:pt x="1" y="78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1" y="96"/>
                    </a:lnTo>
                    <a:lnTo>
                      <a:pt x="5" y="104"/>
                    </a:lnTo>
                    <a:lnTo>
                      <a:pt x="10" y="110"/>
                    </a:lnTo>
                    <a:lnTo>
                      <a:pt x="17" y="117"/>
                    </a:lnTo>
                    <a:lnTo>
                      <a:pt x="21" y="121"/>
                    </a:lnTo>
                    <a:lnTo>
                      <a:pt x="25" y="122"/>
                    </a:lnTo>
                    <a:lnTo>
                      <a:pt x="29" y="125"/>
                    </a:lnTo>
                    <a:lnTo>
                      <a:pt x="32" y="126"/>
                    </a:lnTo>
                    <a:lnTo>
                      <a:pt x="42" y="127"/>
                    </a:lnTo>
                    <a:lnTo>
                      <a:pt x="60" y="131"/>
                    </a:lnTo>
                    <a:lnTo>
                      <a:pt x="78" y="134"/>
                    </a:lnTo>
                    <a:lnTo>
                      <a:pt x="98" y="138"/>
                    </a:lnTo>
                    <a:lnTo>
                      <a:pt x="118" y="14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76"/>
              <p:cNvSpPr>
                <a:spLocks/>
              </p:cNvSpPr>
              <p:nvPr/>
            </p:nvSpPr>
            <p:spPr bwMode="auto">
              <a:xfrm>
                <a:off x="4794251" y="4125913"/>
                <a:ext cx="103188" cy="133350"/>
              </a:xfrm>
              <a:custGeom>
                <a:avLst/>
                <a:gdLst>
                  <a:gd name="T0" fmla="*/ 9 w 65"/>
                  <a:gd name="T1" fmla="*/ 84 h 84"/>
                  <a:gd name="T2" fmla="*/ 5 w 65"/>
                  <a:gd name="T3" fmla="*/ 83 h 84"/>
                  <a:gd name="T4" fmla="*/ 2 w 65"/>
                  <a:gd name="T5" fmla="*/ 82 h 84"/>
                  <a:gd name="T6" fmla="*/ 1 w 65"/>
                  <a:gd name="T7" fmla="*/ 79 h 84"/>
                  <a:gd name="T8" fmla="*/ 0 w 65"/>
                  <a:gd name="T9" fmla="*/ 78 h 84"/>
                  <a:gd name="T10" fmla="*/ 1 w 65"/>
                  <a:gd name="T11" fmla="*/ 74 h 84"/>
                  <a:gd name="T12" fmla="*/ 2 w 65"/>
                  <a:gd name="T13" fmla="*/ 70 h 84"/>
                  <a:gd name="T14" fmla="*/ 5 w 65"/>
                  <a:gd name="T15" fmla="*/ 66 h 84"/>
                  <a:gd name="T16" fmla="*/ 9 w 65"/>
                  <a:gd name="T17" fmla="*/ 61 h 84"/>
                  <a:gd name="T18" fmla="*/ 11 w 65"/>
                  <a:gd name="T19" fmla="*/ 57 h 84"/>
                  <a:gd name="T20" fmla="*/ 21 w 65"/>
                  <a:gd name="T21" fmla="*/ 45 h 84"/>
                  <a:gd name="T22" fmla="*/ 30 w 65"/>
                  <a:gd name="T23" fmla="*/ 34 h 84"/>
                  <a:gd name="T24" fmla="*/ 40 w 65"/>
                  <a:gd name="T25" fmla="*/ 24 h 84"/>
                  <a:gd name="T26" fmla="*/ 49 w 65"/>
                  <a:gd name="T27" fmla="*/ 15 h 84"/>
                  <a:gd name="T28" fmla="*/ 59 w 65"/>
                  <a:gd name="T29" fmla="*/ 7 h 84"/>
                  <a:gd name="T30" fmla="*/ 61 w 65"/>
                  <a:gd name="T31" fmla="*/ 3 h 84"/>
                  <a:gd name="T32" fmla="*/ 65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9" y="84"/>
                    </a:moveTo>
                    <a:lnTo>
                      <a:pt x="5" y="83"/>
                    </a:lnTo>
                    <a:lnTo>
                      <a:pt x="2" y="82"/>
                    </a:lnTo>
                    <a:lnTo>
                      <a:pt x="1" y="79"/>
                    </a:lnTo>
                    <a:lnTo>
                      <a:pt x="0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5" y="66"/>
                    </a:lnTo>
                    <a:lnTo>
                      <a:pt x="9" y="61"/>
                    </a:lnTo>
                    <a:lnTo>
                      <a:pt x="11" y="57"/>
                    </a:lnTo>
                    <a:lnTo>
                      <a:pt x="21" y="45"/>
                    </a:lnTo>
                    <a:lnTo>
                      <a:pt x="30" y="34"/>
                    </a:lnTo>
                    <a:lnTo>
                      <a:pt x="40" y="24"/>
                    </a:lnTo>
                    <a:lnTo>
                      <a:pt x="49" y="15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6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77"/>
              <p:cNvSpPr>
                <a:spLocks/>
              </p:cNvSpPr>
              <p:nvPr/>
            </p:nvSpPr>
            <p:spPr bwMode="auto">
              <a:xfrm>
                <a:off x="4619626" y="3906838"/>
                <a:ext cx="150813" cy="246063"/>
              </a:xfrm>
              <a:custGeom>
                <a:avLst/>
                <a:gdLst>
                  <a:gd name="T0" fmla="*/ 78 w 95"/>
                  <a:gd name="T1" fmla="*/ 0 h 155"/>
                  <a:gd name="T2" fmla="*/ 62 w 95"/>
                  <a:gd name="T3" fmla="*/ 10 h 155"/>
                  <a:gd name="T4" fmla="*/ 48 w 95"/>
                  <a:gd name="T5" fmla="*/ 19 h 155"/>
                  <a:gd name="T6" fmla="*/ 34 w 95"/>
                  <a:gd name="T7" fmla="*/ 31 h 155"/>
                  <a:gd name="T8" fmla="*/ 21 w 95"/>
                  <a:gd name="T9" fmla="*/ 41 h 155"/>
                  <a:gd name="T10" fmla="*/ 15 w 95"/>
                  <a:gd name="T11" fmla="*/ 45 h 155"/>
                  <a:gd name="T12" fmla="*/ 11 w 95"/>
                  <a:gd name="T13" fmla="*/ 49 h 155"/>
                  <a:gd name="T14" fmla="*/ 6 w 95"/>
                  <a:gd name="T15" fmla="*/ 57 h 155"/>
                  <a:gd name="T16" fmla="*/ 4 w 95"/>
                  <a:gd name="T17" fmla="*/ 61 h 155"/>
                  <a:gd name="T18" fmla="*/ 1 w 95"/>
                  <a:gd name="T19" fmla="*/ 65 h 155"/>
                  <a:gd name="T20" fmla="*/ 0 w 95"/>
                  <a:gd name="T21" fmla="*/ 69 h 155"/>
                  <a:gd name="T22" fmla="*/ 0 w 95"/>
                  <a:gd name="T23" fmla="*/ 74 h 155"/>
                  <a:gd name="T24" fmla="*/ 1 w 95"/>
                  <a:gd name="T25" fmla="*/ 83 h 155"/>
                  <a:gd name="T26" fmla="*/ 4 w 95"/>
                  <a:gd name="T27" fmla="*/ 91 h 155"/>
                  <a:gd name="T28" fmla="*/ 7 w 95"/>
                  <a:gd name="T29" fmla="*/ 99 h 155"/>
                  <a:gd name="T30" fmla="*/ 13 w 95"/>
                  <a:gd name="T31" fmla="*/ 107 h 155"/>
                  <a:gd name="T32" fmla="*/ 17 w 95"/>
                  <a:gd name="T33" fmla="*/ 110 h 155"/>
                  <a:gd name="T34" fmla="*/ 19 w 95"/>
                  <a:gd name="T35" fmla="*/ 113 h 155"/>
                  <a:gd name="T36" fmla="*/ 28 w 95"/>
                  <a:gd name="T37" fmla="*/ 117 h 155"/>
                  <a:gd name="T38" fmla="*/ 43 w 95"/>
                  <a:gd name="T39" fmla="*/ 127 h 155"/>
                  <a:gd name="T40" fmla="*/ 60 w 95"/>
                  <a:gd name="T41" fmla="*/ 136 h 155"/>
                  <a:gd name="T42" fmla="*/ 77 w 95"/>
                  <a:gd name="T43" fmla="*/ 145 h 155"/>
                  <a:gd name="T44" fmla="*/ 95 w 95"/>
                  <a:gd name="T4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155">
                    <a:moveTo>
                      <a:pt x="78" y="0"/>
                    </a:moveTo>
                    <a:lnTo>
                      <a:pt x="62" y="10"/>
                    </a:lnTo>
                    <a:lnTo>
                      <a:pt x="48" y="19"/>
                    </a:lnTo>
                    <a:lnTo>
                      <a:pt x="34" y="31"/>
                    </a:lnTo>
                    <a:lnTo>
                      <a:pt x="21" y="41"/>
                    </a:lnTo>
                    <a:lnTo>
                      <a:pt x="15" y="45"/>
                    </a:lnTo>
                    <a:lnTo>
                      <a:pt x="11" y="49"/>
                    </a:lnTo>
                    <a:lnTo>
                      <a:pt x="6" y="57"/>
                    </a:lnTo>
                    <a:lnTo>
                      <a:pt x="4" y="61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3" y="107"/>
                    </a:lnTo>
                    <a:lnTo>
                      <a:pt x="17" y="110"/>
                    </a:lnTo>
                    <a:lnTo>
                      <a:pt x="19" y="113"/>
                    </a:lnTo>
                    <a:lnTo>
                      <a:pt x="28" y="117"/>
                    </a:lnTo>
                    <a:lnTo>
                      <a:pt x="43" y="127"/>
                    </a:lnTo>
                    <a:lnTo>
                      <a:pt x="60" y="136"/>
                    </a:lnTo>
                    <a:lnTo>
                      <a:pt x="77" y="145"/>
                    </a:lnTo>
                    <a:lnTo>
                      <a:pt x="95" y="15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78"/>
              <p:cNvSpPr>
                <a:spLocks/>
              </p:cNvSpPr>
              <p:nvPr/>
            </p:nvSpPr>
            <p:spPr bwMode="auto">
              <a:xfrm>
                <a:off x="4641851" y="3989388"/>
                <a:ext cx="136525" cy="96838"/>
              </a:xfrm>
              <a:custGeom>
                <a:avLst/>
                <a:gdLst>
                  <a:gd name="T0" fmla="*/ 7 w 86"/>
                  <a:gd name="T1" fmla="*/ 61 h 61"/>
                  <a:gd name="T2" fmla="*/ 4 w 86"/>
                  <a:gd name="T3" fmla="*/ 59 h 61"/>
                  <a:gd name="T4" fmla="*/ 1 w 86"/>
                  <a:gd name="T5" fmla="*/ 56 h 61"/>
                  <a:gd name="T6" fmla="*/ 0 w 86"/>
                  <a:gd name="T7" fmla="*/ 54 h 61"/>
                  <a:gd name="T8" fmla="*/ 0 w 86"/>
                  <a:gd name="T9" fmla="*/ 52 h 61"/>
                  <a:gd name="T10" fmla="*/ 3 w 86"/>
                  <a:gd name="T11" fmla="*/ 50 h 61"/>
                  <a:gd name="T12" fmla="*/ 5 w 86"/>
                  <a:gd name="T13" fmla="*/ 46 h 61"/>
                  <a:gd name="T14" fmla="*/ 9 w 86"/>
                  <a:gd name="T15" fmla="*/ 43 h 61"/>
                  <a:gd name="T16" fmla="*/ 13 w 86"/>
                  <a:gd name="T17" fmla="*/ 39 h 61"/>
                  <a:gd name="T18" fmla="*/ 18 w 86"/>
                  <a:gd name="T19" fmla="*/ 35 h 61"/>
                  <a:gd name="T20" fmla="*/ 30 w 86"/>
                  <a:gd name="T21" fmla="*/ 29 h 61"/>
                  <a:gd name="T22" fmla="*/ 43 w 86"/>
                  <a:gd name="T23" fmla="*/ 21 h 61"/>
                  <a:gd name="T24" fmla="*/ 55 w 86"/>
                  <a:gd name="T25" fmla="*/ 14 h 61"/>
                  <a:gd name="T26" fmla="*/ 68 w 86"/>
                  <a:gd name="T27" fmla="*/ 8 h 61"/>
                  <a:gd name="T28" fmla="*/ 79 w 86"/>
                  <a:gd name="T29" fmla="*/ 4 h 61"/>
                  <a:gd name="T30" fmla="*/ 83 w 86"/>
                  <a:gd name="T31" fmla="*/ 1 h 61"/>
                  <a:gd name="T32" fmla="*/ 86 w 86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1">
                    <a:moveTo>
                      <a:pt x="7" y="61"/>
                    </a:moveTo>
                    <a:lnTo>
                      <a:pt x="4" y="59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5" y="46"/>
                    </a:lnTo>
                    <a:lnTo>
                      <a:pt x="9" y="43"/>
                    </a:lnTo>
                    <a:lnTo>
                      <a:pt x="13" y="39"/>
                    </a:lnTo>
                    <a:lnTo>
                      <a:pt x="18" y="35"/>
                    </a:lnTo>
                    <a:lnTo>
                      <a:pt x="30" y="29"/>
                    </a:lnTo>
                    <a:lnTo>
                      <a:pt x="43" y="21"/>
                    </a:lnTo>
                    <a:lnTo>
                      <a:pt x="55" y="14"/>
                    </a:lnTo>
                    <a:lnTo>
                      <a:pt x="68" y="8"/>
                    </a:lnTo>
                    <a:lnTo>
                      <a:pt x="79" y="4"/>
                    </a:lnTo>
                    <a:lnTo>
                      <a:pt x="83" y="1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7" name="Freeform 79"/>
              <p:cNvSpPr>
                <a:spLocks/>
              </p:cNvSpPr>
              <p:nvPr/>
            </p:nvSpPr>
            <p:spPr bwMode="auto">
              <a:xfrm>
                <a:off x="4546601" y="3732213"/>
                <a:ext cx="157163" cy="239713"/>
              </a:xfrm>
              <a:custGeom>
                <a:avLst/>
                <a:gdLst>
                  <a:gd name="T0" fmla="*/ 99 w 99"/>
                  <a:gd name="T1" fmla="*/ 0 h 151"/>
                  <a:gd name="T2" fmla="*/ 82 w 99"/>
                  <a:gd name="T3" fmla="*/ 3 h 151"/>
                  <a:gd name="T4" fmla="*/ 65 w 99"/>
                  <a:gd name="T5" fmla="*/ 9 h 151"/>
                  <a:gd name="T6" fmla="*/ 48 w 99"/>
                  <a:gd name="T7" fmla="*/ 14 h 151"/>
                  <a:gd name="T8" fmla="*/ 31 w 99"/>
                  <a:gd name="T9" fmla="*/ 21 h 151"/>
                  <a:gd name="T10" fmla="*/ 26 w 99"/>
                  <a:gd name="T11" fmla="*/ 23 h 151"/>
                  <a:gd name="T12" fmla="*/ 21 w 99"/>
                  <a:gd name="T13" fmla="*/ 26 h 151"/>
                  <a:gd name="T14" fmla="*/ 13 w 99"/>
                  <a:gd name="T15" fmla="*/ 31 h 151"/>
                  <a:gd name="T16" fmla="*/ 9 w 99"/>
                  <a:gd name="T17" fmla="*/ 34 h 151"/>
                  <a:gd name="T18" fmla="*/ 6 w 99"/>
                  <a:gd name="T19" fmla="*/ 36 h 151"/>
                  <a:gd name="T20" fmla="*/ 4 w 99"/>
                  <a:gd name="T21" fmla="*/ 40 h 151"/>
                  <a:gd name="T22" fmla="*/ 2 w 99"/>
                  <a:gd name="T23" fmla="*/ 45 h 151"/>
                  <a:gd name="T24" fmla="*/ 0 w 99"/>
                  <a:gd name="T25" fmla="*/ 53 h 151"/>
                  <a:gd name="T26" fmla="*/ 0 w 99"/>
                  <a:gd name="T27" fmla="*/ 61 h 151"/>
                  <a:gd name="T28" fmla="*/ 1 w 99"/>
                  <a:gd name="T29" fmla="*/ 72 h 151"/>
                  <a:gd name="T30" fmla="*/ 4 w 99"/>
                  <a:gd name="T31" fmla="*/ 79 h 151"/>
                  <a:gd name="T32" fmla="*/ 9 w 99"/>
                  <a:gd name="T33" fmla="*/ 87 h 151"/>
                  <a:gd name="T34" fmla="*/ 14 w 99"/>
                  <a:gd name="T35" fmla="*/ 95 h 151"/>
                  <a:gd name="T36" fmla="*/ 26 w 99"/>
                  <a:gd name="T37" fmla="*/ 108 h 151"/>
                  <a:gd name="T38" fmla="*/ 39 w 99"/>
                  <a:gd name="T39" fmla="*/ 123 h 151"/>
                  <a:gd name="T40" fmla="*/ 52 w 99"/>
                  <a:gd name="T41" fmla="*/ 137 h 151"/>
                  <a:gd name="T42" fmla="*/ 67 w 99"/>
                  <a:gd name="T4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51">
                    <a:moveTo>
                      <a:pt x="99" y="0"/>
                    </a:moveTo>
                    <a:lnTo>
                      <a:pt x="82" y="3"/>
                    </a:lnTo>
                    <a:lnTo>
                      <a:pt x="65" y="9"/>
                    </a:lnTo>
                    <a:lnTo>
                      <a:pt x="48" y="14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1" y="26"/>
                    </a:lnTo>
                    <a:lnTo>
                      <a:pt x="13" y="31"/>
                    </a:lnTo>
                    <a:lnTo>
                      <a:pt x="9" y="34"/>
                    </a:lnTo>
                    <a:lnTo>
                      <a:pt x="6" y="36"/>
                    </a:lnTo>
                    <a:lnTo>
                      <a:pt x="4" y="40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1" y="72"/>
                    </a:lnTo>
                    <a:lnTo>
                      <a:pt x="4" y="79"/>
                    </a:lnTo>
                    <a:lnTo>
                      <a:pt x="9" y="87"/>
                    </a:lnTo>
                    <a:lnTo>
                      <a:pt x="14" y="95"/>
                    </a:lnTo>
                    <a:lnTo>
                      <a:pt x="26" y="108"/>
                    </a:lnTo>
                    <a:lnTo>
                      <a:pt x="39" y="123"/>
                    </a:lnTo>
                    <a:lnTo>
                      <a:pt x="52" y="137"/>
                    </a:lnTo>
                    <a:lnTo>
                      <a:pt x="67" y="15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80"/>
              <p:cNvSpPr>
                <a:spLocks/>
              </p:cNvSpPr>
              <p:nvPr/>
            </p:nvSpPr>
            <p:spPr bwMode="auto">
              <a:xfrm>
                <a:off x="4554538" y="3822700"/>
                <a:ext cx="158750" cy="50800"/>
              </a:xfrm>
              <a:custGeom>
                <a:avLst/>
                <a:gdLst>
                  <a:gd name="T0" fmla="*/ 4 w 100"/>
                  <a:gd name="T1" fmla="*/ 32 h 32"/>
                  <a:gd name="T2" fmla="*/ 1 w 100"/>
                  <a:gd name="T3" fmla="*/ 28 h 32"/>
                  <a:gd name="T4" fmla="*/ 1 w 100"/>
                  <a:gd name="T5" fmla="*/ 25 h 32"/>
                  <a:gd name="T6" fmla="*/ 0 w 100"/>
                  <a:gd name="T7" fmla="*/ 22 h 32"/>
                  <a:gd name="T8" fmla="*/ 1 w 100"/>
                  <a:gd name="T9" fmla="*/ 21 h 32"/>
                  <a:gd name="T10" fmla="*/ 4 w 100"/>
                  <a:gd name="T11" fmla="*/ 19 h 32"/>
                  <a:gd name="T12" fmla="*/ 8 w 100"/>
                  <a:gd name="T13" fmla="*/ 17 h 32"/>
                  <a:gd name="T14" fmla="*/ 13 w 100"/>
                  <a:gd name="T15" fmla="*/ 15 h 32"/>
                  <a:gd name="T16" fmla="*/ 18 w 100"/>
                  <a:gd name="T17" fmla="*/ 13 h 32"/>
                  <a:gd name="T18" fmla="*/ 24 w 100"/>
                  <a:gd name="T19" fmla="*/ 11 h 32"/>
                  <a:gd name="T20" fmla="*/ 37 w 100"/>
                  <a:gd name="T21" fmla="*/ 8 h 32"/>
                  <a:gd name="T22" fmla="*/ 51 w 100"/>
                  <a:gd name="T23" fmla="*/ 5 h 32"/>
                  <a:gd name="T24" fmla="*/ 65 w 100"/>
                  <a:gd name="T25" fmla="*/ 3 h 32"/>
                  <a:gd name="T26" fmla="*/ 79 w 100"/>
                  <a:gd name="T27" fmla="*/ 1 h 32"/>
                  <a:gd name="T28" fmla="*/ 85 w 100"/>
                  <a:gd name="T29" fmla="*/ 0 h 32"/>
                  <a:gd name="T30" fmla="*/ 90 w 100"/>
                  <a:gd name="T31" fmla="*/ 0 h 32"/>
                  <a:gd name="T32" fmla="*/ 96 w 100"/>
                  <a:gd name="T33" fmla="*/ 0 h 32"/>
                  <a:gd name="T34" fmla="*/ 100 w 100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32">
                    <a:moveTo>
                      <a:pt x="4" y="32"/>
                    </a:moveTo>
                    <a:lnTo>
                      <a:pt x="1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4" y="19"/>
                    </a:lnTo>
                    <a:lnTo>
                      <a:pt x="8" y="17"/>
                    </a:lnTo>
                    <a:lnTo>
                      <a:pt x="13" y="15"/>
                    </a:lnTo>
                    <a:lnTo>
                      <a:pt x="18" y="13"/>
                    </a:lnTo>
                    <a:lnTo>
                      <a:pt x="24" y="11"/>
                    </a:lnTo>
                    <a:lnTo>
                      <a:pt x="37" y="8"/>
                    </a:lnTo>
                    <a:lnTo>
                      <a:pt x="51" y="5"/>
                    </a:lnTo>
                    <a:lnTo>
                      <a:pt x="65" y="3"/>
                    </a:lnTo>
                    <a:lnTo>
                      <a:pt x="79" y="1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9" name="Freeform 81"/>
              <p:cNvSpPr>
                <a:spLocks/>
              </p:cNvSpPr>
              <p:nvPr/>
            </p:nvSpPr>
            <p:spPr bwMode="auto">
              <a:xfrm>
                <a:off x="4540251" y="3548063"/>
                <a:ext cx="187325" cy="217488"/>
              </a:xfrm>
              <a:custGeom>
                <a:avLst/>
                <a:gdLst>
                  <a:gd name="T0" fmla="*/ 118 w 118"/>
                  <a:gd name="T1" fmla="*/ 3 h 137"/>
                  <a:gd name="T2" fmla="*/ 99 w 118"/>
                  <a:gd name="T3" fmla="*/ 2 h 137"/>
                  <a:gd name="T4" fmla="*/ 81 w 118"/>
                  <a:gd name="T5" fmla="*/ 2 h 137"/>
                  <a:gd name="T6" fmla="*/ 64 w 118"/>
                  <a:gd name="T7" fmla="*/ 0 h 137"/>
                  <a:gd name="T8" fmla="*/ 46 w 118"/>
                  <a:gd name="T9" fmla="*/ 2 h 137"/>
                  <a:gd name="T10" fmla="*/ 40 w 118"/>
                  <a:gd name="T11" fmla="*/ 2 h 137"/>
                  <a:gd name="T12" fmla="*/ 34 w 118"/>
                  <a:gd name="T13" fmla="*/ 3 h 137"/>
                  <a:gd name="T14" fmla="*/ 25 w 118"/>
                  <a:gd name="T15" fmla="*/ 4 h 137"/>
                  <a:gd name="T16" fmla="*/ 21 w 118"/>
                  <a:gd name="T17" fmla="*/ 6 h 137"/>
                  <a:gd name="T18" fmla="*/ 17 w 118"/>
                  <a:gd name="T19" fmla="*/ 8 h 137"/>
                  <a:gd name="T20" fmla="*/ 13 w 118"/>
                  <a:gd name="T21" fmla="*/ 11 h 137"/>
                  <a:gd name="T22" fmla="*/ 10 w 118"/>
                  <a:gd name="T23" fmla="*/ 15 h 137"/>
                  <a:gd name="T24" fmla="*/ 5 w 118"/>
                  <a:gd name="T25" fmla="*/ 21 h 137"/>
                  <a:gd name="T26" fmla="*/ 2 w 118"/>
                  <a:gd name="T27" fmla="*/ 30 h 137"/>
                  <a:gd name="T28" fmla="*/ 1 w 118"/>
                  <a:gd name="T29" fmla="*/ 40 h 137"/>
                  <a:gd name="T30" fmla="*/ 0 w 118"/>
                  <a:gd name="T31" fmla="*/ 44 h 137"/>
                  <a:gd name="T32" fmla="*/ 0 w 118"/>
                  <a:gd name="T33" fmla="*/ 47 h 137"/>
                  <a:gd name="T34" fmla="*/ 1 w 118"/>
                  <a:gd name="T35" fmla="*/ 53 h 137"/>
                  <a:gd name="T36" fmla="*/ 2 w 118"/>
                  <a:gd name="T37" fmla="*/ 57 h 137"/>
                  <a:gd name="T38" fmla="*/ 5 w 118"/>
                  <a:gd name="T39" fmla="*/ 66 h 137"/>
                  <a:gd name="T40" fmla="*/ 13 w 118"/>
                  <a:gd name="T41" fmla="*/ 82 h 137"/>
                  <a:gd name="T42" fmla="*/ 19 w 118"/>
                  <a:gd name="T43" fmla="*/ 100 h 137"/>
                  <a:gd name="T44" fmla="*/ 27 w 118"/>
                  <a:gd name="T45" fmla="*/ 118 h 137"/>
                  <a:gd name="T46" fmla="*/ 35 w 118"/>
                  <a:gd name="T4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37">
                    <a:moveTo>
                      <a:pt x="118" y="3"/>
                    </a:moveTo>
                    <a:lnTo>
                      <a:pt x="99" y="2"/>
                    </a:lnTo>
                    <a:lnTo>
                      <a:pt x="81" y="2"/>
                    </a:lnTo>
                    <a:lnTo>
                      <a:pt x="64" y="0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4" y="3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2" y="30"/>
                    </a:lnTo>
                    <a:lnTo>
                      <a:pt x="1" y="40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2" y="57"/>
                    </a:lnTo>
                    <a:lnTo>
                      <a:pt x="5" y="66"/>
                    </a:lnTo>
                    <a:lnTo>
                      <a:pt x="13" y="82"/>
                    </a:lnTo>
                    <a:lnTo>
                      <a:pt x="19" y="100"/>
                    </a:lnTo>
                    <a:lnTo>
                      <a:pt x="27" y="118"/>
                    </a:lnTo>
                    <a:lnTo>
                      <a:pt x="35" y="13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0" name="Freeform 82"/>
              <p:cNvSpPr>
                <a:spLocks/>
              </p:cNvSpPr>
              <p:nvPr/>
            </p:nvSpPr>
            <p:spPr bwMode="auto">
              <a:xfrm>
                <a:off x="4541838" y="3619500"/>
                <a:ext cx="161925" cy="22225"/>
              </a:xfrm>
              <a:custGeom>
                <a:avLst/>
                <a:gdLst>
                  <a:gd name="T0" fmla="*/ 1 w 102"/>
                  <a:gd name="T1" fmla="*/ 13 h 14"/>
                  <a:gd name="T2" fmla="*/ 0 w 102"/>
                  <a:gd name="T3" fmla="*/ 9 h 14"/>
                  <a:gd name="T4" fmla="*/ 0 w 102"/>
                  <a:gd name="T5" fmla="*/ 6 h 14"/>
                  <a:gd name="T6" fmla="*/ 1 w 102"/>
                  <a:gd name="T7" fmla="*/ 4 h 14"/>
                  <a:gd name="T8" fmla="*/ 1 w 102"/>
                  <a:gd name="T9" fmla="*/ 2 h 14"/>
                  <a:gd name="T10" fmla="*/ 5 w 102"/>
                  <a:gd name="T11" fmla="*/ 1 h 14"/>
                  <a:gd name="T12" fmla="*/ 9 w 102"/>
                  <a:gd name="T13" fmla="*/ 0 h 14"/>
                  <a:gd name="T14" fmla="*/ 15 w 102"/>
                  <a:gd name="T15" fmla="*/ 0 h 14"/>
                  <a:gd name="T16" fmla="*/ 21 w 102"/>
                  <a:gd name="T17" fmla="*/ 0 h 14"/>
                  <a:gd name="T18" fmla="*/ 26 w 102"/>
                  <a:gd name="T19" fmla="*/ 0 h 14"/>
                  <a:gd name="T20" fmla="*/ 41 w 102"/>
                  <a:gd name="T21" fmla="*/ 1 h 14"/>
                  <a:gd name="T22" fmla="*/ 55 w 102"/>
                  <a:gd name="T23" fmla="*/ 4 h 14"/>
                  <a:gd name="T24" fmla="*/ 68 w 102"/>
                  <a:gd name="T25" fmla="*/ 6 h 14"/>
                  <a:gd name="T26" fmla="*/ 83 w 102"/>
                  <a:gd name="T27" fmla="*/ 9 h 14"/>
                  <a:gd name="T28" fmla="*/ 88 w 102"/>
                  <a:gd name="T29" fmla="*/ 10 h 14"/>
                  <a:gd name="T30" fmla="*/ 93 w 102"/>
                  <a:gd name="T31" fmla="*/ 12 h 14"/>
                  <a:gd name="T32" fmla="*/ 98 w 102"/>
                  <a:gd name="T33" fmla="*/ 13 h 14"/>
                  <a:gd name="T34" fmla="*/ 102 w 102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4">
                    <a:moveTo>
                      <a:pt x="1" y="13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41" y="1"/>
                    </a:lnTo>
                    <a:lnTo>
                      <a:pt x="55" y="4"/>
                    </a:lnTo>
                    <a:lnTo>
                      <a:pt x="68" y="6"/>
                    </a:lnTo>
                    <a:lnTo>
                      <a:pt x="83" y="9"/>
                    </a:lnTo>
                    <a:lnTo>
                      <a:pt x="88" y="10"/>
                    </a:lnTo>
                    <a:lnTo>
                      <a:pt x="93" y="12"/>
                    </a:lnTo>
                    <a:lnTo>
                      <a:pt x="98" y="13"/>
                    </a:lnTo>
                    <a:lnTo>
                      <a:pt x="102" y="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1" name="Freeform 83"/>
              <p:cNvSpPr>
                <a:spLocks/>
              </p:cNvSpPr>
              <p:nvPr/>
            </p:nvSpPr>
            <p:spPr bwMode="auto">
              <a:xfrm>
                <a:off x="4603751" y="3346450"/>
                <a:ext cx="200025" cy="204788"/>
              </a:xfrm>
              <a:custGeom>
                <a:avLst/>
                <a:gdLst>
                  <a:gd name="T0" fmla="*/ 126 w 126"/>
                  <a:gd name="T1" fmla="*/ 29 h 129"/>
                  <a:gd name="T2" fmla="*/ 110 w 126"/>
                  <a:gd name="T3" fmla="*/ 21 h 129"/>
                  <a:gd name="T4" fmla="*/ 93 w 126"/>
                  <a:gd name="T5" fmla="*/ 15 h 129"/>
                  <a:gd name="T6" fmla="*/ 76 w 126"/>
                  <a:gd name="T7" fmla="*/ 9 h 129"/>
                  <a:gd name="T8" fmla="*/ 59 w 126"/>
                  <a:gd name="T9" fmla="*/ 4 h 129"/>
                  <a:gd name="T10" fmla="*/ 54 w 126"/>
                  <a:gd name="T11" fmla="*/ 2 h 129"/>
                  <a:gd name="T12" fmla="*/ 49 w 126"/>
                  <a:gd name="T13" fmla="*/ 2 h 129"/>
                  <a:gd name="T14" fmla="*/ 38 w 126"/>
                  <a:gd name="T15" fmla="*/ 0 h 129"/>
                  <a:gd name="T16" fmla="*/ 34 w 126"/>
                  <a:gd name="T17" fmla="*/ 0 h 129"/>
                  <a:gd name="T18" fmla="*/ 29 w 126"/>
                  <a:gd name="T19" fmla="*/ 0 h 129"/>
                  <a:gd name="T20" fmla="*/ 25 w 126"/>
                  <a:gd name="T21" fmla="*/ 2 h 129"/>
                  <a:gd name="T22" fmla="*/ 21 w 126"/>
                  <a:gd name="T23" fmla="*/ 4 h 129"/>
                  <a:gd name="T24" fmla="*/ 15 w 126"/>
                  <a:gd name="T25" fmla="*/ 9 h 129"/>
                  <a:gd name="T26" fmla="*/ 10 w 126"/>
                  <a:gd name="T27" fmla="*/ 16 h 129"/>
                  <a:gd name="T28" fmla="*/ 4 w 126"/>
                  <a:gd name="T29" fmla="*/ 25 h 129"/>
                  <a:gd name="T30" fmla="*/ 3 w 126"/>
                  <a:gd name="T31" fmla="*/ 29 h 129"/>
                  <a:gd name="T32" fmla="*/ 0 w 126"/>
                  <a:gd name="T33" fmla="*/ 33 h 129"/>
                  <a:gd name="T34" fmla="*/ 0 w 126"/>
                  <a:gd name="T35" fmla="*/ 37 h 129"/>
                  <a:gd name="T36" fmla="*/ 0 w 126"/>
                  <a:gd name="T37" fmla="*/ 42 h 129"/>
                  <a:gd name="T38" fmla="*/ 0 w 126"/>
                  <a:gd name="T39" fmla="*/ 51 h 129"/>
                  <a:gd name="T40" fmla="*/ 2 w 126"/>
                  <a:gd name="T41" fmla="*/ 70 h 129"/>
                  <a:gd name="T42" fmla="*/ 3 w 126"/>
                  <a:gd name="T43" fmla="*/ 88 h 129"/>
                  <a:gd name="T44" fmla="*/ 4 w 126"/>
                  <a:gd name="T45" fmla="*/ 108 h 129"/>
                  <a:gd name="T46" fmla="*/ 6 w 126"/>
                  <a:gd name="T4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126" y="29"/>
                    </a:moveTo>
                    <a:lnTo>
                      <a:pt x="110" y="21"/>
                    </a:lnTo>
                    <a:lnTo>
                      <a:pt x="93" y="15"/>
                    </a:lnTo>
                    <a:lnTo>
                      <a:pt x="76" y="9"/>
                    </a:lnTo>
                    <a:lnTo>
                      <a:pt x="59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4"/>
                    </a:lnTo>
                    <a:lnTo>
                      <a:pt x="15" y="9"/>
                    </a:lnTo>
                    <a:lnTo>
                      <a:pt x="10" y="16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2" y="70"/>
                    </a:lnTo>
                    <a:lnTo>
                      <a:pt x="3" y="88"/>
                    </a:lnTo>
                    <a:lnTo>
                      <a:pt x="4" y="108"/>
                    </a:lnTo>
                    <a:lnTo>
                      <a:pt x="6" y="12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2" name="Freeform 84"/>
              <p:cNvSpPr>
                <a:spLocks/>
              </p:cNvSpPr>
              <p:nvPr/>
            </p:nvSpPr>
            <p:spPr bwMode="auto">
              <a:xfrm>
                <a:off x="4603751" y="3398838"/>
                <a:ext cx="150813" cy="71438"/>
              </a:xfrm>
              <a:custGeom>
                <a:avLst/>
                <a:gdLst>
                  <a:gd name="T0" fmla="*/ 0 w 95"/>
                  <a:gd name="T1" fmla="*/ 11 h 45"/>
                  <a:gd name="T2" fmla="*/ 0 w 95"/>
                  <a:gd name="T3" fmla="*/ 7 h 45"/>
                  <a:gd name="T4" fmla="*/ 2 w 95"/>
                  <a:gd name="T5" fmla="*/ 3 h 45"/>
                  <a:gd name="T6" fmla="*/ 3 w 95"/>
                  <a:gd name="T7" fmla="*/ 1 h 45"/>
                  <a:gd name="T8" fmla="*/ 4 w 95"/>
                  <a:gd name="T9" fmla="*/ 0 h 45"/>
                  <a:gd name="T10" fmla="*/ 8 w 95"/>
                  <a:gd name="T11" fmla="*/ 0 h 45"/>
                  <a:gd name="T12" fmla="*/ 12 w 95"/>
                  <a:gd name="T13" fmla="*/ 1 h 45"/>
                  <a:gd name="T14" fmla="*/ 17 w 95"/>
                  <a:gd name="T15" fmla="*/ 3 h 45"/>
                  <a:gd name="T16" fmla="*/ 28 w 95"/>
                  <a:gd name="T17" fmla="*/ 7 h 45"/>
                  <a:gd name="T18" fmla="*/ 41 w 95"/>
                  <a:gd name="T19" fmla="*/ 12 h 45"/>
                  <a:gd name="T20" fmla="*/ 53 w 95"/>
                  <a:gd name="T21" fmla="*/ 18 h 45"/>
                  <a:gd name="T22" fmla="*/ 66 w 95"/>
                  <a:gd name="T23" fmla="*/ 25 h 45"/>
                  <a:gd name="T24" fmla="*/ 78 w 95"/>
                  <a:gd name="T25" fmla="*/ 33 h 45"/>
                  <a:gd name="T26" fmla="*/ 83 w 95"/>
                  <a:gd name="T27" fmla="*/ 35 h 45"/>
                  <a:gd name="T28" fmla="*/ 88 w 95"/>
                  <a:gd name="T29" fmla="*/ 39 h 45"/>
                  <a:gd name="T30" fmla="*/ 92 w 95"/>
                  <a:gd name="T31" fmla="*/ 42 h 45"/>
                  <a:gd name="T32" fmla="*/ 95 w 95"/>
                  <a:gd name="T3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45">
                    <a:moveTo>
                      <a:pt x="0" y="11"/>
                    </a:moveTo>
                    <a:lnTo>
                      <a:pt x="0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28" y="7"/>
                    </a:lnTo>
                    <a:lnTo>
                      <a:pt x="41" y="12"/>
                    </a:lnTo>
                    <a:lnTo>
                      <a:pt x="53" y="18"/>
                    </a:lnTo>
                    <a:lnTo>
                      <a:pt x="66" y="25"/>
                    </a:lnTo>
                    <a:lnTo>
                      <a:pt x="78" y="33"/>
                    </a:lnTo>
                    <a:lnTo>
                      <a:pt x="83" y="35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95" y="4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3" name="Freeform 85"/>
              <p:cNvSpPr>
                <a:spLocks/>
              </p:cNvSpPr>
              <p:nvPr/>
            </p:nvSpPr>
            <p:spPr bwMode="auto">
              <a:xfrm>
                <a:off x="4697413" y="3171825"/>
                <a:ext cx="233363" cy="180975"/>
              </a:xfrm>
              <a:custGeom>
                <a:avLst/>
                <a:gdLst>
                  <a:gd name="T0" fmla="*/ 147 w 147"/>
                  <a:gd name="T1" fmla="*/ 59 h 114"/>
                  <a:gd name="T2" fmla="*/ 134 w 147"/>
                  <a:gd name="T3" fmla="*/ 46 h 114"/>
                  <a:gd name="T4" fmla="*/ 120 w 147"/>
                  <a:gd name="T5" fmla="*/ 34 h 114"/>
                  <a:gd name="T6" fmla="*/ 106 w 147"/>
                  <a:gd name="T7" fmla="*/ 24 h 114"/>
                  <a:gd name="T8" fmla="*/ 92 w 147"/>
                  <a:gd name="T9" fmla="*/ 13 h 114"/>
                  <a:gd name="T10" fmla="*/ 87 w 147"/>
                  <a:gd name="T11" fmla="*/ 9 h 114"/>
                  <a:gd name="T12" fmla="*/ 82 w 147"/>
                  <a:gd name="T13" fmla="*/ 7 h 114"/>
                  <a:gd name="T14" fmla="*/ 74 w 147"/>
                  <a:gd name="T15" fmla="*/ 3 h 114"/>
                  <a:gd name="T16" fmla="*/ 68 w 147"/>
                  <a:gd name="T17" fmla="*/ 2 h 114"/>
                  <a:gd name="T18" fmla="*/ 65 w 147"/>
                  <a:gd name="T19" fmla="*/ 0 h 114"/>
                  <a:gd name="T20" fmla="*/ 59 w 147"/>
                  <a:gd name="T21" fmla="*/ 0 h 114"/>
                  <a:gd name="T22" fmla="*/ 55 w 147"/>
                  <a:gd name="T23" fmla="*/ 2 h 114"/>
                  <a:gd name="T24" fmla="*/ 48 w 147"/>
                  <a:gd name="T25" fmla="*/ 4 h 114"/>
                  <a:gd name="T26" fmla="*/ 40 w 147"/>
                  <a:gd name="T27" fmla="*/ 9 h 114"/>
                  <a:gd name="T28" fmla="*/ 33 w 147"/>
                  <a:gd name="T29" fmla="*/ 15 h 114"/>
                  <a:gd name="T30" fmla="*/ 29 w 147"/>
                  <a:gd name="T31" fmla="*/ 19 h 114"/>
                  <a:gd name="T32" fmla="*/ 27 w 147"/>
                  <a:gd name="T33" fmla="*/ 21 h 114"/>
                  <a:gd name="T34" fmla="*/ 24 w 147"/>
                  <a:gd name="T35" fmla="*/ 26 h 114"/>
                  <a:gd name="T36" fmla="*/ 23 w 147"/>
                  <a:gd name="T37" fmla="*/ 30 h 114"/>
                  <a:gd name="T38" fmla="*/ 20 w 147"/>
                  <a:gd name="T39" fmla="*/ 40 h 114"/>
                  <a:gd name="T40" fmla="*/ 16 w 147"/>
                  <a:gd name="T41" fmla="*/ 57 h 114"/>
                  <a:gd name="T42" fmla="*/ 11 w 147"/>
                  <a:gd name="T43" fmla="*/ 75 h 114"/>
                  <a:gd name="T44" fmla="*/ 6 w 147"/>
                  <a:gd name="T45" fmla="*/ 93 h 114"/>
                  <a:gd name="T46" fmla="*/ 0 w 147"/>
                  <a:gd name="T4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" h="114">
                    <a:moveTo>
                      <a:pt x="147" y="59"/>
                    </a:moveTo>
                    <a:lnTo>
                      <a:pt x="134" y="46"/>
                    </a:lnTo>
                    <a:lnTo>
                      <a:pt x="120" y="34"/>
                    </a:lnTo>
                    <a:lnTo>
                      <a:pt x="106" y="24"/>
                    </a:lnTo>
                    <a:lnTo>
                      <a:pt x="92" y="13"/>
                    </a:lnTo>
                    <a:lnTo>
                      <a:pt x="87" y="9"/>
                    </a:lnTo>
                    <a:lnTo>
                      <a:pt x="82" y="7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5" y="2"/>
                    </a:lnTo>
                    <a:lnTo>
                      <a:pt x="48" y="4"/>
                    </a:lnTo>
                    <a:lnTo>
                      <a:pt x="40" y="9"/>
                    </a:lnTo>
                    <a:lnTo>
                      <a:pt x="33" y="15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0" y="40"/>
                    </a:lnTo>
                    <a:lnTo>
                      <a:pt x="16" y="57"/>
                    </a:lnTo>
                    <a:lnTo>
                      <a:pt x="11" y="75"/>
                    </a:lnTo>
                    <a:lnTo>
                      <a:pt x="6" y="93"/>
                    </a:lnTo>
                    <a:lnTo>
                      <a:pt x="0" y="1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4" name="Freeform 86"/>
              <p:cNvSpPr>
                <a:spLocks/>
              </p:cNvSpPr>
              <p:nvPr/>
            </p:nvSpPr>
            <p:spPr bwMode="auto">
              <a:xfrm>
                <a:off x="4733926" y="3208338"/>
                <a:ext cx="123825" cy="114300"/>
              </a:xfrm>
              <a:custGeom>
                <a:avLst/>
                <a:gdLst>
                  <a:gd name="T0" fmla="*/ 0 w 78"/>
                  <a:gd name="T1" fmla="*/ 9 h 72"/>
                  <a:gd name="T2" fmla="*/ 1 w 78"/>
                  <a:gd name="T3" fmla="*/ 5 h 72"/>
                  <a:gd name="T4" fmla="*/ 4 w 78"/>
                  <a:gd name="T5" fmla="*/ 2 h 72"/>
                  <a:gd name="T6" fmla="*/ 5 w 78"/>
                  <a:gd name="T7" fmla="*/ 1 h 72"/>
                  <a:gd name="T8" fmla="*/ 6 w 78"/>
                  <a:gd name="T9" fmla="*/ 0 h 72"/>
                  <a:gd name="T10" fmla="*/ 10 w 78"/>
                  <a:gd name="T11" fmla="*/ 1 h 72"/>
                  <a:gd name="T12" fmla="*/ 14 w 78"/>
                  <a:gd name="T13" fmla="*/ 3 h 72"/>
                  <a:gd name="T14" fmla="*/ 18 w 78"/>
                  <a:gd name="T15" fmla="*/ 6 h 72"/>
                  <a:gd name="T16" fmla="*/ 23 w 78"/>
                  <a:gd name="T17" fmla="*/ 10 h 72"/>
                  <a:gd name="T18" fmla="*/ 27 w 78"/>
                  <a:gd name="T19" fmla="*/ 14 h 72"/>
                  <a:gd name="T20" fmla="*/ 38 w 78"/>
                  <a:gd name="T21" fmla="*/ 23 h 72"/>
                  <a:gd name="T22" fmla="*/ 47 w 78"/>
                  <a:gd name="T23" fmla="*/ 34 h 72"/>
                  <a:gd name="T24" fmla="*/ 57 w 78"/>
                  <a:gd name="T25" fmla="*/ 44 h 72"/>
                  <a:gd name="T26" fmla="*/ 66 w 78"/>
                  <a:gd name="T27" fmla="*/ 55 h 72"/>
                  <a:gd name="T28" fmla="*/ 73 w 78"/>
                  <a:gd name="T29" fmla="*/ 64 h 72"/>
                  <a:gd name="T30" fmla="*/ 76 w 78"/>
                  <a:gd name="T31" fmla="*/ 68 h 72"/>
                  <a:gd name="T32" fmla="*/ 78 w 7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2">
                    <a:moveTo>
                      <a:pt x="0" y="9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8" y="6"/>
                    </a:lnTo>
                    <a:lnTo>
                      <a:pt x="23" y="10"/>
                    </a:lnTo>
                    <a:lnTo>
                      <a:pt x="27" y="14"/>
                    </a:lnTo>
                    <a:lnTo>
                      <a:pt x="38" y="23"/>
                    </a:lnTo>
                    <a:lnTo>
                      <a:pt x="47" y="34"/>
                    </a:lnTo>
                    <a:lnTo>
                      <a:pt x="57" y="44"/>
                    </a:lnTo>
                    <a:lnTo>
                      <a:pt x="66" y="55"/>
                    </a:lnTo>
                    <a:lnTo>
                      <a:pt x="73" y="64"/>
                    </a:lnTo>
                    <a:lnTo>
                      <a:pt x="76" y="68"/>
                    </a:lnTo>
                    <a:lnTo>
                      <a:pt x="78" y="7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" name="Freeform 87"/>
              <p:cNvSpPr>
                <a:spLocks/>
              </p:cNvSpPr>
              <p:nvPr/>
            </p:nvSpPr>
            <p:spPr bwMode="auto">
              <a:xfrm>
                <a:off x="4918076" y="3070225"/>
                <a:ext cx="85725" cy="146050"/>
              </a:xfrm>
              <a:custGeom>
                <a:avLst/>
                <a:gdLst>
                  <a:gd name="T0" fmla="*/ 0 w 54"/>
                  <a:gd name="T1" fmla="*/ 7 h 92"/>
                  <a:gd name="T2" fmla="*/ 3 w 54"/>
                  <a:gd name="T3" fmla="*/ 4 h 92"/>
                  <a:gd name="T4" fmla="*/ 5 w 54"/>
                  <a:gd name="T5" fmla="*/ 1 h 92"/>
                  <a:gd name="T6" fmla="*/ 8 w 54"/>
                  <a:gd name="T7" fmla="*/ 0 h 92"/>
                  <a:gd name="T8" fmla="*/ 9 w 54"/>
                  <a:gd name="T9" fmla="*/ 1 h 92"/>
                  <a:gd name="T10" fmla="*/ 12 w 54"/>
                  <a:gd name="T11" fmla="*/ 3 h 92"/>
                  <a:gd name="T12" fmla="*/ 16 w 54"/>
                  <a:gd name="T13" fmla="*/ 7 h 92"/>
                  <a:gd name="T14" fmla="*/ 19 w 54"/>
                  <a:gd name="T15" fmla="*/ 11 h 92"/>
                  <a:gd name="T16" fmla="*/ 21 w 54"/>
                  <a:gd name="T17" fmla="*/ 16 h 92"/>
                  <a:gd name="T18" fmla="*/ 25 w 54"/>
                  <a:gd name="T19" fmla="*/ 21 h 92"/>
                  <a:gd name="T20" fmla="*/ 32 w 54"/>
                  <a:gd name="T21" fmla="*/ 33 h 92"/>
                  <a:gd name="T22" fmla="*/ 37 w 54"/>
                  <a:gd name="T23" fmla="*/ 46 h 92"/>
                  <a:gd name="T24" fmla="*/ 43 w 54"/>
                  <a:gd name="T25" fmla="*/ 59 h 92"/>
                  <a:gd name="T26" fmla="*/ 47 w 54"/>
                  <a:gd name="T27" fmla="*/ 72 h 92"/>
                  <a:gd name="T28" fmla="*/ 51 w 54"/>
                  <a:gd name="T29" fmla="*/ 83 h 92"/>
                  <a:gd name="T30" fmla="*/ 54 w 54"/>
                  <a:gd name="T31" fmla="*/ 88 h 92"/>
                  <a:gd name="T32" fmla="*/ 54 w 54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92">
                    <a:moveTo>
                      <a:pt x="0" y="7"/>
                    </a:move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19" y="11"/>
                    </a:lnTo>
                    <a:lnTo>
                      <a:pt x="21" y="16"/>
                    </a:lnTo>
                    <a:lnTo>
                      <a:pt x="25" y="21"/>
                    </a:lnTo>
                    <a:lnTo>
                      <a:pt x="32" y="33"/>
                    </a:lnTo>
                    <a:lnTo>
                      <a:pt x="37" y="46"/>
                    </a:lnTo>
                    <a:lnTo>
                      <a:pt x="43" y="59"/>
                    </a:lnTo>
                    <a:lnTo>
                      <a:pt x="47" y="72"/>
                    </a:lnTo>
                    <a:lnTo>
                      <a:pt x="51" y="83"/>
                    </a:lnTo>
                    <a:lnTo>
                      <a:pt x="54" y="88"/>
                    </a:lnTo>
                    <a:lnTo>
                      <a:pt x="54" y="9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" name="Freeform 88"/>
              <p:cNvSpPr>
                <a:spLocks/>
              </p:cNvSpPr>
              <p:nvPr/>
            </p:nvSpPr>
            <p:spPr bwMode="auto">
              <a:xfrm>
                <a:off x="4843463" y="3051175"/>
                <a:ext cx="247650" cy="141288"/>
              </a:xfrm>
              <a:custGeom>
                <a:avLst/>
                <a:gdLst>
                  <a:gd name="T0" fmla="*/ 156 w 156"/>
                  <a:gd name="T1" fmla="*/ 84 h 89"/>
                  <a:gd name="T2" fmla="*/ 147 w 156"/>
                  <a:gd name="T3" fmla="*/ 68 h 89"/>
                  <a:gd name="T4" fmla="*/ 138 w 156"/>
                  <a:gd name="T5" fmla="*/ 54 h 89"/>
                  <a:gd name="T6" fmla="*/ 128 w 156"/>
                  <a:gd name="T7" fmla="*/ 38 h 89"/>
                  <a:gd name="T8" fmla="*/ 118 w 156"/>
                  <a:gd name="T9" fmla="*/ 24 h 89"/>
                  <a:gd name="T10" fmla="*/ 115 w 156"/>
                  <a:gd name="T11" fmla="*/ 19 h 89"/>
                  <a:gd name="T12" fmla="*/ 111 w 156"/>
                  <a:gd name="T13" fmla="*/ 15 h 89"/>
                  <a:gd name="T14" fmla="*/ 105 w 156"/>
                  <a:gd name="T15" fmla="*/ 8 h 89"/>
                  <a:gd name="T16" fmla="*/ 101 w 156"/>
                  <a:gd name="T17" fmla="*/ 6 h 89"/>
                  <a:gd name="T18" fmla="*/ 97 w 156"/>
                  <a:gd name="T19" fmla="*/ 3 h 89"/>
                  <a:gd name="T20" fmla="*/ 93 w 156"/>
                  <a:gd name="T21" fmla="*/ 2 h 89"/>
                  <a:gd name="T22" fmla="*/ 88 w 156"/>
                  <a:gd name="T23" fmla="*/ 0 h 89"/>
                  <a:gd name="T24" fmla="*/ 79 w 156"/>
                  <a:gd name="T25" fmla="*/ 2 h 89"/>
                  <a:gd name="T26" fmla="*/ 71 w 156"/>
                  <a:gd name="T27" fmla="*/ 3 h 89"/>
                  <a:gd name="T28" fmla="*/ 62 w 156"/>
                  <a:gd name="T29" fmla="*/ 7 h 89"/>
                  <a:gd name="T30" fmla="*/ 54 w 156"/>
                  <a:gd name="T31" fmla="*/ 11 h 89"/>
                  <a:gd name="T32" fmla="*/ 51 w 156"/>
                  <a:gd name="T33" fmla="*/ 13 h 89"/>
                  <a:gd name="T34" fmla="*/ 47 w 156"/>
                  <a:gd name="T35" fmla="*/ 17 h 89"/>
                  <a:gd name="T36" fmla="*/ 42 w 156"/>
                  <a:gd name="T37" fmla="*/ 25 h 89"/>
                  <a:gd name="T38" fmla="*/ 33 w 156"/>
                  <a:gd name="T39" fmla="*/ 40 h 89"/>
                  <a:gd name="T40" fmla="*/ 22 w 156"/>
                  <a:gd name="T41" fmla="*/ 55 h 89"/>
                  <a:gd name="T42" fmla="*/ 11 w 156"/>
                  <a:gd name="T43" fmla="*/ 72 h 89"/>
                  <a:gd name="T44" fmla="*/ 0 w 156"/>
                  <a:gd name="T4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6" h="89">
                    <a:moveTo>
                      <a:pt x="156" y="84"/>
                    </a:moveTo>
                    <a:lnTo>
                      <a:pt x="147" y="68"/>
                    </a:lnTo>
                    <a:lnTo>
                      <a:pt x="138" y="54"/>
                    </a:lnTo>
                    <a:lnTo>
                      <a:pt x="128" y="38"/>
                    </a:lnTo>
                    <a:lnTo>
                      <a:pt x="118" y="24"/>
                    </a:lnTo>
                    <a:lnTo>
                      <a:pt x="115" y="19"/>
                    </a:lnTo>
                    <a:lnTo>
                      <a:pt x="111" y="15"/>
                    </a:lnTo>
                    <a:lnTo>
                      <a:pt x="105" y="8"/>
                    </a:lnTo>
                    <a:lnTo>
                      <a:pt x="101" y="6"/>
                    </a:lnTo>
                    <a:lnTo>
                      <a:pt x="97" y="3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79" y="2"/>
                    </a:lnTo>
                    <a:lnTo>
                      <a:pt x="71" y="3"/>
                    </a:lnTo>
                    <a:lnTo>
                      <a:pt x="62" y="7"/>
                    </a:lnTo>
                    <a:lnTo>
                      <a:pt x="54" y="11"/>
                    </a:lnTo>
                    <a:lnTo>
                      <a:pt x="51" y="13"/>
                    </a:lnTo>
                    <a:lnTo>
                      <a:pt x="47" y="17"/>
                    </a:lnTo>
                    <a:lnTo>
                      <a:pt x="42" y="25"/>
                    </a:lnTo>
                    <a:lnTo>
                      <a:pt x="33" y="40"/>
                    </a:lnTo>
                    <a:lnTo>
                      <a:pt x="22" y="55"/>
                    </a:lnTo>
                    <a:lnTo>
                      <a:pt x="11" y="72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8" name="Gruppieren 67"/>
          <p:cNvGrpSpPr/>
          <p:nvPr/>
        </p:nvGrpSpPr>
        <p:grpSpPr>
          <a:xfrm>
            <a:off x="7204112" y="1760109"/>
            <a:ext cx="1422400" cy="1423988"/>
            <a:chOff x="6319838" y="2995613"/>
            <a:chExt cx="1422400" cy="1423988"/>
          </a:xfrm>
        </p:grpSpPr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6319838" y="2995613"/>
              <a:ext cx="1422400" cy="1423988"/>
            </a:xfrm>
            <a:custGeom>
              <a:avLst/>
              <a:gdLst>
                <a:gd name="T0" fmla="*/ 429 w 896"/>
                <a:gd name="T1" fmla="*/ 9 h 897"/>
                <a:gd name="T2" fmla="*/ 386 w 896"/>
                <a:gd name="T3" fmla="*/ 3 h 897"/>
                <a:gd name="T4" fmla="*/ 326 w 896"/>
                <a:gd name="T5" fmla="*/ 46 h 897"/>
                <a:gd name="T6" fmla="*/ 288 w 896"/>
                <a:gd name="T7" fmla="*/ 38 h 897"/>
                <a:gd name="T8" fmla="*/ 245 w 896"/>
                <a:gd name="T9" fmla="*/ 46 h 897"/>
                <a:gd name="T10" fmla="*/ 201 w 896"/>
                <a:gd name="T11" fmla="*/ 107 h 897"/>
                <a:gd name="T12" fmla="*/ 164 w 896"/>
                <a:gd name="T13" fmla="*/ 111 h 897"/>
                <a:gd name="T14" fmla="*/ 128 w 896"/>
                <a:gd name="T15" fmla="*/ 130 h 897"/>
                <a:gd name="T16" fmla="*/ 110 w 896"/>
                <a:gd name="T17" fmla="*/ 186 h 897"/>
                <a:gd name="T18" fmla="*/ 74 w 896"/>
                <a:gd name="T19" fmla="*/ 221 h 897"/>
                <a:gd name="T20" fmla="*/ 44 w 896"/>
                <a:gd name="T21" fmla="*/ 246 h 897"/>
                <a:gd name="T22" fmla="*/ 42 w 896"/>
                <a:gd name="T23" fmla="*/ 291 h 897"/>
                <a:gd name="T24" fmla="*/ 25 w 896"/>
                <a:gd name="T25" fmla="*/ 352 h 897"/>
                <a:gd name="T26" fmla="*/ 2 w 896"/>
                <a:gd name="T27" fmla="*/ 378 h 897"/>
                <a:gd name="T28" fmla="*/ 5 w 896"/>
                <a:gd name="T29" fmla="*/ 414 h 897"/>
                <a:gd name="T30" fmla="*/ 25 w 896"/>
                <a:gd name="T31" fmla="*/ 490 h 897"/>
                <a:gd name="T32" fmla="*/ 4 w 896"/>
                <a:gd name="T33" fmla="*/ 517 h 897"/>
                <a:gd name="T34" fmla="*/ 30 w 896"/>
                <a:gd name="T35" fmla="*/ 572 h 897"/>
                <a:gd name="T36" fmla="*/ 56 w 896"/>
                <a:gd name="T37" fmla="*/ 631 h 897"/>
                <a:gd name="T38" fmla="*/ 54 w 896"/>
                <a:gd name="T39" fmla="*/ 665 h 897"/>
                <a:gd name="T40" fmla="*/ 93 w 896"/>
                <a:gd name="T41" fmla="*/ 701 h 897"/>
                <a:gd name="T42" fmla="*/ 136 w 896"/>
                <a:gd name="T43" fmla="*/ 748 h 897"/>
                <a:gd name="T44" fmla="*/ 145 w 896"/>
                <a:gd name="T45" fmla="*/ 780 h 897"/>
                <a:gd name="T46" fmla="*/ 177 w 896"/>
                <a:gd name="T47" fmla="*/ 797 h 897"/>
                <a:gd name="T48" fmla="*/ 251 w 896"/>
                <a:gd name="T49" fmla="*/ 822 h 897"/>
                <a:gd name="T50" fmla="*/ 263 w 896"/>
                <a:gd name="T51" fmla="*/ 855 h 897"/>
                <a:gd name="T52" fmla="*/ 296 w 896"/>
                <a:gd name="T53" fmla="*/ 868 h 897"/>
                <a:gd name="T54" fmla="*/ 382 w 896"/>
                <a:gd name="T55" fmla="*/ 860 h 897"/>
                <a:gd name="T56" fmla="*/ 398 w 896"/>
                <a:gd name="T57" fmla="*/ 889 h 897"/>
                <a:gd name="T58" fmla="*/ 441 w 896"/>
                <a:gd name="T59" fmla="*/ 893 h 897"/>
                <a:gd name="T60" fmla="*/ 520 w 896"/>
                <a:gd name="T61" fmla="*/ 859 h 897"/>
                <a:gd name="T62" fmla="*/ 543 w 896"/>
                <a:gd name="T63" fmla="*/ 881 h 897"/>
                <a:gd name="T64" fmla="*/ 593 w 896"/>
                <a:gd name="T65" fmla="*/ 864 h 897"/>
                <a:gd name="T66" fmla="*/ 653 w 896"/>
                <a:gd name="T67" fmla="*/ 816 h 897"/>
                <a:gd name="T68" fmla="*/ 687 w 896"/>
                <a:gd name="T69" fmla="*/ 824 h 897"/>
                <a:gd name="T70" fmla="*/ 720 w 896"/>
                <a:gd name="T71" fmla="*/ 795 h 897"/>
                <a:gd name="T72" fmla="*/ 762 w 896"/>
                <a:gd name="T73" fmla="*/ 728 h 897"/>
                <a:gd name="T74" fmla="*/ 797 w 896"/>
                <a:gd name="T75" fmla="*/ 725 h 897"/>
                <a:gd name="T76" fmla="*/ 817 w 896"/>
                <a:gd name="T77" fmla="*/ 697 h 897"/>
                <a:gd name="T78" fmla="*/ 831 w 896"/>
                <a:gd name="T79" fmla="*/ 610 h 897"/>
                <a:gd name="T80" fmla="*/ 863 w 896"/>
                <a:gd name="T81" fmla="*/ 604 h 897"/>
                <a:gd name="T82" fmla="*/ 877 w 896"/>
                <a:gd name="T83" fmla="*/ 567 h 897"/>
                <a:gd name="T84" fmla="*/ 858 w 896"/>
                <a:gd name="T85" fmla="*/ 478 h 897"/>
                <a:gd name="T86" fmla="*/ 888 w 896"/>
                <a:gd name="T87" fmla="*/ 464 h 897"/>
                <a:gd name="T88" fmla="*/ 893 w 896"/>
                <a:gd name="T89" fmla="*/ 420 h 897"/>
                <a:gd name="T90" fmla="*/ 844 w 896"/>
                <a:gd name="T91" fmla="*/ 343 h 897"/>
                <a:gd name="T92" fmla="*/ 869 w 896"/>
                <a:gd name="T93" fmla="*/ 320 h 897"/>
                <a:gd name="T94" fmla="*/ 860 w 896"/>
                <a:gd name="T95" fmla="*/ 276 h 897"/>
                <a:gd name="T96" fmla="*/ 789 w 896"/>
                <a:gd name="T97" fmla="*/ 220 h 897"/>
                <a:gd name="T98" fmla="*/ 805 w 896"/>
                <a:gd name="T99" fmla="*/ 189 h 897"/>
                <a:gd name="T100" fmla="*/ 786 w 896"/>
                <a:gd name="T101" fmla="*/ 155 h 897"/>
                <a:gd name="T102" fmla="*/ 716 w 896"/>
                <a:gd name="T103" fmla="*/ 127 h 897"/>
                <a:gd name="T104" fmla="*/ 703 w 896"/>
                <a:gd name="T105" fmla="*/ 90 h 897"/>
                <a:gd name="T106" fmla="*/ 677 w 896"/>
                <a:gd name="T107" fmla="*/ 62 h 897"/>
                <a:gd name="T108" fmla="*/ 618 w 896"/>
                <a:gd name="T109" fmla="*/ 56 h 897"/>
                <a:gd name="T110" fmla="*/ 575 w 896"/>
                <a:gd name="T111" fmla="*/ 31 h 897"/>
                <a:gd name="T112" fmla="*/ 543 w 896"/>
                <a:gd name="T113" fmla="*/ 8 h 897"/>
                <a:gd name="T114" fmla="*/ 499 w 896"/>
                <a:gd name="T115" fmla="*/ 1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6" h="897">
                  <a:moveTo>
                    <a:pt x="442" y="35"/>
                  </a:moveTo>
                  <a:lnTo>
                    <a:pt x="441" y="30"/>
                  </a:lnTo>
                  <a:lnTo>
                    <a:pt x="439" y="25"/>
                  </a:lnTo>
                  <a:lnTo>
                    <a:pt x="435" y="16"/>
                  </a:lnTo>
                  <a:lnTo>
                    <a:pt x="432" y="12"/>
                  </a:lnTo>
                  <a:lnTo>
                    <a:pt x="429" y="9"/>
                  </a:lnTo>
                  <a:lnTo>
                    <a:pt x="425" y="5"/>
                  </a:lnTo>
                  <a:lnTo>
                    <a:pt x="421" y="4"/>
                  </a:lnTo>
                  <a:lnTo>
                    <a:pt x="414" y="1"/>
                  </a:lnTo>
                  <a:lnTo>
                    <a:pt x="404" y="0"/>
                  </a:lnTo>
                  <a:lnTo>
                    <a:pt x="395" y="1"/>
                  </a:lnTo>
                  <a:lnTo>
                    <a:pt x="386" y="3"/>
                  </a:lnTo>
                  <a:lnTo>
                    <a:pt x="382" y="4"/>
                  </a:lnTo>
                  <a:lnTo>
                    <a:pt x="378" y="7"/>
                  </a:lnTo>
                  <a:lnTo>
                    <a:pt x="370" y="12"/>
                  </a:lnTo>
                  <a:lnTo>
                    <a:pt x="356" y="22"/>
                  </a:lnTo>
                  <a:lnTo>
                    <a:pt x="342" y="34"/>
                  </a:lnTo>
                  <a:lnTo>
                    <a:pt x="326" y="46"/>
                  </a:lnTo>
                  <a:lnTo>
                    <a:pt x="309" y="59"/>
                  </a:lnTo>
                  <a:lnTo>
                    <a:pt x="306" y="54"/>
                  </a:lnTo>
                  <a:lnTo>
                    <a:pt x="302" y="50"/>
                  </a:lnTo>
                  <a:lnTo>
                    <a:pt x="296" y="43"/>
                  </a:lnTo>
                  <a:lnTo>
                    <a:pt x="292" y="41"/>
                  </a:lnTo>
                  <a:lnTo>
                    <a:pt x="288" y="38"/>
                  </a:lnTo>
                  <a:lnTo>
                    <a:pt x="284" y="37"/>
                  </a:lnTo>
                  <a:lnTo>
                    <a:pt x="279" y="35"/>
                  </a:lnTo>
                  <a:lnTo>
                    <a:pt x="270" y="37"/>
                  </a:lnTo>
                  <a:lnTo>
                    <a:pt x="262" y="38"/>
                  </a:lnTo>
                  <a:lnTo>
                    <a:pt x="253" y="42"/>
                  </a:lnTo>
                  <a:lnTo>
                    <a:pt x="245" y="46"/>
                  </a:lnTo>
                  <a:lnTo>
                    <a:pt x="242" y="48"/>
                  </a:lnTo>
                  <a:lnTo>
                    <a:pt x="238" y="52"/>
                  </a:lnTo>
                  <a:lnTo>
                    <a:pt x="233" y="60"/>
                  </a:lnTo>
                  <a:lnTo>
                    <a:pt x="224" y="75"/>
                  </a:lnTo>
                  <a:lnTo>
                    <a:pt x="213" y="90"/>
                  </a:lnTo>
                  <a:lnTo>
                    <a:pt x="201" y="107"/>
                  </a:lnTo>
                  <a:lnTo>
                    <a:pt x="191" y="124"/>
                  </a:lnTo>
                  <a:lnTo>
                    <a:pt x="186" y="120"/>
                  </a:lnTo>
                  <a:lnTo>
                    <a:pt x="181" y="118"/>
                  </a:lnTo>
                  <a:lnTo>
                    <a:pt x="173" y="114"/>
                  </a:lnTo>
                  <a:lnTo>
                    <a:pt x="167" y="113"/>
                  </a:lnTo>
                  <a:lnTo>
                    <a:pt x="164" y="111"/>
                  </a:lnTo>
                  <a:lnTo>
                    <a:pt x="158" y="111"/>
                  </a:lnTo>
                  <a:lnTo>
                    <a:pt x="154" y="113"/>
                  </a:lnTo>
                  <a:lnTo>
                    <a:pt x="146" y="115"/>
                  </a:lnTo>
                  <a:lnTo>
                    <a:pt x="139" y="120"/>
                  </a:lnTo>
                  <a:lnTo>
                    <a:pt x="132" y="126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3" y="137"/>
                  </a:lnTo>
                  <a:lnTo>
                    <a:pt x="122" y="141"/>
                  </a:lnTo>
                  <a:lnTo>
                    <a:pt x="119" y="151"/>
                  </a:lnTo>
                  <a:lnTo>
                    <a:pt x="115" y="168"/>
                  </a:lnTo>
                  <a:lnTo>
                    <a:pt x="110" y="186"/>
                  </a:lnTo>
                  <a:lnTo>
                    <a:pt x="105" y="204"/>
                  </a:lnTo>
                  <a:lnTo>
                    <a:pt x="99" y="225"/>
                  </a:lnTo>
                  <a:lnTo>
                    <a:pt x="94" y="223"/>
                  </a:lnTo>
                  <a:lnTo>
                    <a:pt x="89" y="223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69" y="221"/>
                  </a:lnTo>
                  <a:lnTo>
                    <a:pt x="65" y="223"/>
                  </a:lnTo>
                  <a:lnTo>
                    <a:pt x="61" y="225"/>
                  </a:lnTo>
                  <a:lnTo>
                    <a:pt x="55" y="230"/>
                  </a:lnTo>
                  <a:lnTo>
                    <a:pt x="50" y="237"/>
                  </a:lnTo>
                  <a:lnTo>
                    <a:pt x="44" y="246"/>
                  </a:lnTo>
                  <a:lnTo>
                    <a:pt x="43" y="250"/>
                  </a:lnTo>
                  <a:lnTo>
                    <a:pt x="40" y="254"/>
                  </a:lnTo>
                  <a:lnTo>
                    <a:pt x="40" y="258"/>
                  </a:lnTo>
                  <a:lnTo>
                    <a:pt x="40" y="263"/>
                  </a:lnTo>
                  <a:lnTo>
                    <a:pt x="40" y="272"/>
                  </a:lnTo>
                  <a:lnTo>
                    <a:pt x="42" y="291"/>
                  </a:lnTo>
                  <a:lnTo>
                    <a:pt x="43" y="309"/>
                  </a:lnTo>
                  <a:lnTo>
                    <a:pt x="44" y="329"/>
                  </a:lnTo>
                  <a:lnTo>
                    <a:pt x="46" y="350"/>
                  </a:lnTo>
                  <a:lnTo>
                    <a:pt x="40" y="350"/>
                  </a:lnTo>
                  <a:lnTo>
                    <a:pt x="34" y="351"/>
                  </a:lnTo>
                  <a:lnTo>
                    <a:pt x="25" y="352"/>
                  </a:lnTo>
                  <a:lnTo>
                    <a:pt x="21" y="354"/>
                  </a:lnTo>
                  <a:lnTo>
                    <a:pt x="17" y="356"/>
                  </a:lnTo>
                  <a:lnTo>
                    <a:pt x="13" y="359"/>
                  </a:lnTo>
                  <a:lnTo>
                    <a:pt x="10" y="363"/>
                  </a:lnTo>
                  <a:lnTo>
                    <a:pt x="5" y="369"/>
                  </a:lnTo>
                  <a:lnTo>
                    <a:pt x="2" y="378"/>
                  </a:lnTo>
                  <a:lnTo>
                    <a:pt x="1" y="388"/>
                  </a:lnTo>
                  <a:lnTo>
                    <a:pt x="0" y="392"/>
                  </a:lnTo>
                  <a:lnTo>
                    <a:pt x="0" y="395"/>
                  </a:lnTo>
                  <a:lnTo>
                    <a:pt x="1" y="401"/>
                  </a:lnTo>
                  <a:lnTo>
                    <a:pt x="2" y="405"/>
                  </a:lnTo>
                  <a:lnTo>
                    <a:pt x="5" y="414"/>
                  </a:lnTo>
                  <a:lnTo>
                    <a:pt x="13" y="430"/>
                  </a:lnTo>
                  <a:lnTo>
                    <a:pt x="19" y="448"/>
                  </a:lnTo>
                  <a:lnTo>
                    <a:pt x="27" y="466"/>
                  </a:lnTo>
                  <a:lnTo>
                    <a:pt x="35" y="485"/>
                  </a:lnTo>
                  <a:lnTo>
                    <a:pt x="30" y="487"/>
                  </a:lnTo>
                  <a:lnTo>
                    <a:pt x="25" y="490"/>
                  </a:lnTo>
                  <a:lnTo>
                    <a:pt x="17" y="495"/>
                  </a:lnTo>
                  <a:lnTo>
                    <a:pt x="13" y="498"/>
                  </a:lnTo>
                  <a:lnTo>
                    <a:pt x="10" y="500"/>
                  </a:lnTo>
                  <a:lnTo>
                    <a:pt x="8" y="504"/>
                  </a:lnTo>
                  <a:lnTo>
                    <a:pt x="6" y="509"/>
                  </a:lnTo>
                  <a:lnTo>
                    <a:pt x="4" y="517"/>
                  </a:lnTo>
                  <a:lnTo>
                    <a:pt x="4" y="525"/>
                  </a:lnTo>
                  <a:lnTo>
                    <a:pt x="5" y="536"/>
                  </a:lnTo>
                  <a:lnTo>
                    <a:pt x="8" y="543"/>
                  </a:lnTo>
                  <a:lnTo>
                    <a:pt x="13" y="551"/>
                  </a:lnTo>
                  <a:lnTo>
                    <a:pt x="18" y="559"/>
                  </a:lnTo>
                  <a:lnTo>
                    <a:pt x="30" y="572"/>
                  </a:lnTo>
                  <a:lnTo>
                    <a:pt x="43" y="587"/>
                  </a:lnTo>
                  <a:lnTo>
                    <a:pt x="56" y="601"/>
                  </a:lnTo>
                  <a:lnTo>
                    <a:pt x="71" y="615"/>
                  </a:lnTo>
                  <a:lnTo>
                    <a:pt x="65" y="619"/>
                  </a:lnTo>
                  <a:lnTo>
                    <a:pt x="61" y="623"/>
                  </a:lnTo>
                  <a:lnTo>
                    <a:pt x="56" y="631"/>
                  </a:lnTo>
                  <a:lnTo>
                    <a:pt x="54" y="635"/>
                  </a:lnTo>
                  <a:lnTo>
                    <a:pt x="51" y="639"/>
                  </a:lnTo>
                  <a:lnTo>
                    <a:pt x="50" y="643"/>
                  </a:lnTo>
                  <a:lnTo>
                    <a:pt x="50" y="648"/>
                  </a:lnTo>
                  <a:lnTo>
                    <a:pt x="51" y="657"/>
                  </a:lnTo>
                  <a:lnTo>
                    <a:pt x="54" y="665"/>
                  </a:lnTo>
                  <a:lnTo>
                    <a:pt x="57" y="673"/>
                  </a:lnTo>
                  <a:lnTo>
                    <a:pt x="63" y="681"/>
                  </a:lnTo>
                  <a:lnTo>
                    <a:pt x="67" y="684"/>
                  </a:lnTo>
                  <a:lnTo>
                    <a:pt x="69" y="687"/>
                  </a:lnTo>
                  <a:lnTo>
                    <a:pt x="78" y="691"/>
                  </a:lnTo>
                  <a:lnTo>
                    <a:pt x="93" y="701"/>
                  </a:lnTo>
                  <a:lnTo>
                    <a:pt x="110" y="710"/>
                  </a:lnTo>
                  <a:lnTo>
                    <a:pt x="127" y="719"/>
                  </a:lnTo>
                  <a:lnTo>
                    <a:pt x="145" y="729"/>
                  </a:lnTo>
                  <a:lnTo>
                    <a:pt x="143" y="735"/>
                  </a:lnTo>
                  <a:lnTo>
                    <a:pt x="140" y="739"/>
                  </a:lnTo>
                  <a:lnTo>
                    <a:pt x="136" y="748"/>
                  </a:lnTo>
                  <a:lnTo>
                    <a:pt x="135" y="753"/>
                  </a:lnTo>
                  <a:lnTo>
                    <a:pt x="135" y="757"/>
                  </a:lnTo>
                  <a:lnTo>
                    <a:pt x="135" y="762"/>
                  </a:lnTo>
                  <a:lnTo>
                    <a:pt x="136" y="766"/>
                  </a:lnTo>
                  <a:lnTo>
                    <a:pt x="140" y="774"/>
                  </a:lnTo>
                  <a:lnTo>
                    <a:pt x="145" y="780"/>
                  </a:lnTo>
                  <a:lnTo>
                    <a:pt x="152" y="787"/>
                  </a:lnTo>
                  <a:lnTo>
                    <a:pt x="156" y="791"/>
                  </a:lnTo>
                  <a:lnTo>
                    <a:pt x="160" y="792"/>
                  </a:lnTo>
                  <a:lnTo>
                    <a:pt x="164" y="795"/>
                  </a:lnTo>
                  <a:lnTo>
                    <a:pt x="167" y="796"/>
                  </a:lnTo>
                  <a:lnTo>
                    <a:pt x="177" y="797"/>
                  </a:lnTo>
                  <a:lnTo>
                    <a:pt x="195" y="801"/>
                  </a:lnTo>
                  <a:lnTo>
                    <a:pt x="213" y="804"/>
                  </a:lnTo>
                  <a:lnTo>
                    <a:pt x="233" y="808"/>
                  </a:lnTo>
                  <a:lnTo>
                    <a:pt x="253" y="812"/>
                  </a:lnTo>
                  <a:lnTo>
                    <a:pt x="251" y="817"/>
                  </a:lnTo>
                  <a:lnTo>
                    <a:pt x="251" y="822"/>
                  </a:lnTo>
                  <a:lnTo>
                    <a:pt x="251" y="833"/>
                  </a:lnTo>
                  <a:lnTo>
                    <a:pt x="251" y="837"/>
                  </a:lnTo>
                  <a:lnTo>
                    <a:pt x="253" y="841"/>
                  </a:lnTo>
                  <a:lnTo>
                    <a:pt x="254" y="846"/>
                  </a:lnTo>
                  <a:lnTo>
                    <a:pt x="256" y="850"/>
                  </a:lnTo>
                  <a:lnTo>
                    <a:pt x="263" y="855"/>
                  </a:lnTo>
                  <a:lnTo>
                    <a:pt x="270" y="860"/>
                  </a:lnTo>
                  <a:lnTo>
                    <a:pt x="279" y="864"/>
                  </a:lnTo>
                  <a:lnTo>
                    <a:pt x="283" y="866"/>
                  </a:lnTo>
                  <a:lnTo>
                    <a:pt x="287" y="867"/>
                  </a:lnTo>
                  <a:lnTo>
                    <a:pt x="292" y="868"/>
                  </a:lnTo>
                  <a:lnTo>
                    <a:pt x="296" y="868"/>
                  </a:lnTo>
                  <a:lnTo>
                    <a:pt x="305" y="867"/>
                  </a:lnTo>
                  <a:lnTo>
                    <a:pt x="323" y="864"/>
                  </a:lnTo>
                  <a:lnTo>
                    <a:pt x="342" y="862"/>
                  </a:lnTo>
                  <a:lnTo>
                    <a:pt x="361" y="858"/>
                  </a:lnTo>
                  <a:lnTo>
                    <a:pt x="381" y="855"/>
                  </a:lnTo>
                  <a:lnTo>
                    <a:pt x="382" y="860"/>
                  </a:lnTo>
                  <a:lnTo>
                    <a:pt x="384" y="866"/>
                  </a:lnTo>
                  <a:lnTo>
                    <a:pt x="386" y="875"/>
                  </a:lnTo>
                  <a:lnTo>
                    <a:pt x="389" y="879"/>
                  </a:lnTo>
                  <a:lnTo>
                    <a:pt x="390" y="883"/>
                  </a:lnTo>
                  <a:lnTo>
                    <a:pt x="394" y="887"/>
                  </a:lnTo>
                  <a:lnTo>
                    <a:pt x="398" y="889"/>
                  </a:lnTo>
                  <a:lnTo>
                    <a:pt x="406" y="893"/>
                  </a:lnTo>
                  <a:lnTo>
                    <a:pt x="414" y="894"/>
                  </a:lnTo>
                  <a:lnTo>
                    <a:pt x="423" y="897"/>
                  </a:lnTo>
                  <a:lnTo>
                    <a:pt x="432" y="896"/>
                  </a:lnTo>
                  <a:lnTo>
                    <a:pt x="436" y="896"/>
                  </a:lnTo>
                  <a:lnTo>
                    <a:pt x="441" y="893"/>
                  </a:lnTo>
                  <a:lnTo>
                    <a:pt x="449" y="889"/>
                  </a:lnTo>
                  <a:lnTo>
                    <a:pt x="465" y="881"/>
                  </a:lnTo>
                  <a:lnTo>
                    <a:pt x="482" y="872"/>
                  </a:lnTo>
                  <a:lnTo>
                    <a:pt x="499" y="863"/>
                  </a:lnTo>
                  <a:lnTo>
                    <a:pt x="517" y="854"/>
                  </a:lnTo>
                  <a:lnTo>
                    <a:pt x="520" y="859"/>
                  </a:lnTo>
                  <a:lnTo>
                    <a:pt x="522" y="863"/>
                  </a:lnTo>
                  <a:lnTo>
                    <a:pt x="529" y="871"/>
                  </a:lnTo>
                  <a:lnTo>
                    <a:pt x="531" y="875"/>
                  </a:lnTo>
                  <a:lnTo>
                    <a:pt x="535" y="877"/>
                  </a:lnTo>
                  <a:lnTo>
                    <a:pt x="539" y="880"/>
                  </a:lnTo>
                  <a:lnTo>
                    <a:pt x="543" y="881"/>
                  </a:lnTo>
                  <a:lnTo>
                    <a:pt x="552" y="883"/>
                  </a:lnTo>
                  <a:lnTo>
                    <a:pt x="560" y="881"/>
                  </a:lnTo>
                  <a:lnTo>
                    <a:pt x="569" y="880"/>
                  </a:lnTo>
                  <a:lnTo>
                    <a:pt x="579" y="876"/>
                  </a:lnTo>
                  <a:lnTo>
                    <a:pt x="586" y="871"/>
                  </a:lnTo>
                  <a:lnTo>
                    <a:pt x="593" y="864"/>
                  </a:lnTo>
                  <a:lnTo>
                    <a:pt x="605" y="851"/>
                  </a:lnTo>
                  <a:lnTo>
                    <a:pt x="618" y="838"/>
                  </a:lnTo>
                  <a:lnTo>
                    <a:pt x="631" y="824"/>
                  </a:lnTo>
                  <a:lnTo>
                    <a:pt x="645" y="808"/>
                  </a:lnTo>
                  <a:lnTo>
                    <a:pt x="649" y="813"/>
                  </a:lnTo>
                  <a:lnTo>
                    <a:pt x="653" y="816"/>
                  </a:lnTo>
                  <a:lnTo>
                    <a:pt x="661" y="821"/>
                  </a:lnTo>
                  <a:lnTo>
                    <a:pt x="665" y="824"/>
                  </a:lnTo>
                  <a:lnTo>
                    <a:pt x="670" y="825"/>
                  </a:lnTo>
                  <a:lnTo>
                    <a:pt x="674" y="826"/>
                  </a:lnTo>
                  <a:lnTo>
                    <a:pt x="679" y="826"/>
                  </a:lnTo>
                  <a:lnTo>
                    <a:pt x="687" y="824"/>
                  </a:lnTo>
                  <a:lnTo>
                    <a:pt x="695" y="821"/>
                  </a:lnTo>
                  <a:lnTo>
                    <a:pt x="703" y="816"/>
                  </a:lnTo>
                  <a:lnTo>
                    <a:pt x="711" y="811"/>
                  </a:lnTo>
                  <a:lnTo>
                    <a:pt x="714" y="807"/>
                  </a:lnTo>
                  <a:lnTo>
                    <a:pt x="716" y="803"/>
                  </a:lnTo>
                  <a:lnTo>
                    <a:pt x="720" y="795"/>
                  </a:lnTo>
                  <a:lnTo>
                    <a:pt x="727" y="778"/>
                  </a:lnTo>
                  <a:lnTo>
                    <a:pt x="736" y="761"/>
                  </a:lnTo>
                  <a:lnTo>
                    <a:pt x="744" y="742"/>
                  </a:lnTo>
                  <a:lnTo>
                    <a:pt x="751" y="724"/>
                  </a:lnTo>
                  <a:lnTo>
                    <a:pt x="757" y="727"/>
                  </a:lnTo>
                  <a:lnTo>
                    <a:pt x="762" y="728"/>
                  </a:lnTo>
                  <a:lnTo>
                    <a:pt x="771" y="731"/>
                  </a:lnTo>
                  <a:lnTo>
                    <a:pt x="776" y="732"/>
                  </a:lnTo>
                  <a:lnTo>
                    <a:pt x="780" y="732"/>
                  </a:lnTo>
                  <a:lnTo>
                    <a:pt x="786" y="732"/>
                  </a:lnTo>
                  <a:lnTo>
                    <a:pt x="789" y="729"/>
                  </a:lnTo>
                  <a:lnTo>
                    <a:pt x="797" y="725"/>
                  </a:lnTo>
                  <a:lnTo>
                    <a:pt x="803" y="720"/>
                  </a:lnTo>
                  <a:lnTo>
                    <a:pt x="809" y="712"/>
                  </a:lnTo>
                  <a:lnTo>
                    <a:pt x="812" y="708"/>
                  </a:lnTo>
                  <a:lnTo>
                    <a:pt x="814" y="704"/>
                  </a:lnTo>
                  <a:lnTo>
                    <a:pt x="816" y="701"/>
                  </a:lnTo>
                  <a:lnTo>
                    <a:pt x="817" y="697"/>
                  </a:lnTo>
                  <a:lnTo>
                    <a:pt x="818" y="686"/>
                  </a:lnTo>
                  <a:lnTo>
                    <a:pt x="820" y="669"/>
                  </a:lnTo>
                  <a:lnTo>
                    <a:pt x="821" y="651"/>
                  </a:lnTo>
                  <a:lnTo>
                    <a:pt x="824" y="631"/>
                  </a:lnTo>
                  <a:lnTo>
                    <a:pt x="825" y="610"/>
                  </a:lnTo>
                  <a:lnTo>
                    <a:pt x="831" y="610"/>
                  </a:lnTo>
                  <a:lnTo>
                    <a:pt x="837" y="610"/>
                  </a:lnTo>
                  <a:lnTo>
                    <a:pt x="846" y="610"/>
                  </a:lnTo>
                  <a:lnTo>
                    <a:pt x="851" y="610"/>
                  </a:lnTo>
                  <a:lnTo>
                    <a:pt x="855" y="609"/>
                  </a:lnTo>
                  <a:lnTo>
                    <a:pt x="859" y="606"/>
                  </a:lnTo>
                  <a:lnTo>
                    <a:pt x="863" y="604"/>
                  </a:lnTo>
                  <a:lnTo>
                    <a:pt x="868" y="597"/>
                  </a:lnTo>
                  <a:lnTo>
                    <a:pt x="872" y="589"/>
                  </a:lnTo>
                  <a:lnTo>
                    <a:pt x="876" y="580"/>
                  </a:lnTo>
                  <a:lnTo>
                    <a:pt x="877" y="576"/>
                  </a:lnTo>
                  <a:lnTo>
                    <a:pt x="877" y="572"/>
                  </a:lnTo>
                  <a:lnTo>
                    <a:pt x="877" y="567"/>
                  </a:lnTo>
                  <a:lnTo>
                    <a:pt x="877" y="562"/>
                  </a:lnTo>
                  <a:lnTo>
                    <a:pt x="876" y="553"/>
                  </a:lnTo>
                  <a:lnTo>
                    <a:pt x="871" y="536"/>
                  </a:lnTo>
                  <a:lnTo>
                    <a:pt x="867" y="517"/>
                  </a:lnTo>
                  <a:lnTo>
                    <a:pt x="863" y="498"/>
                  </a:lnTo>
                  <a:lnTo>
                    <a:pt x="858" y="478"/>
                  </a:lnTo>
                  <a:lnTo>
                    <a:pt x="863" y="477"/>
                  </a:lnTo>
                  <a:lnTo>
                    <a:pt x="868" y="475"/>
                  </a:lnTo>
                  <a:lnTo>
                    <a:pt x="877" y="471"/>
                  </a:lnTo>
                  <a:lnTo>
                    <a:pt x="881" y="470"/>
                  </a:lnTo>
                  <a:lnTo>
                    <a:pt x="885" y="467"/>
                  </a:lnTo>
                  <a:lnTo>
                    <a:pt x="888" y="464"/>
                  </a:lnTo>
                  <a:lnTo>
                    <a:pt x="890" y="460"/>
                  </a:lnTo>
                  <a:lnTo>
                    <a:pt x="893" y="452"/>
                  </a:lnTo>
                  <a:lnTo>
                    <a:pt x="896" y="443"/>
                  </a:lnTo>
                  <a:lnTo>
                    <a:pt x="896" y="433"/>
                  </a:lnTo>
                  <a:lnTo>
                    <a:pt x="894" y="424"/>
                  </a:lnTo>
                  <a:lnTo>
                    <a:pt x="893" y="420"/>
                  </a:lnTo>
                  <a:lnTo>
                    <a:pt x="892" y="416"/>
                  </a:lnTo>
                  <a:lnTo>
                    <a:pt x="886" y="409"/>
                  </a:lnTo>
                  <a:lnTo>
                    <a:pt x="877" y="393"/>
                  </a:lnTo>
                  <a:lnTo>
                    <a:pt x="867" y="377"/>
                  </a:lnTo>
                  <a:lnTo>
                    <a:pt x="856" y="360"/>
                  </a:lnTo>
                  <a:lnTo>
                    <a:pt x="844" y="343"/>
                  </a:lnTo>
                  <a:lnTo>
                    <a:pt x="850" y="340"/>
                  </a:lnTo>
                  <a:lnTo>
                    <a:pt x="855" y="337"/>
                  </a:lnTo>
                  <a:lnTo>
                    <a:pt x="861" y="330"/>
                  </a:lnTo>
                  <a:lnTo>
                    <a:pt x="865" y="327"/>
                  </a:lnTo>
                  <a:lnTo>
                    <a:pt x="868" y="323"/>
                  </a:lnTo>
                  <a:lnTo>
                    <a:pt x="869" y="320"/>
                  </a:lnTo>
                  <a:lnTo>
                    <a:pt x="871" y="314"/>
                  </a:lnTo>
                  <a:lnTo>
                    <a:pt x="871" y="306"/>
                  </a:lnTo>
                  <a:lnTo>
                    <a:pt x="869" y="297"/>
                  </a:lnTo>
                  <a:lnTo>
                    <a:pt x="867" y="288"/>
                  </a:lnTo>
                  <a:lnTo>
                    <a:pt x="863" y="280"/>
                  </a:lnTo>
                  <a:lnTo>
                    <a:pt x="860" y="276"/>
                  </a:lnTo>
                  <a:lnTo>
                    <a:pt x="858" y="274"/>
                  </a:lnTo>
                  <a:lnTo>
                    <a:pt x="850" y="267"/>
                  </a:lnTo>
                  <a:lnTo>
                    <a:pt x="835" y="257"/>
                  </a:lnTo>
                  <a:lnTo>
                    <a:pt x="821" y="245"/>
                  </a:lnTo>
                  <a:lnTo>
                    <a:pt x="805" y="232"/>
                  </a:lnTo>
                  <a:lnTo>
                    <a:pt x="789" y="220"/>
                  </a:lnTo>
                  <a:lnTo>
                    <a:pt x="793" y="215"/>
                  </a:lnTo>
                  <a:lnTo>
                    <a:pt x="796" y="211"/>
                  </a:lnTo>
                  <a:lnTo>
                    <a:pt x="801" y="202"/>
                  </a:lnTo>
                  <a:lnTo>
                    <a:pt x="803" y="198"/>
                  </a:lnTo>
                  <a:lnTo>
                    <a:pt x="804" y="194"/>
                  </a:lnTo>
                  <a:lnTo>
                    <a:pt x="805" y="189"/>
                  </a:lnTo>
                  <a:lnTo>
                    <a:pt x="804" y="183"/>
                  </a:lnTo>
                  <a:lnTo>
                    <a:pt x="801" y="175"/>
                  </a:lnTo>
                  <a:lnTo>
                    <a:pt x="797" y="169"/>
                  </a:lnTo>
                  <a:lnTo>
                    <a:pt x="792" y="161"/>
                  </a:lnTo>
                  <a:lnTo>
                    <a:pt x="789" y="157"/>
                  </a:lnTo>
                  <a:lnTo>
                    <a:pt x="786" y="155"/>
                  </a:lnTo>
                  <a:lnTo>
                    <a:pt x="783" y="152"/>
                  </a:lnTo>
                  <a:lnTo>
                    <a:pt x="778" y="149"/>
                  </a:lnTo>
                  <a:lnTo>
                    <a:pt x="770" y="147"/>
                  </a:lnTo>
                  <a:lnTo>
                    <a:pt x="753" y="140"/>
                  </a:lnTo>
                  <a:lnTo>
                    <a:pt x="734" y="134"/>
                  </a:lnTo>
                  <a:lnTo>
                    <a:pt x="716" y="127"/>
                  </a:lnTo>
                  <a:lnTo>
                    <a:pt x="696" y="120"/>
                  </a:lnTo>
                  <a:lnTo>
                    <a:pt x="699" y="114"/>
                  </a:lnTo>
                  <a:lnTo>
                    <a:pt x="700" y="110"/>
                  </a:lnTo>
                  <a:lnTo>
                    <a:pt x="702" y="100"/>
                  </a:lnTo>
                  <a:lnTo>
                    <a:pt x="703" y="96"/>
                  </a:lnTo>
                  <a:lnTo>
                    <a:pt x="703" y="90"/>
                  </a:lnTo>
                  <a:lnTo>
                    <a:pt x="702" y="86"/>
                  </a:lnTo>
                  <a:lnTo>
                    <a:pt x="699" y="82"/>
                  </a:lnTo>
                  <a:lnTo>
                    <a:pt x="694" y="75"/>
                  </a:lnTo>
                  <a:lnTo>
                    <a:pt x="689" y="69"/>
                  </a:lnTo>
                  <a:lnTo>
                    <a:pt x="681" y="64"/>
                  </a:lnTo>
                  <a:lnTo>
                    <a:pt x="677" y="62"/>
                  </a:lnTo>
                  <a:lnTo>
                    <a:pt x="673" y="60"/>
                  </a:lnTo>
                  <a:lnTo>
                    <a:pt x="668" y="59"/>
                  </a:lnTo>
                  <a:lnTo>
                    <a:pt x="664" y="58"/>
                  </a:lnTo>
                  <a:lnTo>
                    <a:pt x="655" y="58"/>
                  </a:lnTo>
                  <a:lnTo>
                    <a:pt x="636" y="58"/>
                  </a:lnTo>
                  <a:lnTo>
                    <a:pt x="618" y="56"/>
                  </a:lnTo>
                  <a:lnTo>
                    <a:pt x="597" y="56"/>
                  </a:lnTo>
                  <a:lnTo>
                    <a:pt x="577" y="56"/>
                  </a:lnTo>
                  <a:lnTo>
                    <a:pt x="577" y="51"/>
                  </a:lnTo>
                  <a:lnTo>
                    <a:pt x="577" y="46"/>
                  </a:lnTo>
                  <a:lnTo>
                    <a:pt x="576" y="35"/>
                  </a:lnTo>
                  <a:lnTo>
                    <a:pt x="575" y="31"/>
                  </a:lnTo>
                  <a:lnTo>
                    <a:pt x="573" y="27"/>
                  </a:lnTo>
                  <a:lnTo>
                    <a:pt x="571" y="24"/>
                  </a:lnTo>
                  <a:lnTo>
                    <a:pt x="567" y="20"/>
                  </a:lnTo>
                  <a:lnTo>
                    <a:pt x="560" y="14"/>
                  </a:lnTo>
                  <a:lnTo>
                    <a:pt x="552" y="12"/>
                  </a:lnTo>
                  <a:lnTo>
                    <a:pt x="543" y="8"/>
                  </a:lnTo>
                  <a:lnTo>
                    <a:pt x="538" y="8"/>
                  </a:lnTo>
                  <a:lnTo>
                    <a:pt x="534" y="7"/>
                  </a:lnTo>
                  <a:lnTo>
                    <a:pt x="530" y="8"/>
                  </a:lnTo>
                  <a:lnTo>
                    <a:pt x="525" y="8"/>
                  </a:lnTo>
                  <a:lnTo>
                    <a:pt x="516" y="12"/>
                  </a:lnTo>
                  <a:lnTo>
                    <a:pt x="499" y="17"/>
                  </a:lnTo>
                  <a:lnTo>
                    <a:pt x="482" y="22"/>
                  </a:lnTo>
                  <a:lnTo>
                    <a:pt x="462" y="29"/>
                  </a:lnTo>
                  <a:lnTo>
                    <a:pt x="442" y="3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6672263" y="3351213"/>
              <a:ext cx="709613" cy="708025"/>
            </a:xfrm>
            <a:custGeom>
              <a:avLst/>
              <a:gdLst>
                <a:gd name="T0" fmla="*/ 67 w 447"/>
                <a:gd name="T1" fmla="*/ 64 h 446"/>
                <a:gd name="T2" fmla="*/ 100 w 447"/>
                <a:gd name="T3" fmla="*/ 38 h 446"/>
                <a:gd name="T4" fmla="*/ 129 w 447"/>
                <a:gd name="T5" fmla="*/ 21 h 446"/>
                <a:gd name="T6" fmla="*/ 150 w 447"/>
                <a:gd name="T7" fmla="*/ 13 h 446"/>
                <a:gd name="T8" fmla="*/ 172 w 447"/>
                <a:gd name="T9" fmla="*/ 6 h 446"/>
                <a:gd name="T10" fmla="*/ 194 w 447"/>
                <a:gd name="T11" fmla="*/ 3 h 446"/>
                <a:gd name="T12" fmla="*/ 218 w 447"/>
                <a:gd name="T13" fmla="*/ 0 h 446"/>
                <a:gd name="T14" fmla="*/ 241 w 447"/>
                <a:gd name="T15" fmla="*/ 1 h 446"/>
                <a:gd name="T16" fmla="*/ 264 w 447"/>
                <a:gd name="T17" fmla="*/ 4 h 446"/>
                <a:gd name="T18" fmla="*/ 286 w 447"/>
                <a:gd name="T19" fmla="*/ 9 h 446"/>
                <a:gd name="T20" fmla="*/ 307 w 447"/>
                <a:gd name="T21" fmla="*/ 16 h 446"/>
                <a:gd name="T22" fmla="*/ 336 w 447"/>
                <a:gd name="T23" fmla="*/ 30 h 446"/>
                <a:gd name="T24" fmla="*/ 368 w 447"/>
                <a:gd name="T25" fmla="*/ 54 h 446"/>
                <a:gd name="T26" fmla="*/ 397 w 447"/>
                <a:gd name="T27" fmla="*/ 82 h 446"/>
                <a:gd name="T28" fmla="*/ 421 w 447"/>
                <a:gd name="T29" fmla="*/ 119 h 446"/>
                <a:gd name="T30" fmla="*/ 431 w 447"/>
                <a:gd name="T31" fmla="*/ 139 h 446"/>
                <a:gd name="T32" fmla="*/ 438 w 447"/>
                <a:gd name="T33" fmla="*/ 160 h 446"/>
                <a:gd name="T34" fmla="*/ 444 w 447"/>
                <a:gd name="T35" fmla="*/ 183 h 446"/>
                <a:gd name="T36" fmla="*/ 447 w 447"/>
                <a:gd name="T37" fmla="*/ 206 h 446"/>
                <a:gd name="T38" fmla="*/ 447 w 447"/>
                <a:gd name="T39" fmla="*/ 229 h 446"/>
                <a:gd name="T40" fmla="*/ 446 w 447"/>
                <a:gd name="T41" fmla="*/ 251 h 446"/>
                <a:gd name="T42" fmla="*/ 442 w 447"/>
                <a:gd name="T43" fmla="*/ 274 h 446"/>
                <a:gd name="T44" fmla="*/ 435 w 447"/>
                <a:gd name="T45" fmla="*/ 296 h 446"/>
                <a:gd name="T46" fmla="*/ 427 w 447"/>
                <a:gd name="T47" fmla="*/ 316 h 446"/>
                <a:gd name="T48" fmla="*/ 406 w 447"/>
                <a:gd name="T49" fmla="*/ 352 h 446"/>
                <a:gd name="T50" fmla="*/ 380 w 447"/>
                <a:gd name="T51" fmla="*/ 382 h 446"/>
                <a:gd name="T52" fmla="*/ 347 w 447"/>
                <a:gd name="T53" fmla="*/ 410 h 446"/>
                <a:gd name="T54" fmla="*/ 319 w 447"/>
                <a:gd name="T55" fmla="*/ 426 h 446"/>
                <a:gd name="T56" fmla="*/ 298 w 447"/>
                <a:gd name="T57" fmla="*/ 435 h 446"/>
                <a:gd name="T58" fmla="*/ 277 w 447"/>
                <a:gd name="T59" fmla="*/ 441 h 446"/>
                <a:gd name="T60" fmla="*/ 253 w 447"/>
                <a:gd name="T61" fmla="*/ 445 h 446"/>
                <a:gd name="T62" fmla="*/ 231 w 447"/>
                <a:gd name="T63" fmla="*/ 446 h 446"/>
                <a:gd name="T64" fmla="*/ 207 w 447"/>
                <a:gd name="T65" fmla="*/ 446 h 446"/>
                <a:gd name="T66" fmla="*/ 185 w 447"/>
                <a:gd name="T67" fmla="*/ 444 h 446"/>
                <a:gd name="T68" fmla="*/ 163 w 447"/>
                <a:gd name="T69" fmla="*/ 439 h 446"/>
                <a:gd name="T70" fmla="*/ 142 w 447"/>
                <a:gd name="T71" fmla="*/ 431 h 446"/>
                <a:gd name="T72" fmla="*/ 113 w 447"/>
                <a:gd name="T73" fmla="*/ 418 h 446"/>
                <a:gd name="T74" fmla="*/ 79 w 447"/>
                <a:gd name="T75" fmla="*/ 394 h 446"/>
                <a:gd name="T76" fmla="*/ 52 w 447"/>
                <a:gd name="T77" fmla="*/ 364 h 446"/>
                <a:gd name="T78" fmla="*/ 27 w 447"/>
                <a:gd name="T79" fmla="*/ 329 h 446"/>
                <a:gd name="T80" fmla="*/ 17 w 447"/>
                <a:gd name="T81" fmla="*/ 308 h 446"/>
                <a:gd name="T82" fmla="*/ 10 w 447"/>
                <a:gd name="T83" fmla="*/ 287 h 446"/>
                <a:gd name="T84" fmla="*/ 4 w 447"/>
                <a:gd name="T85" fmla="*/ 264 h 446"/>
                <a:gd name="T86" fmla="*/ 2 w 447"/>
                <a:gd name="T87" fmla="*/ 241 h 446"/>
                <a:gd name="T88" fmla="*/ 0 w 447"/>
                <a:gd name="T89" fmla="*/ 219 h 446"/>
                <a:gd name="T90" fmla="*/ 3 w 447"/>
                <a:gd name="T91" fmla="*/ 195 h 446"/>
                <a:gd name="T92" fmla="*/ 7 w 447"/>
                <a:gd name="T93" fmla="*/ 173 h 446"/>
                <a:gd name="T94" fmla="*/ 12 w 447"/>
                <a:gd name="T95" fmla="*/ 152 h 446"/>
                <a:gd name="T96" fmla="*/ 21 w 447"/>
                <a:gd name="T97" fmla="*/ 131 h 446"/>
                <a:gd name="T98" fmla="*/ 42 w 447"/>
                <a:gd name="T99" fmla="*/ 9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7" h="446">
                  <a:moveTo>
                    <a:pt x="54" y="78"/>
                  </a:moveTo>
                  <a:lnTo>
                    <a:pt x="67" y="64"/>
                  </a:lnTo>
                  <a:lnTo>
                    <a:pt x="83" y="50"/>
                  </a:lnTo>
                  <a:lnTo>
                    <a:pt x="100" y="38"/>
                  </a:lnTo>
                  <a:lnTo>
                    <a:pt x="120" y="26"/>
                  </a:lnTo>
                  <a:lnTo>
                    <a:pt x="129" y="21"/>
                  </a:lnTo>
                  <a:lnTo>
                    <a:pt x="139" y="17"/>
                  </a:lnTo>
                  <a:lnTo>
                    <a:pt x="150" y="13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4" y="4"/>
                  </a:lnTo>
                  <a:lnTo>
                    <a:pt x="194" y="3"/>
                  </a:lnTo>
                  <a:lnTo>
                    <a:pt x="206" y="1"/>
                  </a:lnTo>
                  <a:lnTo>
                    <a:pt x="218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52" y="1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6" y="9"/>
                  </a:lnTo>
                  <a:lnTo>
                    <a:pt x="296" y="12"/>
                  </a:lnTo>
                  <a:lnTo>
                    <a:pt x="307" y="16"/>
                  </a:lnTo>
                  <a:lnTo>
                    <a:pt x="316" y="20"/>
                  </a:lnTo>
                  <a:lnTo>
                    <a:pt x="336" y="30"/>
                  </a:lnTo>
                  <a:lnTo>
                    <a:pt x="353" y="41"/>
                  </a:lnTo>
                  <a:lnTo>
                    <a:pt x="368" y="54"/>
                  </a:lnTo>
                  <a:lnTo>
                    <a:pt x="384" y="67"/>
                  </a:lnTo>
                  <a:lnTo>
                    <a:pt x="397" y="82"/>
                  </a:lnTo>
                  <a:lnTo>
                    <a:pt x="410" y="99"/>
                  </a:lnTo>
                  <a:lnTo>
                    <a:pt x="421" y="119"/>
                  </a:lnTo>
                  <a:lnTo>
                    <a:pt x="426" y="128"/>
                  </a:lnTo>
                  <a:lnTo>
                    <a:pt x="431" y="139"/>
                  </a:lnTo>
                  <a:lnTo>
                    <a:pt x="435" y="149"/>
                  </a:lnTo>
                  <a:lnTo>
                    <a:pt x="438" y="160"/>
                  </a:lnTo>
                  <a:lnTo>
                    <a:pt x="442" y="171"/>
                  </a:lnTo>
                  <a:lnTo>
                    <a:pt x="444" y="183"/>
                  </a:lnTo>
                  <a:lnTo>
                    <a:pt x="446" y="194"/>
                  </a:lnTo>
                  <a:lnTo>
                    <a:pt x="447" y="206"/>
                  </a:lnTo>
                  <a:lnTo>
                    <a:pt x="447" y="217"/>
                  </a:lnTo>
                  <a:lnTo>
                    <a:pt x="447" y="229"/>
                  </a:lnTo>
                  <a:lnTo>
                    <a:pt x="447" y="240"/>
                  </a:lnTo>
                  <a:lnTo>
                    <a:pt x="446" y="251"/>
                  </a:lnTo>
                  <a:lnTo>
                    <a:pt x="444" y="263"/>
                  </a:lnTo>
                  <a:lnTo>
                    <a:pt x="442" y="274"/>
                  </a:lnTo>
                  <a:lnTo>
                    <a:pt x="439" y="285"/>
                  </a:lnTo>
                  <a:lnTo>
                    <a:pt x="435" y="296"/>
                  </a:lnTo>
                  <a:lnTo>
                    <a:pt x="431" y="306"/>
                  </a:lnTo>
                  <a:lnTo>
                    <a:pt x="427" y="316"/>
                  </a:lnTo>
                  <a:lnTo>
                    <a:pt x="418" y="335"/>
                  </a:lnTo>
                  <a:lnTo>
                    <a:pt x="406" y="352"/>
                  </a:lnTo>
                  <a:lnTo>
                    <a:pt x="395" y="368"/>
                  </a:lnTo>
                  <a:lnTo>
                    <a:pt x="380" y="382"/>
                  </a:lnTo>
                  <a:lnTo>
                    <a:pt x="366" y="397"/>
                  </a:lnTo>
                  <a:lnTo>
                    <a:pt x="347" y="410"/>
                  </a:lnTo>
                  <a:lnTo>
                    <a:pt x="329" y="420"/>
                  </a:lnTo>
                  <a:lnTo>
                    <a:pt x="319" y="426"/>
                  </a:lnTo>
                  <a:lnTo>
                    <a:pt x="309" y="431"/>
                  </a:lnTo>
                  <a:lnTo>
                    <a:pt x="298" y="435"/>
                  </a:lnTo>
                  <a:lnTo>
                    <a:pt x="287" y="437"/>
                  </a:lnTo>
                  <a:lnTo>
                    <a:pt x="277" y="441"/>
                  </a:lnTo>
                  <a:lnTo>
                    <a:pt x="265" y="443"/>
                  </a:lnTo>
                  <a:lnTo>
                    <a:pt x="253" y="445"/>
                  </a:lnTo>
                  <a:lnTo>
                    <a:pt x="243" y="446"/>
                  </a:lnTo>
                  <a:lnTo>
                    <a:pt x="231" y="446"/>
                  </a:lnTo>
                  <a:lnTo>
                    <a:pt x="219" y="446"/>
                  </a:lnTo>
                  <a:lnTo>
                    <a:pt x="207" y="446"/>
                  </a:lnTo>
                  <a:lnTo>
                    <a:pt x="196" y="445"/>
                  </a:lnTo>
                  <a:lnTo>
                    <a:pt x="185" y="444"/>
                  </a:lnTo>
                  <a:lnTo>
                    <a:pt x="173" y="441"/>
                  </a:lnTo>
                  <a:lnTo>
                    <a:pt x="163" y="439"/>
                  </a:lnTo>
                  <a:lnTo>
                    <a:pt x="152" y="435"/>
                  </a:lnTo>
                  <a:lnTo>
                    <a:pt x="142" y="431"/>
                  </a:lnTo>
                  <a:lnTo>
                    <a:pt x="131" y="427"/>
                  </a:lnTo>
                  <a:lnTo>
                    <a:pt x="113" y="418"/>
                  </a:lnTo>
                  <a:lnTo>
                    <a:pt x="95" y="406"/>
                  </a:lnTo>
                  <a:lnTo>
                    <a:pt x="79" y="394"/>
                  </a:lnTo>
                  <a:lnTo>
                    <a:pt x="65" y="380"/>
                  </a:lnTo>
                  <a:lnTo>
                    <a:pt x="52" y="364"/>
                  </a:lnTo>
                  <a:lnTo>
                    <a:pt x="38" y="347"/>
                  </a:lnTo>
                  <a:lnTo>
                    <a:pt x="27" y="329"/>
                  </a:lnTo>
                  <a:lnTo>
                    <a:pt x="21" y="318"/>
                  </a:lnTo>
                  <a:lnTo>
                    <a:pt x="17" y="308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5"/>
                  </a:lnTo>
                  <a:lnTo>
                    <a:pt x="4" y="264"/>
                  </a:lnTo>
                  <a:lnTo>
                    <a:pt x="3" y="253"/>
                  </a:lnTo>
                  <a:lnTo>
                    <a:pt x="2" y="241"/>
                  </a:lnTo>
                  <a:lnTo>
                    <a:pt x="0" y="230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2" y="152"/>
                  </a:lnTo>
                  <a:lnTo>
                    <a:pt x="16" y="141"/>
                  </a:lnTo>
                  <a:lnTo>
                    <a:pt x="21" y="131"/>
                  </a:lnTo>
                  <a:lnTo>
                    <a:pt x="31" y="113"/>
                  </a:lnTo>
                  <a:lnTo>
                    <a:pt x="42" y="94"/>
                  </a:lnTo>
                  <a:lnTo>
                    <a:pt x="54" y="78"/>
                  </a:lnTo>
                </a:path>
              </a:pathLst>
            </a:custGeom>
            <a:solidFill>
              <a:schemeClr val="bg1"/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6319838" y="2995613"/>
              <a:ext cx="1422400" cy="1423987"/>
              <a:chOff x="4540251" y="2995613"/>
              <a:chExt cx="1422400" cy="1423987"/>
            </a:xfrm>
          </p:grpSpPr>
          <p:sp>
            <p:nvSpPr>
              <p:cNvPr id="72" name="Freeform 50"/>
              <p:cNvSpPr>
                <a:spLocks/>
              </p:cNvSpPr>
              <p:nvPr/>
            </p:nvSpPr>
            <p:spPr bwMode="auto">
              <a:xfrm>
                <a:off x="4747060" y="3203575"/>
                <a:ext cx="1001713" cy="1003300"/>
              </a:xfrm>
              <a:custGeom>
                <a:avLst/>
                <a:gdLst>
                  <a:gd name="T0" fmla="*/ 418 w 631"/>
                  <a:gd name="T1" fmla="*/ 18 h 632"/>
                  <a:gd name="T2" fmla="*/ 374 w 631"/>
                  <a:gd name="T3" fmla="*/ 6 h 632"/>
                  <a:gd name="T4" fmla="*/ 328 w 631"/>
                  <a:gd name="T5" fmla="*/ 1 h 632"/>
                  <a:gd name="T6" fmla="*/ 281 w 631"/>
                  <a:gd name="T7" fmla="*/ 3 h 632"/>
                  <a:gd name="T8" fmla="*/ 233 w 631"/>
                  <a:gd name="T9" fmla="*/ 12 h 632"/>
                  <a:gd name="T10" fmla="*/ 187 w 631"/>
                  <a:gd name="T11" fmla="*/ 27 h 632"/>
                  <a:gd name="T12" fmla="*/ 144 w 631"/>
                  <a:gd name="T13" fmla="*/ 51 h 632"/>
                  <a:gd name="T14" fmla="*/ 106 w 631"/>
                  <a:gd name="T15" fmla="*/ 80 h 632"/>
                  <a:gd name="T16" fmla="*/ 73 w 631"/>
                  <a:gd name="T17" fmla="*/ 114 h 632"/>
                  <a:gd name="T18" fmla="*/ 47 w 631"/>
                  <a:gd name="T19" fmla="*/ 149 h 632"/>
                  <a:gd name="T20" fmla="*/ 27 w 631"/>
                  <a:gd name="T21" fmla="*/ 187 h 632"/>
                  <a:gd name="T22" fmla="*/ 12 w 631"/>
                  <a:gd name="T23" fmla="*/ 228 h 632"/>
                  <a:gd name="T24" fmla="*/ 2 w 631"/>
                  <a:gd name="T25" fmla="*/ 272 h 632"/>
                  <a:gd name="T26" fmla="*/ 0 w 631"/>
                  <a:gd name="T27" fmla="*/ 318 h 632"/>
                  <a:gd name="T28" fmla="*/ 4 w 631"/>
                  <a:gd name="T29" fmla="*/ 367 h 632"/>
                  <a:gd name="T30" fmla="*/ 14 w 631"/>
                  <a:gd name="T31" fmla="*/ 414 h 632"/>
                  <a:gd name="T32" fmla="*/ 34 w 631"/>
                  <a:gd name="T33" fmla="*/ 460 h 632"/>
                  <a:gd name="T34" fmla="*/ 59 w 631"/>
                  <a:gd name="T35" fmla="*/ 500 h 632"/>
                  <a:gd name="T36" fmla="*/ 89 w 631"/>
                  <a:gd name="T37" fmla="*/ 537 h 632"/>
                  <a:gd name="T38" fmla="*/ 124 w 631"/>
                  <a:gd name="T39" fmla="*/ 568 h 632"/>
                  <a:gd name="T40" fmla="*/ 161 w 631"/>
                  <a:gd name="T41" fmla="*/ 592 h 632"/>
                  <a:gd name="T42" fmla="*/ 199 w 631"/>
                  <a:gd name="T43" fmla="*/ 610 h 632"/>
                  <a:gd name="T44" fmla="*/ 241 w 631"/>
                  <a:gd name="T45" fmla="*/ 623 h 632"/>
                  <a:gd name="T46" fmla="*/ 287 w 631"/>
                  <a:gd name="T47" fmla="*/ 631 h 632"/>
                  <a:gd name="T48" fmla="*/ 334 w 631"/>
                  <a:gd name="T49" fmla="*/ 632 h 632"/>
                  <a:gd name="T50" fmla="*/ 381 w 631"/>
                  <a:gd name="T51" fmla="*/ 626 h 632"/>
                  <a:gd name="T52" fmla="*/ 428 w 631"/>
                  <a:gd name="T53" fmla="*/ 611 h 632"/>
                  <a:gd name="T54" fmla="*/ 473 w 631"/>
                  <a:gd name="T55" fmla="*/ 591 h 632"/>
                  <a:gd name="T56" fmla="*/ 512 w 631"/>
                  <a:gd name="T57" fmla="*/ 563 h 632"/>
                  <a:gd name="T58" fmla="*/ 547 w 631"/>
                  <a:gd name="T59" fmla="*/ 532 h 632"/>
                  <a:gd name="T60" fmla="*/ 576 w 631"/>
                  <a:gd name="T61" fmla="*/ 496 h 632"/>
                  <a:gd name="T62" fmla="*/ 598 w 631"/>
                  <a:gd name="T63" fmla="*/ 458 h 632"/>
                  <a:gd name="T64" fmla="*/ 614 w 631"/>
                  <a:gd name="T65" fmla="*/ 419 h 632"/>
                  <a:gd name="T66" fmla="*/ 626 w 631"/>
                  <a:gd name="T67" fmla="*/ 376 h 632"/>
                  <a:gd name="T68" fmla="*/ 631 w 631"/>
                  <a:gd name="T69" fmla="*/ 330 h 632"/>
                  <a:gd name="T70" fmla="*/ 630 w 631"/>
                  <a:gd name="T71" fmla="*/ 283 h 632"/>
                  <a:gd name="T72" fmla="*/ 620 w 631"/>
                  <a:gd name="T73" fmla="*/ 234 h 632"/>
                  <a:gd name="T74" fmla="*/ 603 w 631"/>
                  <a:gd name="T75" fmla="*/ 189 h 632"/>
                  <a:gd name="T76" fmla="*/ 581 w 631"/>
                  <a:gd name="T77" fmla="*/ 145 h 632"/>
                  <a:gd name="T78" fmla="*/ 552 w 631"/>
                  <a:gd name="T79" fmla="*/ 107 h 632"/>
                  <a:gd name="T80" fmla="*/ 518 w 631"/>
                  <a:gd name="T81" fmla="*/ 75 h 632"/>
                  <a:gd name="T82" fmla="*/ 482 w 631"/>
                  <a:gd name="T83" fmla="*/ 48 h 632"/>
                  <a:gd name="T84" fmla="*/ 444 w 631"/>
                  <a:gd name="T85" fmla="*/ 27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1" h="632">
                    <a:moveTo>
                      <a:pt x="444" y="27"/>
                    </a:moveTo>
                    <a:lnTo>
                      <a:pt x="431" y="22"/>
                    </a:lnTo>
                    <a:lnTo>
                      <a:pt x="418" y="18"/>
                    </a:lnTo>
                    <a:lnTo>
                      <a:pt x="403" y="13"/>
                    </a:lnTo>
                    <a:lnTo>
                      <a:pt x="390" y="9"/>
                    </a:lnTo>
                    <a:lnTo>
                      <a:pt x="374" y="6"/>
                    </a:lnTo>
                    <a:lnTo>
                      <a:pt x="360" y="4"/>
                    </a:lnTo>
                    <a:lnTo>
                      <a:pt x="344" y="3"/>
                    </a:lnTo>
                    <a:lnTo>
                      <a:pt x="328" y="1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81" y="3"/>
                    </a:lnTo>
                    <a:lnTo>
                      <a:pt x="266" y="5"/>
                    </a:lnTo>
                    <a:lnTo>
                      <a:pt x="250" y="8"/>
                    </a:lnTo>
                    <a:lnTo>
                      <a:pt x="233" y="12"/>
                    </a:lnTo>
                    <a:lnTo>
                      <a:pt x="217" y="16"/>
                    </a:lnTo>
                    <a:lnTo>
                      <a:pt x="203" y="21"/>
                    </a:lnTo>
                    <a:lnTo>
                      <a:pt x="187" y="27"/>
                    </a:lnTo>
                    <a:lnTo>
                      <a:pt x="173" y="35"/>
                    </a:lnTo>
                    <a:lnTo>
                      <a:pt x="158" y="42"/>
                    </a:lnTo>
                    <a:lnTo>
                      <a:pt x="144" y="51"/>
                    </a:lnTo>
                    <a:lnTo>
                      <a:pt x="131" y="60"/>
                    </a:lnTo>
                    <a:lnTo>
                      <a:pt x="118" y="69"/>
                    </a:lnTo>
                    <a:lnTo>
                      <a:pt x="106" y="80"/>
                    </a:lnTo>
                    <a:lnTo>
                      <a:pt x="94" y="90"/>
                    </a:lnTo>
                    <a:lnTo>
                      <a:pt x="84" y="102"/>
                    </a:lnTo>
                    <a:lnTo>
                      <a:pt x="73" y="114"/>
                    </a:lnTo>
                    <a:lnTo>
                      <a:pt x="64" y="126"/>
                    </a:lnTo>
                    <a:lnTo>
                      <a:pt x="55" y="137"/>
                    </a:lnTo>
                    <a:lnTo>
                      <a:pt x="47" y="149"/>
                    </a:lnTo>
                    <a:lnTo>
                      <a:pt x="39" y="162"/>
                    </a:lnTo>
                    <a:lnTo>
                      <a:pt x="33" y="175"/>
                    </a:lnTo>
                    <a:lnTo>
                      <a:pt x="27" y="187"/>
                    </a:lnTo>
                    <a:lnTo>
                      <a:pt x="21" y="200"/>
                    </a:lnTo>
                    <a:lnTo>
                      <a:pt x="17" y="215"/>
                    </a:lnTo>
                    <a:lnTo>
                      <a:pt x="12" y="228"/>
                    </a:lnTo>
                    <a:lnTo>
                      <a:pt x="8" y="242"/>
                    </a:lnTo>
                    <a:lnTo>
                      <a:pt x="5" y="257"/>
                    </a:lnTo>
                    <a:lnTo>
                      <a:pt x="2" y="272"/>
                    </a:lnTo>
                    <a:lnTo>
                      <a:pt x="1" y="287"/>
                    </a:lnTo>
                    <a:lnTo>
                      <a:pt x="0" y="302"/>
                    </a:lnTo>
                    <a:lnTo>
                      <a:pt x="0" y="318"/>
                    </a:lnTo>
                    <a:lnTo>
                      <a:pt x="0" y="334"/>
                    </a:lnTo>
                    <a:lnTo>
                      <a:pt x="1" y="351"/>
                    </a:lnTo>
                    <a:lnTo>
                      <a:pt x="4" y="367"/>
                    </a:lnTo>
                    <a:lnTo>
                      <a:pt x="6" y="382"/>
                    </a:lnTo>
                    <a:lnTo>
                      <a:pt x="10" y="398"/>
                    </a:lnTo>
                    <a:lnTo>
                      <a:pt x="14" y="414"/>
                    </a:lnTo>
                    <a:lnTo>
                      <a:pt x="21" y="429"/>
                    </a:lnTo>
                    <a:lnTo>
                      <a:pt x="26" y="444"/>
                    </a:lnTo>
                    <a:lnTo>
                      <a:pt x="34" y="460"/>
                    </a:lnTo>
                    <a:lnTo>
                      <a:pt x="42" y="474"/>
                    </a:lnTo>
                    <a:lnTo>
                      <a:pt x="50" y="487"/>
                    </a:lnTo>
                    <a:lnTo>
                      <a:pt x="59" y="500"/>
                    </a:lnTo>
                    <a:lnTo>
                      <a:pt x="68" y="513"/>
                    </a:lnTo>
                    <a:lnTo>
                      <a:pt x="78" y="525"/>
                    </a:lnTo>
                    <a:lnTo>
                      <a:pt x="89" y="537"/>
                    </a:lnTo>
                    <a:lnTo>
                      <a:pt x="101" y="549"/>
                    </a:lnTo>
                    <a:lnTo>
                      <a:pt x="112" y="558"/>
                    </a:lnTo>
                    <a:lnTo>
                      <a:pt x="124" y="568"/>
                    </a:lnTo>
                    <a:lnTo>
                      <a:pt x="136" y="576"/>
                    </a:lnTo>
                    <a:lnTo>
                      <a:pt x="149" y="585"/>
                    </a:lnTo>
                    <a:lnTo>
                      <a:pt x="161" y="592"/>
                    </a:lnTo>
                    <a:lnTo>
                      <a:pt x="174" y="598"/>
                    </a:lnTo>
                    <a:lnTo>
                      <a:pt x="186" y="605"/>
                    </a:lnTo>
                    <a:lnTo>
                      <a:pt x="199" y="610"/>
                    </a:lnTo>
                    <a:lnTo>
                      <a:pt x="213" y="615"/>
                    </a:lnTo>
                    <a:lnTo>
                      <a:pt x="226" y="619"/>
                    </a:lnTo>
                    <a:lnTo>
                      <a:pt x="241" y="623"/>
                    </a:lnTo>
                    <a:lnTo>
                      <a:pt x="255" y="627"/>
                    </a:lnTo>
                    <a:lnTo>
                      <a:pt x="271" y="630"/>
                    </a:lnTo>
                    <a:lnTo>
                      <a:pt x="287" y="631"/>
                    </a:lnTo>
                    <a:lnTo>
                      <a:pt x="301" y="632"/>
                    </a:lnTo>
                    <a:lnTo>
                      <a:pt x="318" y="632"/>
                    </a:lnTo>
                    <a:lnTo>
                      <a:pt x="334" y="632"/>
                    </a:lnTo>
                    <a:lnTo>
                      <a:pt x="349" y="631"/>
                    </a:lnTo>
                    <a:lnTo>
                      <a:pt x="365" y="628"/>
                    </a:lnTo>
                    <a:lnTo>
                      <a:pt x="381" y="626"/>
                    </a:lnTo>
                    <a:lnTo>
                      <a:pt x="397" y="622"/>
                    </a:lnTo>
                    <a:lnTo>
                      <a:pt x="412" y="617"/>
                    </a:lnTo>
                    <a:lnTo>
                      <a:pt x="428" y="611"/>
                    </a:lnTo>
                    <a:lnTo>
                      <a:pt x="444" y="605"/>
                    </a:lnTo>
                    <a:lnTo>
                      <a:pt x="458" y="598"/>
                    </a:lnTo>
                    <a:lnTo>
                      <a:pt x="473" y="591"/>
                    </a:lnTo>
                    <a:lnTo>
                      <a:pt x="486" y="583"/>
                    </a:lnTo>
                    <a:lnTo>
                      <a:pt x="500" y="573"/>
                    </a:lnTo>
                    <a:lnTo>
                      <a:pt x="512" y="563"/>
                    </a:lnTo>
                    <a:lnTo>
                      <a:pt x="525" y="553"/>
                    </a:lnTo>
                    <a:lnTo>
                      <a:pt x="535" y="542"/>
                    </a:lnTo>
                    <a:lnTo>
                      <a:pt x="547" y="532"/>
                    </a:lnTo>
                    <a:lnTo>
                      <a:pt x="558" y="520"/>
                    </a:lnTo>
                    <a:lnTo>
                      <a:pt x="567" y="508"/>
                    </a:lnTo>
                    <a:lnTo>
                      <a:pt x="576" y="496"/>
                    </a:lnTo>
                    <a:lnTo>
                      <a:pt x="584" y="483"/>
                    </a:lnTo>
                    <a:lnTo>
                      <a:pt x="590" y="470"/>
                    </a:lnTo>
                    <a:lnTo>
                      <a:pt x="598" y="458"/>
                    </a:lnTo>
                    <a:lnTo>
                      <a:pt x="603" y="445"/>
                    </a:lnTo>
                    <a:lnTo>
                      <a:pt x="609" y="432"/>
                    </a:lnTo>
                    <a:lnTo>
                      <a:pt x="614" y="419"/>
                    </a:lnTo>
                    <a:lnTo>
                      <a:pt x="618" y="405"/>
                    </a:lnTo>
                    <a:lnTo>
                      <a:pt x="622" y="390"/>
                    </a:lnTo>
                    <a:lnTo>
                      <a:pt x="626" y="376"/>
                    </a:lnTo>
                    <a:lnTo>
                      <a:pt x="628" y="361"/>
                    </a:lnTo>
                    <a:lnTo>
                      <a:pt x="630" y="346"/>
                    </a:lnTo>
                    <a:lnTo>
                      <a:pt x="631" y="330"/>
                    </a:lnTo>
                    <a:lnTo>
                      <a:pt x="631" y="314"/>
                    </a:lnTo>
                    <a:lnTo>
                      <a:pt x="631" y="299"/>
                    </a:lnTo>
                    <a:lnTo>
                      <a:pt x="630" y="283"/>
                    </a:lnTo>
                    <a:lnTo>
                      <a:pt x="627" y="267"/>
                    </a:lnTo>
                    <a:lnTo>
                      <a:pt x="624" y="250"/>
                    </a:lnTo>
                    <a:lnTo>
                      <a:pt x="620" y="234"/>
                    </a:lnTo>
                    <a:lnTo>
                      <a:pt x="615" y="219"/>
                    </a:lnTo>
                    <a:lnTo>
                      <a:pt x="610" y="204"/>
                    </a:lnTo>
                    <a:lnTo>
                      <a:pt x="603" y="189"/>
                    </a:lnTo>
                    <a:lnTo>
                      <a:pt x="597" y="174"/>
                    </a:lnTo>
                    <a:lnTo>
                      <a:pt x="589" y="160"/>
                    </a:lnTo>
                    <a:lnTo>
                      <a:pt x="581" y="145"/>
                    </a:lnTo>
                    <a:lnTo>
                      <a:pt x="572" y="132"/>
                    </a:lnTo>
                    <a:lnTo>
                      <a:pt x="562" y="119"/>
                    </a:lnTo>
                    <a:lnTo>
                      <a:pt x="552" y="107"/>
                    </a:lnTo>
                    <a:lnTo>
                      <a:pt x="541" y="96"/>
                    </a:lnTo>
                    <a:lnTo>
                      <a:pt x="530" y="85"/>
                    </a:lnTo>
                    <a:lnTo>
                      <a:pt x="518" y="75"/>
                    </a:lnTo>
                    <a:lnTo>
                      <a:pt x="507" y="65"/>
                    </a:lnTo>
                    <a:lnTo>
                      <a:pt x="495" y="56"/>
                    </a:lnTo>
                    <a:lnTo>
                      <a:pt x="482" y="48"/>
                    </a:lnTo>
                    <a:lnTo>
                      <a:pt x="470" y="41"/>
                    </a:lnTo>
                    <a:lnTo>
                      <a:pt x="457" y="34"/>
                    </a:lnTo>
                    <a:lnTo>
                      <a:pt x="444" y="2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51"/>
              <p:cNvSpPr>
                <a:spLocks/>
              </p:cNvSpPr>
              <p:nvPr/>
            </p:nvSpPr>
            <p:spPr bwMode="auto">
              <a:xfrm>
                <a:off x="5030788" y="2995613"/>
                <a:ext cx="236538" cy="166688"/>
              </a:xfrm>
              <a:custGeom>
                <a:avLst/>
                <a:gdLst>
                  <a:gd name="T0" fmla="*/ 149 w 149"/>
                  <a:gd name="T1" fmla="*/ 105 h 105"/>
                  <a:gd name="T2" fmla="*/ 147 w 149"/>
                  <a:gd name="T3" fmla="*/ 88 h 105"/>
                  <a:gd name="T4" fmla="*/ 143 w 149"/>
                  <a:gd name="T5" fmla="*/ 69 h 105"/>
                  <a:gd name="T6" fmla="*/ 139 w 149"/>
                  <a:gd name="T7" fmla="*/ 52 h 105"/>
                  <a:gd name="T8" fmla="*/ 133 w 149"/>
                  <a:gd name="T9" fmla="*/ 35 h 105"/>
                  <a:gd name="T10" fmla="*/ 132 w 149"/>
                  <a:gd name="T11" fmla="*/ 30 h 105"/>
                  <a:gd name="T12" fmla="*/ 130 w 149"/>
                  <a:gd name="T13" fmla="*/ 25 h 105"/>
                  <a:gd name="T14" fmla="*/ 126 w 149"/>
                  <a:gd name="T15" fmla="*/ 16 h 105"/>
                  <a:gd name="T16" fmla="*/ 123 w 149"/>
                  <a:gd name="T17" fmla="*/ 12 h 105"/>
                  <a:gd name="T18" fmla="*/ 120 w 149"/>
                  <a:gd name="T19" fmla="*/ 9 h 105"/>
                  <a:gd name="T20" fmla="*/ 116 w 149"/>
                  <a:gd name="T21" fmla="*/ 5 h 105"/>
                  <a:gd name="T22" fmla="*/ 113 w 149"/>
                  <a:gd name="T23" fmla="*/ 4 h 105"/>
                  <a:gd name="T24" fmla="*/ 105 w 149"/>
                  <a:gd name="T25" fmla="*/ 1 h 105"/>
                  <a:gd name="T26" fmla="*/ 95 w 149"/>
                  <a:gd name="T27" fmla="*/ 0 h 105"/>
                  <a:gd name="T28" fmla="*/ 86 w 149"/>
                  <a:gd name="T29" fmla="*/ 1 h 105"/>
                  <a:gd name="T30" fmla="*/ 77 w 149"/>
                  <a:gd name="T31" fmla="*/ 3 h 105"/>
                  <a:gd name="T32" fmla="*/ 73 w 149"/>
                  <a:gd name="T33" fmla="*/ 4 h 105"/>
                  <a:gd name="T34" fmla="*/ 69 w 149"/>
                  <a:gd name="T35" fmla="*/ 7 h 105"/>
                  <a:gd name="T36" fmla="*/ 61 w 149"/>
                  <a:gd name="T37" fmla="*/ 12 h 105"/>
                  <a:gd name="T38" fmla="*/ 47 w 149"/>
                  <a:gd name="T39" fmla="*/ 22 h 105"/>
                  <a:gd name="T40" fmla="*/ 33 w 149"/>
                  <a:gd name="T41" fmla="*/ 34 h 105"/>
                  <a:gd name="T42" fmla="*/ 17 w 149"/>
                  <a:gd name="T43" fmla="*/ 46 h 105"/>
                  <a:gd name="T44" fmla="*/ 0 w 149"/>
                  <a:gd name="T45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05">
                    <a:moveTo>
                      <a:pt x="149" y="105"/>
                    </a:moveTo>
                    <a:lnTo>
                      <a:pt x="147" y="88"/>
                    </a:lnTo>
                    <a:lnTo>
                      <a:pt x="143" y="69"/>
                    </a:lnTo>
                    <a:lnTo>
                      <a:pt x="139" y="52"/>
                    </a:lnTo>
                    <a:lnTo>
                      <a:pt x="133" y="35"/>
                    </a:lnTo>
                    <a:lnTo>
                      <a:pt x="132" y="30"/>
                    </a:lnTo>
                    <a:lnTo>
                      <a:pt x="130" y="25"/>
                    </a:lnTo>
                    <a:lnTo>
                      <a:pt x="126" y="16"/>
                    </a:lnTo>
                    <a:lnTo>
                      <a:pt x="123" y="12"/>
                    </a:lnTo>
                    <a:lnTo>
                      <a:pt x="120" y="9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6" y="1"/>
                    </a:lnTo>
                    <a:lnTo>
                      <a:pt x="77" y="3"/>
                    </a:lnTo>
                    <a:lnTo>
                      <a:pt x="73" y="4"/>
                    </a:lnTo>
                    <a:lnTo>
                      <a:pt x="69" y="7"/>
                    </a:lnTo>
                    <a:lnTo>
                      <a:pt x="61" y="12"/>
                    </a:lnTo>
                    <a:lnTo>
                      <a:pt x="47" y="22"/>
                    </a:lnTo>
                    <a:lnTo>
                      <a:pt x="33" y="34"/>
                    </a:lnTo>
                    <a:lnTo>
                      <a:pt x="17" y="46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" name="Freeform 52"/>
              <p:cNvSpPr>
                <a:spLocks/>
              </p:cNvSpPr>
              <p:nvPr/>
            </p:nvSpPr>
            <p:spPr bwMode="auto">
              <a:xfrm>
                <a:off x="5138738" y="3001963"/>
                <a:ext cx="39688" cy="160338"/>
              </a:xfrm>
              <a:custGeom>
                <a:avLst/>
                <a:gdLst>
                  <a:gd name="T0" fmla="*/ 0 w 25"/>
                  <a:gd name="T1" fmla="*/ 3 h 101"/>
                  <a:gd name="T2" fmla="*/ 4 w 25"/>
                  <a:gd name="T3" fmla="*/ 1 h 101"/>
                  <a:gd name="T4" fmla="*/ 8 w 25"/>
                  <a:gd name="T5" fmla="*/ 0 h 101"/>
                  <a:gd name="T6" fmla="*/ 9 w 25"/>
                  <a:gd name="T7" fmla="*/ 0 h 101"/>
                  <a:gd name="T8" fmla="*/ 10 w 25"/>
                  <a:gd name="T9" fmla="*/ 1 h 101"/>
                  <a:gd name="T10" fmla="*/ 13 w 25"/>
                  <a:gd name="T11" fmla="*/ 4 h 101"/>
                  <a:gd name="T12" fmla="*/ 14 w 25"/>
                  <a:gd name="T13" fmla="*/ 8 h 101"/>
                  <a:gd name="T14" fmla="*/ 17 w 25"/>
                  <a:gd name="T15" fmla="*/ 13 h 101"/>
                  <a:gd name="T16" fmla="*/ 18 w 25"/>
                  <a:gd name="T17" fmla="*/ 18 h 101"/>
                  <a:gd name="T18" fmla="*/ 20 w 25"/>
                  <a:gd name="T19" fmla="*/ 25 h 101"/>
                  <a:gd name="T20" fmla="*/ 21 w 25"/>
                  <a:gd name="T21" fmla="*/ 38 h 101"/>
                  <a:gd name="T22" fmla="*/ 22 w 25"/>
                  <a:gd name="T23" fmla="*/ 52 h 101"/>
                  <a:gd name="T24" fmla="*/ 24 w 25"/>
                  <a:gd name="T25" fmla="*/ 67 h 101"/>
                  <a:gd name="T26" fmla="*/ 25 w 25"/>
                  <a:gd name="T27" fmla="*/ 80 h 101"/>
                  <a:gd name="T28" fmla="*/ 25 w 25"/>
                  <a:gd name="T29" fmla="*/ 86 h 101"/>
                  <a:gd name="T30" fmla="*/ 25 w 25"/>
                  <a:gd name="T31" fmla="*/ 92 h 101"/>
                  <a:gd name="T32" fmla="*/ 25 w 25"/>
                  <a:gd name="T33" fmla="*/ 97 h 101"/>
                  <a:gd name="T34" fmla="*/ 24 w 25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01">
                    <a:moveTo>
                      <a:pt x="0" y="3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4" y="8"/>
                    </a:lnTo>
                    <a:lnTo>
                      <a:pt x="17" y="13"/>
                    </a:lnTo>
                    <a:lnTo>
                      <a:pt x="18" y="18"/>
                    </a:lnTo>
                    <a:lnTo>
                      <a:pt x="20" y="25"/>
                    </a:lnTo>
                    <a:lnTo>
                      <a:pt x="21" y="38"/>
                    </a:lnTo>
                    <a:lnTo>
                      <a:pt x="22" y="52"/>
                    </a:lnTo>
                    <a:lnTo>
                      <a:pt x="24" y="67"/>
                    </a:lnTo>
                    <a:lnTo>
                      <a:pt x="25" y="80"/>
                    </a:lnTo>
                    <a:lnTo>
                      <a:pt x="25" y="86"/>
                    </a:lnTo>
                    <a:lnTo>
                      <a:pt x="25" y="92"/>
                    </a:lnTo>
                    <a:lnTo>
                      <a:pt x="25" y="97"/>
                    </a:lnTo>
                    <a:lnTo>
                      <a:pt x="24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" name="Freeform 53"/>
              <p:cNvSpPr>
                <a:spLocks/>
              </p:cNvSpPr>
              <p:nvPr/>
            </p:nvSpPr>
            <p:spPr bwMode="auto">
              <a:xfrm>
                <a:off x="5241926" y="3006725"/>
                <a:ext cx="214313" cy="190500"/>
              </a:xfrm>
              <a:custGeom>
                <a:avLst/>
                <a:gdLst>
                  <a:gd name="T0" fmla="*/ 127 w 135"/>
                  <a:gd name="T1" fmla="*/ 120 h 120"/>
                  <a:gd name="T2" fmla="*/ 130 w 135"/>
                  <a:gd name="T3" fmla="*/ 103 h 120"/>
                  <a:gd name="T4" fmla="*/ 133 w 135"/>
                  <a:gd name="T5" fmla="*/ 85 h 120"/>
                  <a:gd name="T6" fmla="*/ 134 w 135"/>
                  <a:gd name="T7" fmla="*/ 68 h 120"/>
                  <a:gd name="T8" fmla="*/ 135 w 135"/>
                  <a:gd name="T9" fmla="*/ 49 h 120"/>
                  <a:gd name="T10" fmla="*/ 135 w 135"/>
                  <a:gd name="T11" fmla="*/ 44 h 120"/>
                  <a:gd name="T12" fmla="*/ 135 w 135"/>
                  <a:gd name="T13" fmla="*/ 39 h 120"/>
                  <a:gd name="T14" fmla="*/ 134 w 135"/>
                  <a:gd name="T15" fmla="*/ 28 h 120"/>
                  <a:gd name="T16" fmla="*/ 133 w 135"/>
                  <a:gd name="T17" fmla="*/ 24 h 120"/>
                  <a:gd name="T18" fmla="*/ 131 w 135"/>
                  <a:gd name="T19" fmla="*/ 20 h 120"/>
                  <a:gd name="T20" fmla="*/ 129 w 135"/>
                  <a:gd name="T21" fmla="*/ 17 h 120"/>
                  <a:gd name="T22" fmla="*/ 125 w 135"/>
                  <a:gd name="T23" fmla="*/ 13 h 120"/>
                  <a:gd name="T24" fmla="*/ 118 w 135"/>
                  <a:gd name="T25" fmla="*/ 7 h 120"/>
                  <a:gd name="T26" fmla="*/ 110 w 135"/>
                  <a:gd name="T27" fmla="*/ 5 h 120"/>
                  <a:gd name="T28" fmla="*/ 101 w 135"/>
                  <a:gd name="T29" fmla="*/ 1 h 120"/>
                  <a:gd name="T30" fmla="*/ 96 w 135"/>
                  <a:gd name="T31" fmla="*/ 1 h 120"/>
                  <a:gd name="T32" fmla="*/ 92 w 135"/>
                  <a:gd name="T33" fmla="*/ 0 h 120"/>
                  <a:gd name="T34" fmla="*/ 88 w 135"/>
                  <a:gd name="T35" fmla="*/ 1 h 120"/>
                  <a:gd name="T36" fmla="*/ 83 w 135"/>
                  <a:gd name="T37" fmla="*/ 1 h 120"/>
                  <a:gd name="T38" fmla="*/ 74 w 135"/>
                  <a:gd name="T39" fmla="*/ 5 h 120"/>
                  <a:gd name="T40" fmla="*/ 57 w 135"/>
                  <a:gd name="T41" fmla="*/ 10 h 120"/>
                  <a:gd name="T42" fmla="*/ 40 w 135"/>
                  <a:gd name="T43" fmla="*/ 15 h 120"/>
                  <a:gd name="T44" fmla="*/ 20 w 135"/>
                  <a:gd name="T45" fmla="*/ 22 h 120"/>
                  <a:gd name="T46" fmla="*/ 0 w 135"/>
                  <a:gd name="T47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0">
                    <a:moveTo>
                      <a:pt x="127" y="120"/>
                    </a:moveTo>
                    <a:lnTo>
                      <a:pt x="130" y="103"/>
                    </a:lnTo>
                    <a:lnTo>
                      <a:pt x="133" y="85"/>
                    </a:lnTo>
                    <a:lnTo>
                      <a:pt x="134" y="68"/>
                    </a:lnTo>
                    <a:lnTo>
                      <a:pt x="135" y="49"/>
                    </a:lnTo>
                    <a:lnTo>
                      <a:pt x="135" y="44"/>
                    </a:lnTo>
                    <a:lnTo>
                      <a:pt x="135" y="39"/>
                    </a:lnTo>
                    <a:lnTo>
                      <a:pt x="134" y="28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29" y="17"/>
                    </a:lnTo>
                    <a:lnTo>
                      <a:pt x="125" y="13"/>
                    </a:lnTo>
                    <a:lnTo>
                      <a:pt x="118" y="7"/>
                    </a:lnTo>
                    <a:lnTo>
                      <a:pt x="110" y="5"/>
                    </a:lnTo>
                    <a:lnTo>
                      <a:pt x="101" y="1"/>
                    </a:lnTo>
                    <a:lnTo>
                      <a:pt x="96" y="1"/>
                    </a:lnTo>
                    <a:lnTo>
                      <a:pt x="92" y="0"/>
                    </a:lnTo>
                    <a:lnTo>
                      <a:pt x="88" y="1"/>
                    </a:lnTo>
                    <a:lnTo>
                      <a:pt x="83" y="1"/>
                    </a:lnTo>
                    <a:lnTo>
                      <a:pt x="74" y="5"/>
                    </a:lnTo>
                    <a:lnTo>
                      <a:pt x="57" y="10"/>
                    </a:lnTo>
                    <a:lnTo>
                      <a:pt x="40" y="15"/>
                    </a:lnTo>
                    <a:lnTo>
                      <a:pt x="20" y="22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" name="Freeform 54"/>
              <p:cNvSpPr>
                <a:spLocks/>
              </p:cNvSpPr>
              <p:nvPr/>
            </p:nvSpPr>
            <p:spPr bwMode="auto">
              <a:xfrm>
                <a:off x="5356226" y="3008313"/>
                <a:ext cx="36513" cy="160338"/>
              </a:xfrm>
              <a:custGeom>
                <a:avLst/>
                <a:gdLst>
                  <a:gd name="T0" fmla="*/ 10 w 23"/>
                  <a:gd name="T1" fmla="*/ 1 h 101"/>
                  <a:gd name="T2" fmla="*/ 14 w 23"/>
                  <a:gd name="T3" fmla="*/ 0 h 101"/>
                  <a:gd name="T4" fmla="*/ 18 w 23"/>
                  <a:gd name="T5" fmla="*/ 0 h 101"/>
                  <a:gd name="T6" fmla="*/ 20 w 23"/>
                  <a:gd name="T7" fmla="*/ 1 h 101"/>
                  <a:gd name="T8" fmla="*/ 21 w 23"/>
                  <a:gd name="T9" fmla="*/ 2 h 101"/>
                  <a:gd name="T10" fmla="*/ 21 w 23"/>
                  <a:gd name="T11" fmla="*/ 6 h 101"/>
                  <a:gd name="T12" fmla="*/ 23 w 23"/>
                  <a:gd name="T13" fmla="*/ 10 h 101"/>
                  <a:gd name="T14" fmla="*/ 21 w 23"/>
                  <a:gd name="T15" fmla="*/ 16 h 101"/>
                  <a:gd name="T16" fmla="*/ 21 w 23"/>
                  <a:gd name="T17" fmla="*/ 21 h 101"/>
                  <a:gd name="T18" fmla="*/ 20 w 23"/>
                  <a:gd name="T19" fmla="*/ 27 h 101"/>
                  <a:gd name="T20" fmla="*/ 19 w 23"/>
                  <a:gd name="T21" fmla="*/ 40 h 101"/>
                  <a:gd name="T22" fmla="*/ 15 w 23"/>
                  <a:gd name="T23" fmla="*/ 55 h 101"/>
                  <a:gd name="T24" fmla="*/ 11 w 23"/>
                  <a:gd name="T25" fmla="*/ 68 h 101"/>
                  <a:gd name="T26" fmla="*/ 7 w 23"/>
                  <a:gd name="T27" fmla="*/ 81 h 101"/>
                  <a:gd name="T28" fmla="*/ 6 w 23"/>
                  <a:gd name="T29" fmla="*/ 88 h 101"/>
                  <a:gd name="T30" fmla="*/ 4 w 23"/>
                  <a:gd name="T31" fmla="*/ 93 h 101"/>
                  <a:gd name="T32" fmla="*/ 2 w 23"/>
                  <a:gd name="T33" fmla="*/ 97 h 101"/>
                  <a:gd name="T34" fmla="*/ 0 w 23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01">
                    <a:moveTo>
                      <a:pt x="10" y="1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1" y="16"/>
                    </a:lnTo>
                    <a:lnTo>
                      <a:pt x="21" y="21"/>
                    </a:lnTo>
                    <a:lnTo>
                      <a:pt x="20" y="27"/>
                    </a:lnTo>
                    <a:lnTo>
                      <a:pt x="19" y="40"/>
                    </a:lnTo>
                    <a:lnTo>
                      <a:pt x="15" y="55"/>
                    </a:lnTo>
                    <a:lnTo>
                      <a:pt x="11" y="68"/>
                    </a:lnTo>
                    <a:lnTo>
                      <a:pt x="7" y="81"/>
                    </a:lnTo>
                    <a:lnTo>
                      <a:pt x="6" y="88"/>
                    </a:lnTo>
                    <a:lnTo>
                      <a:pt x="4" y="93"/>
                    </a:lnTo>
                    <a:lnTo>
                      <a:pt x="2" y="97"/>
                    </a:lnTo>
                    <a:lnTo>
                      <a:pt x="0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" name="Freeform 55"/>
              <p:cNvSpPr>
                <a:spLocks/>
              </p:cNvSpPr>
              <p:nvPr/>
            </p:nvSpPr>
            <p:spPr bwMode="auto">
              <a:xfrm>
                <a:off x="5456238" y="3084513"/>
                <a:ext cx="200025" cy="204788"/>
              </a:xfrm>
              <a:custGeom>
                <a:avLst/>
                <a:gdLst>
                  <a:gd name="T0" fmla="*/ 89 w 126"/>
                  <a:gd name="T1" fmla="*/ 129 h 129"/>
                  <a:gd name="T2" fmla="*/ 97 w 126"/>
                  <a:gd name="T3" fmla="*/ 113 h 129"/>
                  <a:gd name="T4" fmla="*/ 106 w 126"/>
                  <a:gd name="T5" fmla="*/ 97 h 129"/>
                  <a:gd name="T6" fmla="*/ 113 w 126"/>
                  <a:gd name="T7" fmla="*/ 80 h 129"/>
                  <a:gd name="T8" fmla="*/ 120 w 126"/>
                  <a:gd name="T9" fmla="*/ 64 h 129"/>
                  <a:gd name="T10" fmla="*/ 122 w 126"/>
                  <a:gd name="T11" fmla="*/ 58 h 129"/>
                  <a:gd name="T12" fmla="*/ 123 w 126"/>
                  <a:gd name="T13" fmla="*/ 54 h 129"/>
                  <a:gd name="T14" fmla="*/ 125 w 126"/>
                  <a:gd name="T15" fmla="*/ 44 h 129"/>
                  <a:gd name="T16" fmla="*/ 126 w 126"/>
                  <a:gd name="T17" fmla="*/ 40 h 129"/>
                  <a:gd name="T18" fmla="*/ 126 w 126"/>
                  <a:gd name="T19" fmla="*/ 34 h 129"/>
                  <a:gd name="T20" fmla="*/ 125 w 126"/>
                  <a:gd name="T21" fmla="*/ 30 h 129"/>
                  <a:gd name="T22" fmla="*/ 122 w 126"/>
                  <a:gd name="T23" fmla="*/ 26 h 129"/>
                  <a:gd name="T24" fmla="*/ 117 w 126"/>
                  <a:gd name="T25" fmla="*/ 19 h 129"/>
                  <a:gd name="T26" fmla="*/ 112 w 126"/>
                  <a:gd name="T27" fmla="*/ 13 h 129"/>
                  <a:gd name="T28" fmla="*/ 104 w 126"/>
                  <a:gd name="T29" fmla="*/ 8 h 129"/>
                  <a:gd name="T30" fmla="*/ 100 w 126"/>
                  <a:gd name="T31" fmla="*/ 6 h 129"/>
                  <a:gd name="T32" fmla="*/ 96 w 126"/>
                  <a:gd name="T33" fmla="*/ 4 h 129"/>
                  <a:gd name="T34" fmla="*/ 91 w 126"/>
                  <a:gd name="T35" fmla="*/ 3 h 129"/>
                  <a:gd name="T36" fmla="*/ 87 w 126"/>
                  <a:gd name="T37" fmla="*/ 2 h 129"/>
                  <a:gd name="T38" fmla="*/ 78 w 126"/>
                  <a:gd name="T39" fmla="*/ 2 h 129"/>
                  <a:gd name="T40" fmla="*/ 59 w 126"/>
                  <a:gd name="T41" fmla="*/ 2 h 129"/>
                  <a:gd name="T42" fmla="*/ 41 w 126"/>
                  <a:gd name="T43" fmla="*/ 0 h 129"/>
                  <a:gd name="T44" fmla="*/ 20 w 126"/>
                  <a:gd name="T45" fmla="*/ 0 h 129"/>
                  <a:gd name="T46" fmla="*/ 0 w 126"/>
                  <a:gd name="T4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89" y="129"/>
                    </a:moveTo>
                    <a:lnTo>
                      <a:pt x="97" y="113"/>
                    </a:lnTo>
                    <a:lnTo>
                      <a:pt x="106" y="97"/>
                    </a:lnTo>
                    <a:lnTo>
                      <a:pt x="113" y="80"/>
                    </a:lnTo>
                    <a:lnTo>
                      <a:pt x="120" y="64"/>
                    </a:lnTo>
                    <a:lnTo>
                      <a:pt x="122" y="58"/>
                    </a:lnTo>
                    <a:lnTo>
                      <a:pt x="123" y="54"/>
                    </a:lnTo>
                    <a:lnTo>
                      <a:pt x="125" y="44"/>
                    </a:lnTo>
                    <a:lnTo>
                      <a:pt x="126" y="40"/>
                    </a:lnTo>
                    <a:lnTo>
                      <a:pt x="126" y="34"/>
                    </a:lnTo>
                    <a:lnTo>
                      <a:pt x="125" y="30"/>
                    </a:lnTo>
                    <a:lnTo>
                      <a:pt x="122" y="26"/>
                    </a:lnTo>
                    <a:lnTo>
                      <a:pt x="117" y="19"/>
                    </a:lnTo>
                    <a:lnTo>
                      <a:pt x="112" y="13"/>
                    </a:lnTo>
                    <a:lnTo>
                      <a:pt x="104" y="8"/>
                    </a:lnTo>
                    <a:lnTo>
                      <a:pt x="100" y="6"/>
                    </a:lnTo>
                    <a:lnTo>
                      <a:pt x="96" y="4"/>
                    </a:lnTo>
                    <a:lnTo>
                      <a:pt x="91" y="3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59" y="2"/>
                    </a:lnTo>
                    <a:lnTo>
                      <a:pt x="41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" name="Freeform 56"/>
              <p:cNvSpPr>
                <a:spLocks/>
              </p:cNvSpPr>
              <p:nvPr/>
            </p:nvSpPr>
            <p:spPr bwMode="auto">
              <a:xfrm>
                <a:off x="5526088" y="3087688"/>
                <a:ext cx="80963" cy="144463"/>
              </a:xfrm>
              <a:custGeom>
                <a:avLst/>
                <a:gdLst>
                  <a:gd name="T0" fmla="*/ 41 w 51"/>
                  <a:gd name="T1" fmla="*/ 0 h 91"/>
                  <a:gd name="T2" fmla="*/ 45 w 51"/>
                  <a:gd name="T3" fmla="*/ 1 h 91"/>
                  <a:gd name="T4" fmla="*/ 48 w 51"/>
                  <a:gd name="T5" fmla="*/ 2 h 91"/>
                  <a:gd name="T6" fmla="*/ 51 w 51"/>
                  <a:gd name="T7" fmla="*/ 4 h 91"/>
                  <a:gd name="T8" fmla="*/ 51 w 51"/>
                  <a:gd name="T9" fmla="*/ 5 h 91"/>
                  <a:gd name="T10" fmla="*/ 51 w 51"/>
                  <a:gd name="T11" fmla="*/ 9 h 91"/>
                  <a:gd name="T12" fmla="*/ 49 w 51"/>
                  <a:gd name="T13" fmla="*/ 13 h 91"/>
                  <a:gd name="T14" fmla="*/ 48 w 51"/>
                  <a:gd name="T15" fmla="*/ 18 h 91"/>
                  <a:gd name="T16" fmla="*/ 43 w 51"/>
                  <a:gd name="T17" fmla="*/ 28 h 91"/>
                  <a:gd name="T18" fmla="*/ 36 w 51"/>
                  <a:gd name="T19" fmla="*/ 40 h 91"/>
                  <a:gd name="T20" fmla="*/ 28 w 51"/>
                  <a:gd name="T21" fmla="*/ 52 h 91"/>
                  <a:gd name="T22" fmla="*/ 21 w 51"/>
                  <a:gd name="T23" fmla="*/ 64 h 91"/>
                  <a:gd name="T24" fmla="*/ 13 w 51"/>
                  <a:gd name="T25" fmla="*/ 76 h 91"/>
                  <a:gd name="T26" fmla="*/ 9 w 51"/>
                  <a:gd name="T27" fmla="*/ 81 h 91"/>
                  <a:gd name="T28" fmla="*/ 6 w 51"/>
                  <a:gd name="T29" fmla="*/ 85 h 91"/>
                  <a:gd name="T30" fmla="*/ 2 w 51"/>
                  <a:gd name="T31" fmla="*/ 89 h 91"/>
                  <a:gd name="T32" fmla="*/ 0 w 51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91">
                    <a:moveTo>
                      <a:pt x="41" y="0"/>
                    </a:moveTo>
                    <a:lnTo>
                      <a:pt x="45" y="1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9"/>
                    </a:lnTo>
                    <a:lnTo>
                      <a:pt x="49" y="13"/>
                    </a:lnTo>
                    <a:lnTo>
                      <a:pt x="48" y="18"/>
                    </a:lnTo>
                    <a:lnTo>
                      <a:pt x="43" y="28"/>
                    </a:lnTo>
                    <a:lnTo>
                      <a:pt x="36" y="40"/>
                    </a:lnTo>
                    <a:lnTo>
                      <a:pt x="28" y="52"/>
                    </a:lnTo>
                    <a:lnTo>
                      <a:pt x="21" y="64"/>
                    </a:lnTo>
                    <a:lnTo>
                      <a:pt x="13" y="76"/>
                    </a:lnTo>
                    <a:lnTo>
                      <a:pt x="9" y="81"/>
                    </a:lnTo>
                    <a:lnTo>
                      <a:pt x="6" y="85"/>
                    </a:lnTo>
                    <a:lnTo>
                      <a:pt x="2" y="89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" name="Freeform 57"/>
              <p:cNvSpPr>
                <a:spLocks/>
              </p:cNvSpPr>
              <p:nvPr/>
            </p:nvSpPr>
            <p:spPr bwMode="auto">
              <a:xfrm>
                <a:off x="5646738" y="3186113"/>
                <a:ext cx="171450" cy="239713"/>
              </a:xfrm>
              <a:custGeom>
                <a:avLst/>
                <a:gdLst>
                  <a:gd name="T0" fmla="*/ 43 w 108"/>
                  <a:gd name="T1" fmla="*/ 151 h 151"/>
                  <a:gd name="T2" fmla="*/ 69 w 108"/>
                  <a:gd name="T3" fmla="*/ 126 h 151"/>
                  <a:gd name="T4" fmla="*/ 92 w 108"/>
                  <a:gd name="T5" fmla="*/ 100 h 151"/>
                  <a:gd name="T6" fmla="*/ 96 w 108"/>
                  <a:gd name="T7" fmla="*/ 95 h 151"/>
                  <a:gd name="T8" fmla="*/ 99 w 108"/>
                  <a:gd name="T9" fmla="*/ 91 h 151"/>
                  <a:gd name="T10" fmla="*/ 104 w 108"/>
                  <a:gd name="T11" fmla="*/ 82 h 151"/>
                  <a:gd name="T12" fmla="*/ 106 w 108"/>
                  <a:gd name="T13" fmla="*/ 78 h 151"/>
                  <a:gd name="T14" fmla="*/ 107 w 108"/>
                  <a:gd name="T15" fmla="*/ 74 h 151"/>
                  <a:gd name="T16" fmla="*/ 108 w 108"/>
                  <a:gd name="T17" fmla="*/ 69 h 151"/>
                  <a:gd name="T18" fmla="*/ 107 w 108"/>
                  <a:gd name="T19" fmla="*/ 63 h 151"/>
                  <a:gd name="T20" fmla="*/ 104 w 108"/>
                  <a:gd name="T21" fmla="*/ 55 h 151"/>
                  <a:gd name="T22" fmla="*/ 100 w 108"/>
                  <a:gd name="T23" fmla="*/ 49 h 151"/>
                  <a:gd name="T24" fmla="*/ 95 w 108"/>
                  <a:gd name="T25" fmla="*/ 41 h 151"/>
                  <a:gd name="T26" fmla="*/ 92 w 108"/>
                  <a:gd name="T27" fmla="*/ 37 h 151"/>
                  <a:gd name="T28" fmla="*/ 89 w 108"/>
                  <a:gd name="T29" fmla="*/ 35 h 151"/>
                  <a:gd name="T30" fmla="*/ 85 w 108"/>
                  <a:gd name="T31" fmla="*/ 32 h 151"/>
                  <a:gd name="T32" fmla="*/ 81 w 108"/>
                  <a:gd name="T33" fmla="*/ 29 h 151"/>
                  <a:gd name="T34" fmla="*/ 73 w 108"/>
                  <a:gd name="T35" fmla="*/ 27 h 151"/>
                  <a:gd name="T36" fmla="*/ 56 w 108"/>
                  <a:gd name="T37" fmla="*/ 20 h 151"/>
                  <a:gd name="T38" fmla="*/ 37 w 108"/>
                  <a:gd name="T39" fmla="*/ 14 h 151"/>
                  <a:gd name="T40" fmla="*/ 19 w 108"/>
                  <a:gd name="T41" fmla="*/ 7 h 151"/>
                  <a:gd name="T42" fmla="*/ 0 w 108"/>
                  <a:gd name="T4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51">
                    <a:moveTo>
                      <a:pt x="43" y="151"/>
                    </a:moveTo>
                    <a:lnTo>
                      <a:pt x="69" y="126"/>
                    </a:lnTo>
                    <a:lnTo>
                      <a:pt x="92" y="100"/>
                    </a:lnTo>
                    <a:lnTo>
                      <a:pt x="96" y="95"/>
                    </a:lnTo>
                    <a:lnTo>
                      <a:pt x="99" y="91"/>
                    </a:lnTo>
                    <a:lnTo>
                      <a:pt x="104" y="82"/>
                    </a:lnTo>
                    <a:lnTo>
                      <a:pt x="106" y="78"/>
                    </a:lnTo>
                    <a:lnTo>
                      <a:pt x="107" y="74"/>
                    </a:lnTo>
                    <a:lnTo>
                      <a:pt x="108" y="69"/>
                    </a:lnTo>
                    <a:lnTo>
                      <a:pt x="107" y="63"/>
                    </a:lnTo>
                    <a:lnTo>
                      <a:pt x="104" y="55"/>
                    </a:lnTo>
                    <a:lnTo>
                      <a:pt x="100" y="49"/>
                    </a:lnTo>
                    <a:lnTo>
                      <a:pt x="95" y="41"/>
                    </a:lnTo>
                    <a:lnTo>
                      <a:pt x="92" y="37"/>
                    </a:lnTo>
                    <a:lnTo>
                      <a:pt x="89" y="35"/>
                    </a:lnTo>
                    <a:lnTo>
                      <a:pt x="85" y="32"/>
                    </a:lnTo>
                    <a:lnTo>
                      <a:pt x="81" y="29"/>
                    </a:lnTo>
                    <a:lnTo>
                      <a:pt x="73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9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" name="Freeform 58"/>
              <p:cNvSpPr>
                <a:spLocks/>
              </p:cNvSpPr>
              <p:nvPr/>
            </p:nvSpPr>
            <p:spPr bwMode="auto">
              <a:xfrm>
                <a:off x="5664201" y="3232150"/>
                <a:ext cx="120650" cy="117475"/>
              </a:xfrm>
              <a:custGeom>
                <a:avLst/>
                <a:gdLst>
                  <a:gd name="T0" fmla="*/ 70 w 76"/>
                  <a:gd name="T1" fmla="*/ 0 h 74"/>
                  <a:gd name="T2" fmla="*/ 72 w 76"/>
                  <a:gd name="T3" fmla="*/ 2 h 74"/>
                  <a:gd name="T4" fmla="*/ 75 w 76"/>
                  <a:gd name="T5" fmla="*/ 4 h 74"/>
                  <a:gd name="T6" fmla="*/ 76 w 76"/>
                  <a:gd name="T7" fmla="*/ 6 h 74"/>
                  <a:gd name="T8" fmla="*/ 76 w 76"/>
                  <a:gd name="T9" fmla="*/ 8 h 74"/>
                  <a:gd name="T10" fmla="*/ 75 w 76"/>
                  <a:gd name="T11" fmla="*/ 11 h 74"/>
                  <a:gd name="T12" fmla="*/ 72 w 76"/>
                  <a:gd name="T13" fmla="*/ 15 h 74"/>
                  <a:gd name="T14" fmla="*/ 70 w 76"/>
                  <a:gd name="T15" fmla="*/ 19 h 74"/>
                  <a:gd name="T16" fmla="*/ 66 w 76"/>
                  <a:gd name="T17" fmla="*/ 23 h 74"/>
                  <a:gd name="T18" fmla="*/ 62 w 76"/>
                  <a:gd name="T19" fmla="*/ 28 h 74"/>
                  <a:gd name="T20" fmla="*/ 51 w 76"/>
                  <a:gd name="T21" fmla="*/ 37 h 74"/>
                  <a:gd name="T22" fmla="*/ 40 w 76"/>
                  <a:gd name="T23" fmla="*/ 46 h 74"/>
                  <a:gd name="T24" fmla="*/ 29 w 76"/>
                  <a:gd name="T25" fmla="*/ 54 h 74"/>
                  <a:gd name="T26" fmla="*/ 17 w 76"/>
                  <a:gd name="T27" fmla="*/ 62 h 74"/>
                  <a:gd name="T28" fmla="*/ 8 w 76"/>
                  <a:gd name="T29" fmla="*/ 68 h 74"/>
                  <a:gd name="T30" fmla="*/ 4 w 76"/>
                  <a:gd name="T31" fmla="*/ 71 h 74"/>
                  <a:gd name="T32" fmla="*/ 0 w 76"/>
                  <a:gd name="T3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4">
                    <a:moveTo>
                      <a:pt x="70" y="0"/>
                    </a:moveTo>
                    <a:lnTo>
                      <a:pt x="72" y="2"/>
                    </a:lnTo>
                    <a:lnTo>
                      <a:pt x="75" y="4"/>
                    </a:lnTo>
                    <a:lnTo>
                      <a:pt x="76" y="6"/>
                    </a:lnTo>
                    <a:lnTo>
                      <a:pt x="76" y="8"/>
                    </a:lnTo>
                    <a:lnTo>
                      <a:pt x="75" y="11"/>
                    </a:lnTo>
                    <a:lnTo>
                      <a:pt x="72" y="15"/>
                    </a:lnTo>
                    <a:lnTo>
                      <a:pt x="70" y="19"/>
                    </a:lnTo>
                    <a:lnTo>
                      <a:pt x="66" y="23"/>
                    </a:lnTo>
                    <a:lnTo>
                      <a:pt x="62" y="28"/>
                    </a:lnTo>
                    <a:lnTo>
                      <a:pt x="51" y="37"/>
                    </a:lnTo>
                    <a:lnTo>
                      <a:pt x="40" y="46"/>
                    </a:lnTo>
                    <a:lnTo>
                      <a:pt x="29" y="54"/>
                    </a:lnTo>
                    <a:lnTo>
                      <a:pt x="17" y="62"/>
                    </a:lnTo>
                    <a:lnTo>
                      <a:pt x="8" y="68"/>
                    </a:lnTo>
                    <a:lnTo>
                      <a:pt x="4" y="71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" name="Freeform 59"/>
              <p:cNvSpPr>
                <a:spLocks/>
              </p:cNvSpPr>
              <p:nvPr/>
            </p:nvSpPr>
            <p:spPr bwMode="auto">
              <a:xfrm>
                <a:off x="5781676" y="3344863"/>
                <a:ext cx="141288" cy="247650"/>
              </a:xfrm>
              <a:custGeom>
                <a:avLst/>
                <a:gdLst>
                  <a:gd name="T0" fmla="*/ 0 w 89"/>
                  <a:gd name="T1" fmla="*/ 156 h 156"/>
                  <a:gd name="T2" fmla="*/ 15 w 89"/>
                  <a:gd name="T3" fmla="*/ 148 h 156"/>
                  <a:gd name="T4" fmla="*/ 31 w 89"/>
                  <a:gd name="T5" fmla="*/ 140 h 156"/>
                  <a:gd name="T6" fmla="*/ 48 w 89"/>
                  <a:gd name="T7" fmla="*/ 132 h 156"/>
                  <a:gd name="T8" fmla="*/ 62 w 89"/>
                  <a:gd name="T9" fmla="*/ 123 h 156"/>
                  <a:gd name="T10" fmla="*/ 68 w 89"/>
                  <a:gd name="T11" fmla="*/ 120 h 156"/>
                  <a:gd name="T12" fmla="*/ 73 w 89"/>
                  <a:gd name="T13" fmla="*/ 117 h 156"/>
                  <a:gd name="T14" fmla="*/ 80 w 89"/>
                  <a:gd name="T15" fmla="*/ 110 h 156"/>
                  <a:gd name="T16" fmla="*/ 83 w 89"/>
                  <a:gd name="T17" fmla="*/ 107 h 156"/>
                  <a:gd name="T18" fmla="*/ 86 w 89"/>
                  <a:gd name="T19" fmla="*/ 103 h 156"/>
                  <a:gd name="T20" fmla="*/ 87 w 89"/>
                  <a:gd name="T21" fmla="*/ 100 h 156"/>
                  <a:gd name="T22" fmla="*/ 89 w 89"/>
                  <a:gd name="T23" fmla="*/ 94 h 156"/>
                  <a:gd name="T24" fmla="*/ 89 w 89"/>
                  <a:gd name="T25" fmla="*/ 86 h 156"/>
                  <a:gd name="T26" fmla="*/ 87 w 89"/>
                  <a:gd name="T27" fmla="*/ 77 h 156"/>
                  <a:gd name="T28" fmla="*/ 85 w 89"/>
                  <a:gd name="T29" fmla="*/ 68 h 156"/>
                  <a:gd name="T30" fmla="*/ 81 w 89"/>
                  <a:gd name="T31" fmla="*/ 60 h 156"/>
                  <a:gd name="T32" fmla="*/ 78 w 89"/>
                  <a:gd name="T33" fmla="*/ 56 h 156"/>
                  <a:gd name="T34" fmla="*/ 76 w 89"/>
                  <a:gd name="T35" fmla="*/ 54 h 156"/>
                  <a:gd name="T36" fmla="*/ 68 w 89"/>
                  <a:gd name="T37" fmla="*/ 47 h 156"/>
                  <a:gd name="T38" fmla="*/ 53 w 89"/>
                  <a:gd name="T39" fmla="*/ 37 h 156"/>
                  <a:gd name="T40" fmla="*/ 39 w 89"/>
                  <a:gd name="T41" fmla="*/ 25 h 156"/>
                  <a:gd name="T42" fmla="*/ 23 w 89"/>
                  <a:gd name="T43" fmla="*/ 12 h 156"/>
                  <a:gd name="T44" fmla="*/ 7 w 89"/>
                  <a:gd name="T4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" h="156">
                    <a:moveTo>
                      <a:pt x="0" y="156"/>
                    </a:moveTo>
                    <a:lnTo>
                      <a:pt x="15" y="148"/>
                    </a:lnTo>
                    <a:lnTo>
                      <a:pt x="31" y="140"/>
                    </a:lnTo>
                    <a:lnTo>
                      <a:pt x="48" y="132"/>
                    </a:lnTo>
                    <a:lnTo>
                      <a:pt x="62" y="123"/>
                    </a:lnTo>
                    <a:lnTo>
                      <a:pt x="68" y="120"/>
                    </a:lnTo>
                    <a:lnTo>
                      <a:pt x="73" y="117"/>
                    </a:lnTo>
                    <a:lnTo>
                      <a:pt x="80" y="110"/>
                    </a:lnTo>
                    <a:lnTo>
                      <a:pt x="83" y="107"/>
                    </a:lnTo>
                    <a:lnTo>
                      <a:pt x="86" y="103"/>
                    </a:lnTo>
                    <a:lnTo>
                      <a:pt x="87" y="100"/>
                    </a:lnTo>
                    <a:lnTo>
                      <a:pt x="89" y="94"/>
                    </a:lnTo>
                    <a:lnTo>
                      <a:pt x="89" y="86"/>
                    </a:lnTo>
                    <a:lnTo>
                      <a:pt x="87" y="77"/>
                    </a:lnTo>
                    <a:lnTo>
                      <a:pt x="85" y="68"/>
                    </a:lnTo>
                    <a:lnTo>
                      <a:pt x="81" y="60"/>
                    </a:lnTo>
                    <a:lnTo>
                      <a:pt x="78" y="56"/>
                    </a:lnTo>
                    <a:lnTo>
                      <a:pt x="76" y="54"/>
                    </a:lnTo>
                    <a:lnTo>
                      <a:pt x="68" y="47"/>
                    </a:lnTo>
                    <a:lnTo>
                      <a:pt x="53" y="37"/>
                    </a:lnTo>
                    <a:lnTo>
                      <a:pt x="39" y="25"/>
                    </a:lnTo>
                    <a:lnTo>
                      <a:pt x="23" y="1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" name="Freeform 60"/>
              <p:cNvSpPr>
                <a:spLocks/>
              </p:cNvSpPr>
              <p:nvPr/>
            </p:nvSpPr>
            <p:spPr bwMode="auto">
              <a:xfrm>
                <a:off x="5757863" y="3427413"/>
                <a:ext cx="150813" cy="76200"/>
              </a:xfrm>
              <a:custGeom>
                <a:avLst/>
                <a:gdLst>
                  <a:gd name="T0" fmla="*/ 89 w 95"/>
                  <a:gd name="T1" fmla="*/ 0 h 48"/>
                  <a:gd name="T2" fmla="*/ 92 w 95"/>
                  <a:gd name="T3" fmla="*/ 3 h 48"/>
                  <a:gd name="T4" fmla="*/ 93 w 95"/>
                  <a:gd name="T5" fmla="*/ 7 h 48"/>
                  <a:gd name="T6" fmla="*/ 95 w 95"/>
                  <a:gd name="T7" fmla="*/ 8 h 48"/>
                  <a:gd name="T8" fmla="*/ 93 w 95"/>
                  <a:gd name="T9" fmla="*/ 11 h 48"/>
                  <a:gd name="T10" fmla="*/ 92 w 95"/>
                  <a:gd name="T11" fmla="*/ 13 h 48"/>
                  <a:gd name="T12" fmla="*/ 88 w 95"/>
                  <a:gd name="T13" fmla="*/ 16 h 48"/>
                  <a:gd name="T14" fmla="*/ 84 w 95"/>
                  <a:gd name="T15" fmla="*/ 19 h 48"/>
                  <a:gd name="T16" fmla="*/ 79 w 95"/>
                  <a:gd name="T17" fmla="*/ 21 h 48"/>
                  <a:gd name="T18" fmla="*/ 74 w 95"/>
                  <a:gd name="T19" fmla="*/ 24 h 48"/>
                  <a:gd name="T20" fmla="*/ 60 w 95"/>
                  <a:gd name="T21" fmla="*/ 29 h 48"/>
                  <a:gd name="T22" fmla="*/ 47 w 95"/>
                  <a:gd name="T23" fmla="*/ 34 h 48"/>
                  <a:gd name="T24" fmla="*/ 33 w 95"/>
                  <a:gd name="T25" fmla="*/ 38 h 48"/>
                  <a:gd name="T26" fmla="*/ 20 w 95"/>
                  <a:gd name="T27" fmla="*/ 42 h 48"/>
                  <a:gd name="T28" fmla="*/ 15 w 95"/>
                  <a:gd name="T29" fmla="*/ 45 h 48"/>
                  <a:gd name="T30" fmla="*/ 9 w 95"/>
                  <a:gd name="T31" fmla="*/ 46 h 48"/>
                  <a:gd name="T32" fmla="*/ 4 w 95"/>
                  <a:gd name="T33" fmla="*/ 48 h 48"/>
                  <a:gd name="T34" fmla="*/ 0 w 95"/>
                  <a:gd name="T3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48">
                    <a:moveTo>
                      <a:pt x="89" y="0"/>
                    </a:moveTo>
                    <a:lnTo>
                      <a:pt x="92" y="3"/>
                    </a:lnTo>
                    <a:lnTo>
                      <a:pt x="93" y="7"/>
                    </a:lnTo>
                    <a:lnTo>
                      <a:pt x="95" y="8"/>
                    </a:lnTo>
                    <a:lnTo>
                      <a:pt x="93" y="11"/>
                    </a:lnTo>
                    <a:lnTo>
                      <a:pt x="92" y="13"/>
                    </a:lnTo>
                    <a:lnTo>
                      <a:pt x="88" y="16"/>
                    </a:lnTo>
                    <a:lnTo>
                      <a:pt x="84" y="19"/>
                    </a:lnTo>
                    <a:lnTo>
                      <a:pt x="79" y="21"/>
                    </a:lnTo>
                    <a:lnTo>
                      <a:pt x="74" y="24"/>
                    </a:lnTo>
                    <a:lnTo>
                      <a:pt x="60" y="29"/>
                    </a:lnTo>
                    <a:lnTo>
                      <a:pt x="47" y="34"/>
                    </a:lnTo>
                    <a:lnTo>
                      <a:pt x="33" y="38"/>
                    </a:lnTo>
                    <a:lnTo>
                      <a:pt x="20" y="42"/>
                    </a:lnTo>
                    <a:lnTo>
                      <a:pt x="15" y="45"/>
                    </a:lnTo>
                    <a:lnTo>
                      <a:pt x="9" y="46"/>
                    </a:lnTo>
                    <a:lnTo>
                      <a:pt x="4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" name="Freeform 61"/>
              <p:cNvSpPr>
                <a:spLocks/>
              </p:cNvSpPr>
              <p:nvPr/>
            </p:nvSpPr>
            <p:spPr bwMode="auto">
              <a:xfrm>
                <a:off x="5789613" y="3540125"/>
                <a:ext cx="173038" cy="230188"/>
              </a:xfrm>
              <a:custGeom>
                <a:avLst/>
                <a:gdLst>
                  <a:gd name="T0" fmla="*/ 0 w 109"/>
                  <a:gd name="T1" fmla="*/ 145 h 145"/>
                  <a:gd name="T2" fmla="*/ 17 w 109"/>
                  <a:gd name="T3" fmla="*/ 144 h 145"/>
                  <a:gd name="T4" fmla="*/ 35 w 109"/>
                  <a:gd name="T5" fmla="*/ 142 h 145"/>
                  <a:gd name="T6" fmla="*/ 52 w 109"/>
                  <a:gd name="T7" fmla="*/ 139 h 145"/>
                  <a:gd name="T8" fmla="*/ 71 w 109"/>
                  <a:gd name="T9" fmla="*/ 135 h 145"/>
                  <a:gd name="T10" fmla="*/ 76 w 109"/>
                  <a:gd name="T11" fmla="*/ 134 h 145"/>
                  <a:gd name="T12" fmla="*/ 81 w 109"/>
                  <a:gd name="T13" fmla="*/ 132 h 145"/>
                  <a:gd name="T14" fmla="*/ 90 w 109"/>
                  <a:gd name="T15" fmla="*/ 128 h 145"/>
                  <a:gd name="T16" fmla="*/ 94 w 109"/>
                  <a:gd name="T17" fmla="*/ 127 h 145"/>
                  <a:gd name="T18" fmla="*/ 98 w 109"/>
                  <a:gd name="T19" fmla="*/ 124 h 145"/>
                  <a:gd name="T20" fmla="*/ 101 w 109"/>
                  <a:gd name="T21" fmla="*/ 121 h 145"/>
                  <a:gd name="T22" fmla="*/ 103 w 109"/>
                  <a:gd name="T23" fmla="*/ 117 h 145"/>
                  <a:gd name="T24" fmla="*/ 106 w 109"/>
                  <a:gd name="T25" fmla="*/ 109 h 145"/>
                  <a:gd name="T26" fmla="*/ 109 w 109"/>
                  <a:gd name="T27" fmla="*/ 100 h 145"/>
                  <a:gd name="T28" fmla="*/ 109 w 109"/>
                  <a:gd name="T29" fmla="*/ 90 h 145"/>
                  <a:gd name="T30" fmla="*/ 107 w 109"/>
                  <a:gd name="T31" fmla="*/ 81 h 145"/>
                  <a:gd name="T32" fmla="*/ 106 w 109"/>
                  <a:gd name="T33" fmla="*/ 77 h 145"/>
                  <a:gd name="T34" fmla="*/ 105 w 109"/>
                  <a:gd name="T35" fmla="*/ 73 h 145"/>
                  <a:gd name="T36" fmla="*/ 99 w 109"/>
                  <a:gd name="T37" fmla="*/ 66 h 145"/>
                  <a:gd name="T38" fmla="*/ 90 w 109"/>
                  <a:gd name="T39" fmla="*/ 50 h 145"/>
                  <a:gd name="T40" fmla="*/ 80 w 109"/>
                  <a:gd name="T41" fmla="*/ 34 h 145"/>
                  <a:gd name="T42" fmla="*/ 69 w 109"/>
                  <a:gd name="T43" fmla="*/ 17 h 145"/>
                  <a:gd name="T44" fmla="*/ 57 w 109"/>
                  <a:gd name="T4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" h="145">
                    <a:moveTo>
                      <a:pt x="0" y="145"/>
                    </a:moveTo>
                    <a:lnTo>
                      <a:pt x="17" y="144"/>
                    </a:lnTo>
                    <a:lnTo>
                      <a:pt x="35" y="142"/>
                    </a:lnTo>
                    <a:lnTo>
                      <a:pt x="52" y="139"/>
                    </a:lnTo>
                    <a:lnTo>
                      <a:pt x="71" y="135"/>
                    </a:lnTo>
                    <a:lnTo>
                      <a:pt x="76" y="134"/>
                    </a:lnTo>
                    <a:lnTo>
                      <a:pt x="81" y="132"/>
                    </a:lnTo>
                    <a:lnTo>
                      <a:pt x="90" y="128"/>
                    </a:lnTo>
                    <a:lnTo>
                      <a:pt x="94" y="127"/>
                    </a:lnTo>
                    <a:lnTo>
                      <a:pt x="98" y="124"/>
                    </a:lnTo>
                    <a:lnTo>
                      <a:pt x="101" y="121"/>
                    </a:lnTo>
                    <a:lnTo>
                      <a:pt x="103" y="117"/>
                    </a:lnTo>
                    <a:lnTo>
                      <a:pt x="106" y="109"/>
                    </a:lnTo>
                    <a:lnTo>
                      <a:pt x="109" y="100"/>
                    </a:lnTo>
                    <a:lnTo>
                      <a:pt x="109" y="90"/>
                    </a:lnTo>
                    <a:lnTo>
                      <a:pt x="107" y="81"/>
                    </a:lnTo>
                    <a:lnTo>
                      <a:pt x="106" y="77"/>
                    </a:lnTo>
                    <a:lnTo>
                      <a:pt x="105" y="73"/>
                    </a:lnTo>
                    <a:lnTo>
                      <a:pt x="99" y="66"/>
                    </a:lnTo>
                    <a:lnTo>
                      <a:pt x="90" y="50"/>
                    </a:lnTo>
                    <a:lnTo>
                      <a:pt x="80" y="34"/>
                    </a:lnTo>
                    <a:lnTo>
                      <a:pt x="69" y="17"/>
                    </a:lnTo>
                    <a:lnTo>
                      <a:pt x="5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" name="Freeform 62"/>
              <p:cNvSpPr>
                <a:spLocks/>
              </p:cNvSpPr>
              <p:nvPr/>
            </p:nvSpPr>
            <p:spPr bwMode="auto">
              <a:xfrm>
                <a:off x="5795963" y="3654425"/>
                <a:ext cx="161925" cy="28575"/>
              </a:xfrm>
              <a:custGeom>
                <a:avLst/>
                <a:gdLst>
                  <a:gd name="T0" fmla="*/ 99 w 102"/>
                  <a:gd name="T1" fmla="*/ 0 h 18"/>
                  <a:gd name="T2" fmla="*/ 101 w 102"/>
                  <a:gd name="T3" fmla="*/ 4 h 18"/>
                  <a:gd name="T4" fmla="*/ 102 w 102"/>
                  <a:gd name="T5" fmla="*/ 8 h 18"/>
                  <a:gd name="T6" fmla="*/ 102 w 102"/>
                  <a:gd name="T7" fmla="*/ 9 h 18"/>
                  <a:gd name="T8" fmla="*/ 101 w 102"/>
                  <a:gd name="T9" fmla="*/ 11 h 18"/>
                  <a:gd name="T10" fmla="*/ 98 w 102"/>
                  <a:gd name="T11" fmla="*/ 13 h 18"/>
                  <a:gd name="T12" fmla="*/ 94 w 102"/>
                  <a:gd name="T13" fmla="*/ 15 h 18"/>
                  <a:gd name="T14" fmla="*/ 89 w 102"/>
                  <a:gd name="T15" fmla="*/ 16 h 18"/>
                  <a:gd name="T16" fmla="*/ 84 w 102"/>
                  <a:gd name="T17" fmla="*/ 16 h 18"/>
                  <a:gd name="T18" fmla="*/ 77 w 102"/>
                  <a:gd name="T19" fmla="*/ 17 h 18"/>
                  <a:gd name="T20" fmla="*/ 63 w 102"/>
                  <a:gd name="T21" fmla="*/ 18 h 18"/>
                  <a:gd name="T22" fmla="*/ 48 w 102"/>
                  <a:gd name="T23" fmla="*/ 18 h 18"/>
                  <a:gd name="T24" fmla="*/ 34 w 102"/>
                  <a:gd name="T25" fmla="*/ 18 h 18"/>
                  <a:gd name="T26" fmla="*/ 21 w 102"/>
                  <a:gd name="T27" fmla="*/ 17 h 18"/>
                  <a:gd name="T28" fmla="*/ 14 w 102"/>
                  <a:gd name="T29" fmla="*/ 17 h 18"/>
                  <a:gd name="T30" fmla="*/ 9 w 102"/>
                  <a:gd name="T31" fmla="*/ 17 h 18"/>
                  <a:gd name="T32" fmla="*/ 4 w 102"/>
                  <a:gd name="T33" fmla="*/ 16 h 18"/>
                  <a:gd name="T34" fmla="*/ 0 w 102"/>
                  <a:gd name="T3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8">
                    <a:moveTo>
                      <a:pt x="99" y="0"/>
                    </a:moveTo>
                    <a:lnTo>
                      <a:pt x="101" y="4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1" y="11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89" y="16"/>
                    </a:lnTo>
                    <a:lnTo>
                      <a:pt x="84" y="16"/>
                    </a:lnTo>
                    <a:lnTo>
                      <a:pt x="77" y="17"/>
                    </a:lnTo>
                    <a:lnTo>
                      <a:pt x="63" y="18"/>
                    </a:lnTo>
                    <a:lnTo>
                      <a:pt x="48" y="18"/>
                    </a:lnTo>
                    <a:lnTo>
                      <a:pt x="34" y="18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9" y="17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5" name="Freeform 63"/>
              <p:cNvSpPr>
                <a:spLocks/>
              </p:cNvSpPr>
              <p:nvPr/>
            </p:nvSpPr>
            <p:spPr bwMode="auto">
              <a:xfrm>
                <a:off x="5738813" y="3754438"/>
                <a:ext cx="193675" cy="209550"/>
              </a:xfrm>
              <a:custGeom>
                <a:avLst/>
                <a:gdLst>
                  <a:gd name="T0" fmla="*/ 0 w 122"/>
                  <a:gd name="T1" fmla="*/ 118 h 132"/>
                  <a:gd name="T2" fmla="*/ 17 w 122"/>
                  <a:gd name="T3" fmla="*/ 123 h 132"/>
                  <a:gd name="T4" fmla="*/ 34 w 122"/>
                  <a:gd name="T5" fmla="*/ 127 h 132"/>
                  <a:gd name="T6" fmla="*/ 53 w 122"/>
                  <a:gd name="T7" fmla="*/ 130 h 132"/>
                  <a:gd name="T8" fmla="*/ 70 w 122"/>
                  <a:gd name="T9" fmla="*/ 132 h 132"/>
                  <a:gd name="T10" fmla="*/ 76 w 122"/>
                  <a:gd name="T11" fmla="*/ 132 h 132"/>
                  <a:gd name="T12" fmla="*/ 82 w 122"/>
                  <a:gd name="T13" fmla="*/ 132 h 132"/>
                  <a:gd name="T14" fmla="*/ 91 w 122"/>
                  <a:gd name="T15" fmla="*/ 132 h 132"/>
                  <a:gd name="T16" fmla="*/ 95 w 122"/>
                  <a:gd name="T17" fmla="*/ 132 h 132"/>
                  <a:gd name="T18" fmla="*/ 100 w 122"/>
                  <a:gd name="T19" fmla="*/ 131 h 132"/>
                  <a:gd name="T20" fmla="*/ 104 w 122"/>
                  <a:gd name="T21" fmla="*/ 128 h 132"/>
                  <a:gd name="T22" fmla="*/ 108 w 122"/>
                  <a:gd name="T23" fmla="*/ 126 h 132"/>
                  <a:gd name="T24" fmla="*/ 113 w 122"/>
                  <a:gd name="T25" fmla="*/ 119 h 132"/>
                  <a:gd name="T26" fmla="*/ 117 w 122"/>
                  <a:gd name="T27" fmla="*/ 111 h 132"/>
                  <a:gd name="T28" fmla="*/ 121 w 122"/>
                  <a:gd name="T29" fmla="*/ 102 h 132"/>
                  <a:gd name="T30" fmla="*/ 122 w 122"/>
                  <a:gd name="T31" fmla="*/ 98 h 132"/>
                  <a:gd name="T32" fmla="*/ 122 w 122"/>
                  <a:gd name="T33" fmla="*/ 94 h 132"/>
                  <a:gd name="T34" fmla="*/ 122 w 122"/>
                  <a:gd name="T35" fmla="*/ 89 h 132"/>
                  <a:gd name="T36" fmla="*/ 122 w 122"/>
                  <a:gd name="T37" fmla="*/ 84 h 132"/>
                  <a:gd name="T38" fmla="*/ 121 w 122"/>
                  <a:gd name="T39" fmla="*/ 75 h 132"/>
                  <a:gd name="T40" fmla="*/ 116 w 122"/>
                  <a:gd name="T41" fmla="*/ 58 h 132"/>
                  <a:gd name="T42" fmla="*/ 112 w 122"/>
                  <a:gd name="T43" fmla="*/ 39 h 132"/>
                  <a:gd name="T44" fmla="*/ 108 w 122"/>
                  <a:gd name="T45" fmla="*/ 20 h 132"/>
                  <a:gd name="T46" fmla="*/ 103 w 122"/>
                  <a:gd name="T4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32">
                    <a:moveTo>
                      <a:pt x="0" y="118"/>
                    </a:moveTo>
                    <a:lnTo>
                      <a:pt x="17" y="123"/>
                    </a:lnTo>
                    <a:lnTo>
                      <a:pt x="34" y="127"/>
                    </a:lnTo>
                    <a:lnTo>
                      <a:pt x="53" y="130"/>
                    </a:lnTo>
                    <a:lnTo>
                      <a:pt x="70" y="132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91" y="132"/>
                    </a:lnTo>
                    <a:lnTo>
                      <a:pt x="95" y="132"/>
                    </a:lnTo>
                    <a:lnTo>
                      <a:pt x="100" y="131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3" y="119"/>
                    </a:lnTo>
                    <a:lnTo>
                      <a:pt x="117" y="111"/>
                    </a:lnTo>
                    <a:lnTo>
                      <a:pt x="121" y="102"/>
                    </a:lnTo>
                    <a:lnTo>
                      <a:pt x="122" y="98"/>
                    </a:lnTo>
                    <a:lnTo>
                      <a:pt x="122" y="94"/>
                    </a:lnTo>
                    <a:lnTo>
                      <a:pt x="122" y="89"/>
                    </a:lnTo>
                    <a:lnTo>
                      <a:pt x="122" y="84"/>
                    </a:lnTo>
                    <a:lnTo>
                      <a:pt x="121" y="75"/>
                    </a:lnTo>
                    <a:lnTo>
                      <a:pt x="116" y="58"/>
                    </a:lnTo>
                    <a:lnTo>
                      <a:pt x="112" y="39"/>
                    </a:lnTo>
                    <a:lnTo>
                      <a:pt x="108" y="20"/>
                    </a:lnTo>
                    <a:lnTo>
                      <a:pt x="103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6" name="Freeform 64"/>
              <p:cNvSpPr>
                <a:spLocks/>
              </p:cNvSpPr>
              <p:nvPr/>
            </p:nvSpPr>
            <p:spPr bwMode="auto">
              <a:xfrm>
                <a:off x="5775326" y="3857625"/>
                <a:ext cx="157163" cy="46038"/>
              </a:xfrm>
              <a:custGeom>
                <a:avLst/>
                <a:gdLst>
                  <a:gd name="T0" fmla="*/ 99 w 99"/>
                  <a:gd name="T1" fmla="*/ 19 h 29"/>
                  <a:gd name="T2" fmla="*/ 99 w 99"/>
                  <a:gd name="T3" fmla="*/ 23 h 29"/>
                  <a:gd name="T4" fmla="*/ 99 w 99"/>
                  <a:gd name="T5" fmla="*/ 25 h 29"/>
                  <a:gd name="T6" fmla="*/ 98 w 99"/>
                  <a:gd name="T7" fmla="*/ 28 h 29"/>
                  <a:gd name="T8" fmla="*/ 97 w 99"/>
                  <a:gd name="T9" fmla="*/ 29 h 29"/>
                  <a:gd name="T10" fmla="*/ 93 w 99"/>
                  <a:gd name="T11" fmla="*/ 29 h 29"/>
                  <a:gd name="T12" fmla="*/ 89 w 99"/>
                  <a:gd name="T13" fmla="*/ 29 h 29"/>
                  <a:gd name="T14" fmla="*/ 84 w 99"/>
                  <a:gd name="T15" fmla="*/ 29 h 29"/>
                  <a:gd name="T16" fmla="*/ 72 w 99"/>
                  <a:gd name="T17" fmla="*/ 27 h 29"/>
                  <a:gd name="T18" fmla="*/ 59 w 99"/>
                  <a:gd name="T19" fmla="*/ 23 h 29"/>
                  <a:gd name="T20" fmla="*/ 46 w 99"/>
                  <a:gd name="T21" fmla="*/ 19 h 29"/>
                  <a:gd name="T22" fmla="*/ 31 w 99"/>
                  <a:gd name="T23" fmla="*/ 14 h 29"/>
                  <a:gd name="T24" fmla="*/ 19 w 99"/>
                  <a:gd name="T25" fmla="*/ 10 h 29"/>
                  <a:gd name="T26" fmla="*/ 13 w 99"/>
                  <a:gd name="T27" fmla="*/ 7 h 29"/>
                  <a:gd name="T28" fmla="*/ 8 w 99"/>
                  <a:gd name="T29" fmla="*/ 4 h 29"/>
                  <a:gd name="T30" fmla="*/ 4 w 99"/>
                  <a:gd name="T31" fmla="*/ 3 h 29"/>
                  <a:gd name="T32" fmla="*/ 0 w 99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29">
                    <a:moveTo>
                      <a:pt x="99" y="19"/>
                    </a:moveTo>
                    <a:lnTo>
                      <a:pt x="99" y="23"/>
                    </a:lnTo>
                    <a:lnTo>
                      <a:pt x="99" y="25"/>
                    </a:lnTo>
                    <a:lnTo>
                      <a:pt x="98" y="28"/>
                    </a:lnTo>
                    <a:lnTo>
                      <a:pt x="97" y="29"/>
                    </a:lnTo>
                    <a:lnTo>
                      <a:pt x="93" y="29"/>
                    </a:lnTo>
                    <a:lnTo>
                      <a:pt x="89" y="29"/>
                    </a:lnTo>
                    <a:lnTo>
                      <a:pt x="84" y="29"/>
                    </a:lnTo>
                    <a:lnTo>
                      <a:pt x="72" y="27"/>
                    </a:lnTo>
                    <a:lnTo>
                      <a:pt x="59" y="23"/>
                    </a:lnTo>
                    <a:lnTo>
                      <a:pt x="46" y="19"/>
                    </a:lnTo>
                    <a:lnTo>
                      <a:pt x="31" y="14"/>
                    </a:lnTo>
                    <a:lnTo>
                      <a:pt x="19" y="10"/>
                    </a:lnTo>
                    <a:lnTo>
                      <a:pt x="13" y="7"/>
                    </a:lnTo>
                    <a:lnTo>
                      <a:pt x="8" y="4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7" name="Freeform 65"/>
              <p:cNvSpPr>
                <a:spLocks/>
              </p:cNvSpPr>
              <p:nvPr/>
            </p:nvSpPr>
            <p:spPr bwMode="auto">
              <a:xfrm>
                <a:off x="5635626" y="3963988"/>
                <a:ext cx="214313" cy="193675"/>
              </a:xfrm>
              <a:custGeom>
                <a:avLst/>
                <a:gdLst>
                  <a:gd name="T0" fmla="*/ 0 w 135"/>
                  <a:gd name="T1" fmla="*/ 79 h 122"/>
                  <a:gd name="T2" fmla="*/ 14 w 135"/>
                  <a:gd name="T3" fmla="*/ 88 h 122"/>
                  <a:gd name="T4" fmla="*/ 30 w 135"/>
                  <a:gd name="T5" fmla="*/ 97 h 122"/>
                  <a:gd name="T6" fmla="*/ 46 w 135"/>
                  <a:gd name="T7" fmla="*/ 106 h 122"/>
                  <a:gd name="T8" fmla="*/ 62 w 135"/>
                  <a:gd name="T9" fmla="*/ 114 h 122"/>
                  <a:gd name="T10" fmla="*/ 67 w 135"/>
                  <a:gd name="T11" fmla="*/ 117 h 122"/>
                  <a:gd name="T12" fmla="*/ 72 w 135"/>
                  <a:gd name="T13" fmla="*/ 118 h 122"/>
                  <a:gd name="T14" fmla="*/ 81 w 135"/>
                  <a:gd name="T15" fmla="*/ 121 h 122"/>
                  <a:gd name="T16" fmla="*/ 86 w 135"/>
                  <a:gd name="T17" fmla="*/ 122 h 122"/>
                  <a:gd name="T18" fmla="*/ 90 w 135"/>
                  <a:gd name="T19" fmla="*/ 122 h 122"/>
                  <a:gd name="T20" fmla="*/ 96 w 135"/>
                  <a:gd name="T21" fmla="*/ 122 h 122"/>
                  <a:gd name="T22" fmla="*/ 99 w 135"/>
                  <a:gd name="T23" fmla="*/ 119 h 122"/>
                  <a:gd name="T24" fmla="*/ 107 w 135"/>
                  <a:gd name="T25" fmla="*/ 115 h 122"/>
                  <a:gd name="T26" fmla="*/ 113 w 135"/>
                  <a:gd name="T27" fmla="*/ 110 h 122"/>
                  <a:gd name="T28" fmla="*/ 119 w 135"/>
                  <a:gd name="T29" fmla="*/ 102 h 122"/>
                  <a:gd name="T30" fmla="*/ 122 w 135"/>
                  <a:gd name="T31" fmla="*/ 98 h 122"/>
                  <a:gd name="T32" fmla="*/ 124 w 135"/>
                  <a:gd name="T33" fmla="*/ 94 h 122"/>
                  <a:gd name="T34" fmla="*/ 126 w 135"/>
                  <a:gd name="T35" fmla="*/ 91 h 122"/>
                  <a:gd name="T36" fmla="*/ 127 w 135"/>
                  <a:gd name="T37" fmla="*/ 87 h 122"/>
                  <a:gd name="T38" fmla="*/ 128 w 135"/>
                  <a:gd name="T39" fmla="*/ 76 h 122"/>
                  <a:gd name="T40" fmla="*/ 130 w 135"/>
                  <a:gd name="T41" fmla="*/ 59 h 122"/>
                  <a:gd name="T42" fmla="*/ 131 w 135"/>
                  <a:gd name="T43" fmla="*/ 41 h 122"/>
                  <a:gd name="T44" fmla="*/ 134 w 135"/>
                  <a:gd name="T45" fmla="*/ 21 h 122"/>
                  <a:gd name="T46" fmla="*/ 135 w 135"/>
                  <a:gd name="T4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2">
                    <a:moveTo>
                      <a:pt x="0" y="79"/>
                    </a:moveTo>
                    <a:lnTo>
                      <a:pt x="14" y="88"/>
                    </a:lnTo>
                    <a:lnTo>
                      <a:pt x="30" y="97"/>
                    </a:lnTo>
                    <a:lnTo>
                      <a:pt x="46" y="106"/>
                    </a:lnTo>
                    <a:lnTo>
                      <a:pt x="62" y="114"/>
                    </a:lnTo>
                    <a:lnTo>
                      <a:pt x="67" y="117"/>
                    </a:lnTo>
                    <a:lnTo>
                      <a:pt x="72" y="118"/>
                    </a:lnTo>
                    <a:lnTo>
                      <a:pt x="81" y="121"/>
                    </a:lnTo>
                    <a:lnTo>
                      <a:pt x="86" y="122"/>
                    </a:lnTo>
                    <a:lnTo>
                      <a:pt x="90" y="122"/>
                    </a:lnTo>
                    <a:lnTo>
                      <a:pt x="96" y="122"/>
                    </a:lnTo>
                    <a:lnTo>
                      <a:pt x="99" y="119"/>
                    </a:lnTo>
                    <a:lnTo>
                      <a:pt x="107" y="115"/>
                    </a:lnTo>
                    <a:lnTo>
                      <a:pt x="113" y="110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4" y="94"/>
                    </a:lnTo>
                    <a:lnTo>
                      <a:pt x="126" y="91"/>
                    </a:lnTo>
                    <a:lnTo>
                      <a:pt x="127" y="87"/>
                    </a:lnTo>
                    <a:lnTo>
                      <a:pt x="128" y="76"/>
                    </a:lnTo>
                    <a:lnTo>
                      <a:pt x="130" y="59"/>
                    </a:lnTo>
                    <a:lnTo>
                      <a:pt x="131" y="41"/>
                    </a:lnTo>
                    <a:lnTo>
                      <a:pt x="134" y="21"/>
                    </a:lnTo>
                    <a:lnTo>
                      <a:pt x="13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8" name="Freeform 66"/>
              <p:cNvSpPr>
                <a:spLocks/>
              </p:cNvSpPr>
              <p:nvPr/>
            </p:nvSpPr>
            <p:spPr bwMode="auto">
              <a:xfrm>
                <a:off x="5695951" y="4021138"/>
                <a:ext cx="141288" cy="92075"/>
              </a:xfrm>
              <a:custGeom>
                <a:avLst/>
                <a:gdLst>
                  <a:gd name="T0" fmla="*/ 89 w 89"/>
                  <a:gd name="T1" fmla="*/ 49 h 58"/>
                  <a:gd name="T2" fmla="*/ 88 w 89"/>
                  <a:gd name="T3" fmla="*/ 53 h 58"/>
                  <a:gd name="T4" fmla="*/ 86 w 89"/>
                  <a:gd name="T5" fmla="*/ 56 h 58"/>
                  <a:gd name="T6" fmla="*/ 85 w 89"/>
                  <a:gd name="T7" fmla="*/ 57 h 58"/>
                  <a:gd name="T8" fmla="*/ 82 w 89"/>
                  <a:gd name="T9" fmla="*/ 58 h 58"/>
                  <a:gd name="T10" fmla="*/ 80 w 89"/>
                  <a:gd name="T11" fmla="*/ 57 h 58"/>
                  <a:gd name="T12" fmla="*/ 76 w 89"/>
                  <a:gd name="T13" fmla="*/ 56 h 58"/>
                  <a:gd name="T14" fmla="*/ 71 w 89"/>
                  <a:gd name="T15" fmla="*/ 55 h 58"/>
                  <a:gd name="T16" fmla="*/ 60 w 89"/>
                  <a:gd name="T17" fmla="*/ 48 h 58"/>
                  <a:gd name="T18" fmla="*/ 50 w 89"/>
                  <a:gd name="T19" fmla="*/ 40 h 58"/>
                  <a:gd name="T20" fmla="*/ 38 w 89"/>
                  <a:gd name="T21" fmla="*/ 32 h 58"/>
                  <a:gd name="T22" fmla="*/ 26 w 89"/>
                  <a:gd name="T23" fmla="*/ 23 h 58"/>
                  <a:gd name="T24" fmla="*/ 16 w 89"/>
                  <a:gd name="T25" fmla="*/ 14 h 58"/>
                  <a:gd name="T26" fmla="*/ 6 w 89"/>
                  <a:gd name="T27" fmla="*/ 6 h 58"/>
                  <a:gd name="T28" fmla="*/ 4 w 89"/>
                  <a:gd name="T29" fmla="*/ 4 h 58"/>
                  <a:gd name="T30" fmla="*/ 0 w 89"/>
                  <a:gd name="T3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58">
                    <a:moveTo>
                      <a:pt x="89" y="49"/>
                    </a:moveTo>
                    <a:lnTo>
                      <a:pt x="88" y="53"/>
                    </a:lnTo>
                    <a:lnTo>
                      <a:pt x="86" y="56"/>
                    </a:lnTo>
                    <a:lnTo>
                      <a:pt x="85" y="57"/>
                    </a:lnTo>
                    <a:lnTo>
                      <a:pt x="82" y="58"/>
                    </a:lnTo>
                    <a:lnTo>
                      <a:pt x="80" y="57"/>
                    </a:lnTo>
                    <a:lnTo>
                      <a:pt x="76" y="56"/>
                    </a:lnTo>
                    <a:lnTo>
                      <a:pt x="71" y="55"/>
                    </a:lnTo>
                    <a:lnTo>
                      <a:pt x="60" y="48"/>
                    </a:lnTo>
                    <a:lnTo>
                      <a:pt x="50" y="40"/>
                    </a:lnTo>
                    <a:lnTo>
                      <a:pt x="38" y="32"/>
                    </a:lnTo>
                    <a:lnTo>
                      <a:pt x="26" y="23"/>
                    </a:lnTo>
                    <a:lnTo>
                      <a:pt x="16" y="14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9" name="Freeform 67"/>
              <p:cNvSpPr>
                <a:spLocks/>
              </p:cNvSpPr>
              <p:nvPr/>
            </p:nvSpPr>
            <p:spPr bwMode="auto">
              <a:xfrm>
                <a:off x="5489576" y="4144963"/>
                <a:ext cx="244475" cy="161925"/>
              </a:xfrm>
              <a:custGeom>
                <a:avLst/>
                <a:gdLst>
                  <a:gd name="T0" fmla="*/ 0 w 154"/>
                  <a:gd name="T1" fmla="*/ 30 h 102"/>
                  <a:gd name="T2" fmla="*/ 11 w 154"/>
                  <a:gd name="T3" fmla="*/ 45 h 102"/>
                  <a:gd name="T4" fmla="*/ 23 w 154"/>
                  <a:gd name="T5" fmla="*/ 58 h 102"/>
                  <a:gd name="T6" fmla="*/ 47 w 154"/>
                  <a:gd name="T7" fmla="*/ 84 h 102"/>
                  <a:gd name="T8" fmla="*/ 51 w 154"/>
                  <a:gd name="T9" fmla="*/ 89 h 102"/>
                  <a:gd name="T10" fmla="*/ 55 w 154"/>
                  <a:gd name="T11" fmla="*/ 92 h 102"/>
                  <a:gd name="T12" fmla="*/ 63 w 154"/>
                  <a:gd name="T13" fmla="*/ 97 h 102"/>
                  <a:gd name="T14" fmla="*/ 67 w 154"/>
                  <a:gd name="T15" fmla="*/ 100 h 102"/>
                  <a:gd name="T16" fmla="*/ 71 w 154"/>
                  <a:gd name="T17" fmla="*/ 101 h 102"/>
                  <a:gd name="T18" fmla="*/ 76 w 154"/>
                  <a:gd name="T19" fmla="*/ 102 h 102"/>
                  <a:gd name="T20" fmla="*/ 81 w 154"/>
                  <a:gd name="T21" fmla="*/ 102 h 102"/>
                  <a:gd name="T22" fmla="*/ 89 w 154"/>
                  <a:gd name="T23" fmla="*/ 100 h 102"/>
                  <a:gd name="T24" fmla="*/ 97 w 154"/>
                  <a:gd name="T25" fmla="*/ 97 h 102"/>
                  <a:gd name="T26" fmla="*/ 105 w 154"/>
                  <a:gd name="T27" fmla="*/ 92 h 102"/>
                  <a:gd name="T28" fmla="*/ 113 w 154"/>
                  <a:gd name="T29" fmla="*/ 87 h 102"/>
                  <a:gd name="T30" fmla="*/ 116 w 154"/>
                  <a:gd name="T31" fmla="*/ 83 h 102"/>
                  <a:gd name="T32" fmla="*/ 118 w 154"/>
                  <a:gd name="T33" fmla="*/ 79 h 102"/>
                  <a:gd name="T34" fmla="*/ 122 w 154"/>
                  <a:gd name="T35" fmla="*/ 71 h 102"/>
                  <a:gd name="T36" fmla="*/ 129 w 154"/>
                  <a:gd name="T37" fmla="*/ 54 h 102"/>
                  <a:gd name="T38" fmla="*/ 138 w 154"/>
                  <a:gd name="T39" fmla="*/ 37 h 102"/>
                  <a:gd name="T40" fmla="*/ 146 w 154"/>
                  <a:gd name="T41" fmla="*/ 18 h 102"/>
                  <a:gd name="T42" fmla="*/ 154 w 154"/>
                  <a:gd name="T4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102">
                    <a:moveTo>
                      <a:pt x="0" y="30"/>
                    </a:moveTo>
                    <a:lnTo>
                      <a:pt x="11" y="45"/>
                    </a:lnTo>
                    <a:lnTo>
                      <a:pt x="23" y="58"/>
                    </a:lnTo>
                    <a:lnTo>
                      <a:pt x="47" y="84"/>
                    </a:lnTo>
                    <a:lnTo>
                      <a:pt x="51" y="89"/>
                    </a:lnTo>
                    <a:lnTo>
                      <a:pt x="55" y="92"/>
                    </a:lnTo>
                    <a:lnTo>
                      <a:pt x="63" y="97"/>
                    </a:lnTo>
                    <a:lnTo>
                      <a:pt x="67" y="100"/>
                    </a:lnTo>
                    <a:lnTo>
                      <a:pt x="71" y="101"/>
                    </a:lnTo>
                    <a:lnTo>
                      <a:pt x="76" y="102"/>
                    </a:lnTo>
                    <a:lnTo>
                      <a:pt x="81" y="102"/>
                    </a:lnTo>
                    <a:lnTo>
                      <a:pt x="89" y="100"/>
                    </a:lnTo>
                    <a:lnTo>
                      <a:pt x="97" y="97"/>
                    </a:lnTo>
                    <a:lnTo>
                      <a:pt x="105" y="92"/>
                    </a:lnTo>
                    <a:lnTo>
                      <a:pt x="113" y="87"/>
                    </a:lnTo>
                    <a:lnTo>
                      <a:pt x="116" y="83"/>
                    </a:lnTo>
                    <a:lnTo>
                      <a:pt x="118" y="79"/>
                    </a:lnTo>
                    <a:lnTo>
                      <a:pt x="122" y="71"/>
                    </a:lnTo>
                    <a:lnTo>
                      <a:pt x="129" y="54"/>
                    </a:lnTo>
                    <a:lnTo>
                      <a:pt x="138" y="37"/>
                    </a:lnTo>
                    <a:lnTo>
                      <a:pt x="146" y="18"/>
                    </a:lnTo>
                    <a:lnTo>
                      <a:pt x="154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0" name="Freeform 68"/>
              <p:cNvSpPr>
                <a:spLocks/>
              </p:cNvSpPr>
              <p:nvPr/>
            </p:nvSpPr>
            <p:spPr bwMode="auto">
              <a:xfrm>
                <a:off x="5568951" y="4149725"/>
                <a:ext cx="107950" cy="130175"/>
              </a:xfrm>
              <a:custGeom>
                <a:avLst/>
                <a:gdLst>
                  <a:gd name="T0" fmla="*/ 68 w 68"/>
                  <a:gd name="T1" fmla="*/ 76 h 82"/>
                  <a:gd name="T2" fmla="*/ 66 w 68"/>
                  <a:gd name="T3" fmla="*/ 78 h 82"/>
                  <a:gd name="T4" fmla="*/ 64 w 68"/>
                  <a:gd name="T5" fmla="*/ 81 h 82"/>
                  <a:gd name="T6" fmla="*/ 62 w 68"/>
                  <a:gd name="T7" fmla="*/ 82 h 82"/>
                  <a:gd name="T8" fmla="*/ 60 w 68"/>
                  <a:gd name="T9" fmla="*/ 82 h 82"/>
                  <a:gd name="T10" fmla="*/ 56 w 68"/>
                  <a:gd name="T11" fmla="*/ 80 h 82"/>
                  <a:gd name="T12" fmla="*/ 54 w 68"/>
                  <a:gd name="T13" fmla="*/ 77 h 82"/>
                  <a:gd name="T14" fmla="*/ 50 w 68"/>
                  <a:gd name="T15" fmla="*/ 74 h 82"/>
                  <a:gd name="T16" fmla="*/ 46 w 68"/>
                  <a:gd name="T17" fmla="*/ 69 h 82"/>
                  <a:gd name="T18" fmla="*/ 42 w 68"/>
                  <a:gd name="T19" fmla="*/ 65 h 82"/>
                  <a:gd name="T20" fmla="*/ 34 w 68"/>
                  <a:gd name="T21" fmla="*/ 55 h 82"/>
                  <a:gd name="T22" fmla="*/ 25 w 68"/>
                  <a:gd name="T23" fmla="*/ 42 h 82"/>
                  <a:gd name="T24" fmla="*/ 17 w 68"/>
                  <a:gd name="T25" fmla="*/ 30 h 82"/>
                  <a:gd name="T26" fmla="*/ 11 w 68"/>
                  <a:gd name="T27" fmla="*/ 18 h 82"/>
                  <a:gd name="T28" fmla="*/ 5 w 68"/>
                  <a:gd name="T29" fmla="*/ 8 h 82"/>
                  <a:gd name="T30" fmla="*/ 3 w 68"/>
                  <a:gd name="T31" fmla="*/ 4 h 82"/>
                  <a:gd name="T32" fmla="*/ 0 w 68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82">
                    <a:moveTo>
                      <a:pt x="68" y="76"/>
                    </a:moveTo>
                    <a:lnTo>
                      <a:pt x="66" y="78"/>
                    </a:lnTo>
                    <a:lnTo>
                      <a:pt x="64" y="81"/>
                    </a:lnTo>
                    <a:lnTo>
                      <a:pt x="62" y="82"/>
                    </a:lnTo>
                    <a:lnTo>
                      <a:pt x="60" y="82"/>
                    </a:lnTo>
                    <a:lnTo>
                      <a:pt x="56" y="80"/>
                    </a:lnTo>
                    <a:lnTo>
                      <a:pt x="54" y="77"/>
                    </a:lnTo>
                    <a:lnTo>
                      <a:pt x="50" y="74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4" y="55"/>
                    </a:lnTo>
                    <a:lnTo>
                      <a:pt x="25" y="42"/>
                    </a:lnTo>
                    <a:lnTo>
                      <a:pt x="17" y="30"/>
                    </a:lnTo>
                    <a:lnTo>
                      <a:pt x="11" y="18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1" name="Freeform 69"/>
              <p:cNvSpPr>
                <a:spLocks/>
              </p:cNvSpPr>
              <p:nvPr/>
            </p:nvSpPr>
            <p:spPr bwMode="auto">
              <a:xfrm>
                <a:off x="5319713" y="4244975"/>
                <a:ext cx="244475" cy="152400"/>
              </a:xfrm>
              <a:custGeom>
                <a:avLst/>
                <a:gdLst>
                  <a:gd name="T0" fmla="*/ 0 w 154"/>
                  <a:gd name="T1" fmla="*/ 0 h 96"/>
                  <a:gd name="T2" fmla="*/ 5 w 154"/>
                  <a:gd name="T3" fmla="*/ 17 h 96"/>
                  <a:gd name="T4" fmla="*/ 12 w 154"/>
                  <a:gd name="T5" fmla="*/ 34 h 96"/>
                  <a:gd name="T6" fmla="*/ 18 w 154"/>
                  <a:gd name="T7" fmla="*/ 50 h 96"/>
                  <a:gd name="T8" fmla="*/ 26 w 154"/>
                  <a:gd name="T9" fmla="*/ 67 h 96"/>
                  <a:gd name="T10" fmla="*/ 29 w 154"/>
                  <a:gd name="T11" fmla="*/ 72 h 96"/>
                  <a:gd name="T12" fmla="*/ 31 w 154"/>
                  <a:gd name="T13" fmla="*/ 76 h 96"/>
                  <a:gd name="T14" fmla="*/ 38 w 154"/>
                  <a:gd name="T15" fmla="*/ 84 h 96"/>
                  <a:gd name="T16" fmla="*/ 41 w 154"/>
                  <a:gd name="T17" fmla="*/ 88 h 96"/>
                  <a:gd name="T18" fmla="*/ 44 w 154"/>
                  <a:gd name="T19" fmla="*/ 90 h 96"/>
                  <a:gd name="T20" fmla="*/ 48 w 154"/>
                  <a:gd name="T21" fmla="*/ 93 h 96"/>
                  <a:gd name="T22" fmla="*/ 52 w 154"/>
                  <a:gd name="T23" fmla="*/ 94 h 96"/>
                  <a:gd name="T24" fmla="*/ 61 w 154"/>
                  <a:gd name="T25" fmla="*/ 96 h 96"/>
                  <a:gd name="T26" fmla="*/ 69 w 154"/>
                  <a:gd name="T27" fmla="*/ 94 h 96"/>
                  <a:gd name="T28" fmla="*/ 78 w 154"/>
                  <a:gd name="T29" fmla="*/ 93 h 96"/>
                  <a:gd name="T30" fmla="*/ 88 w 154"/>
                  <a:gd name="T31" fmla="*/ 89 h 96"/>
                  <a:gd name="T32" fmla="*/ 96 w 154"/>
                  <a:gd name="T33" fmla="*/ 84 h 96"/>
                  <a:gd name="T34" fmla="*/ 101 w 154"/>
                  <a:gd name="T35" fmla="*/ 77 h 96"/>
                  <a:gd name="T36" fmla="*/ 114 w 154"/>
                  <a:gd name="T37" fmla="*/ 64 h 96"/>
                  <a:gd name="T38" fmla="*/ 127 w 154"/>
                  <a:gd name="T39" fmla="*/ 51 h 96"/>
                  <a:gd name="T40" fmla="*/ 140 w 154"/>
                  <a:gd name="T41" fmla="*/ 37 h 96"/>
                  <a:gd name="T42" fmla="*/ 154 w 154"/>
                  <a:gd name="T43" fmla="*/ 2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96">
                    <a:moveTo>
                      <a:pt x="0" y="0"/>
                    </a:moveTo>
                    <a:lnTo>
                      <a:pt x="5" y="17"/>
                    </a:lnTo>
                    <a:lnTo>
                      <a:pt x="12" y="34"/>
                    </a:lnTo>
                    <a:lnTo>
                      <a:pt x="18" y="50"/>
                    </a:lnTo>
                    <a:lnTo>
                      <a:pt x="26" y="67"/>
                    </a:lnTo>
                    <a:lnTo>
                      <a:pt x="29" y="72"/>
                    </a:lnTo>
                    <a:lnTo>
                      <a:pt x="31" y="76"/>
                    </a:lnTo>
                    <a:lnTo>
                      <a:pt x="38" y="84"/>
                    </a:lnTo>
                    <a:lnTo>
                      <a:pt x="41" y="88"/>
                    </a:lnTo>
                    <a:lnTo>
                      <a:pt x="44" y="90"/>
                    </a:lnTo>
                    <a:lnTo>
                      <a:pt x="48" y="93"/>
                    </a:lnTo>
                    <a:lnTo>
                      <a:pt x="52" y="94"/>
                    </a:lnTo>
                    <a:lnTo>
                      <a:pt x="61" y="96"/>
                    </a:lnTo>
                    <a:lnTo>
                      <a:pt x="69" y="94"/>
                    </a:lnTo>
                    <a:lnTo>
                      <a:pt x="78" y="93"/>
                    </a:lnTo>
                    <a:lnTo>
                      <a:pt x="88" y="89"/>
                    </a:lnTo>
                    <a:lnTo>
                      <a:pt x="96" y="84"/>
                    </a:lnTo>
                    <a:lnTo>
                      <a:pt x="101" y="77"/>
                    </a:lnTo>
                    <a:lnTo>
                      <a:pt x="114" y="64"/>
                    </a:lnTo>
                    <a:lnTo>
                      <a:pt x="127" y="51"/>
                    </a:lnTo>
                    <a:lnTo>
                      <a:pt x="140" y="37"/>
                    </a:lnTo>
                    <a:lnTo>
                      <a:pt x="154" y="2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2" name="Freeform 70"/>
              <p:cNvSpPr>
                <a:spLocks/>
              </p:cNvSpPr>
              <p:nvPr/>
            </p:nvSpPr>
            <p:spPr bwMode="auto">
              <a:xfrm>
                <a:off x="5408613" y="4230688"/>
                <a:ext cx="63500" cy="153988"/>
              </a:xfrm>
              <a:custGeom>
                <a:avLst/>
                <a:gdLst>
                  <a:gd name="T0" fmla="*/ 40 w 40"/>
                  <a:gd name="T1" fmla="*/ 93 h 97"/>
                  <a:gd name="T2" fmla="*/ 37 w 40"/>
                  <a:gd name="T3" fmla="*/ 95 h 97"/>
                  <a:gd name="T4" fmla="*/ 33 w 40"/>
                  <a:gd name="T5" fmla="*/ 97 h 97"/>
                  <a:gd name="T6" fmla="*/ 32 w 40"/>
                  <a:gd name="T7" fmla="*/ 97 h 97"/>
                  <a:gd name="T8" fmla="*/ 29 w 40"/>
                  <a:gd name="T9" fmla="*/ 97 h 97"/>
                  <a:gd name="T10" fmla="*/ 26 w 40"/>
                  <a:gd name="T11" fmla="*/ 94 h 97"/>
                  <a:gd name="T12" fmla="*/ 25 w 40"/>
                  <a:gd name="T13" fmla="*/ 90 h 97"/>
                  <a:gd name="T14" fmla="*/ 22 w 40"/>
                  <a:gd name="T15" fmla="*/ 85 h 97"/>
                  <a:gd name="T16" fmla="*/ 20 w 40"/>
                  <a:gd name="T17" fmla="*/ 80 h 97"/>
                  <a:gd name="T18" fmla="*/ 17 w 40"/>
                  <a:gd name="T19" fmla="*/ 74 h 97"/>
                  <a:gd name="T20" fmla="*/ 13 w 40"/>
                  <a:gd name="T21" fmla="*/ 61 h 97"/>
                  <a:gd name="T22" fmla="*/ 9 w 40"/>
                  <a:gd name="T23" fmla="*/ 47 h 97"/>
                  <a:gd name="T24" fmla="*/ 5 w 40"/>
                  <a:gd name="T25" fmla="*/ 34 h 97"/>
                  <a:gd name="T26" fmla="*/ 3 w 40"/>
                  <a:gd name="T27" fmla="*/ 21 h 97"/>
                  <a:gd name="T28" fmla="*/ 2 w 40"/>
                  <a:gd name="T29" fmla="*/ 14 h 97"/>
                  <a:gd name="T30" fmla="*/ 2 w 40"/>
                  <a:gd name="T31" fmla="*/ 9 h 97"/>
                  <a:gd name="T32" fmla="*/ 0 w 40"/>
                  <a:gd name="T33" fmla="*/ 4 h 97"/>
                  <a:gd name="T34" fmla="*/ 0 w 40"/>
                  <a:gd name="T3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97">
                    <a:moveTo>
                      <a:pt x="40" y="93"/>
                    </a:moveTo>
                    <a:lnTo>
                      <a:pt x="37" y="95"/>
                    </a:lnTo>
                    <a:lnTo>
                      <a:pt x="33" y="97"/>
                    </a:lnTo>
                    <a:lnTo>
                      <a:pt x="32" y="97"/>
                    </a:lnTo>
                    <a:lnTo>
                      <a:pt x="29" y="97"/>
                    </a:lnTo>
                    <a:lnTo>
                      <a:pt x="26" y="94"/>
                    </a:lnTo>
                    <a:lnTo>
                      <a:pt x="25" y="90"/>
                    </a:lnTo>
                    <a:lnTo>
                      <a:pt x="22" y="85"/>
                    </a:lnTo>
                    <a:lnTo>
                      <a:pt x="20" y="80"/>
                    </a:lnTo>
                    <a:lnTo>
                      <a:pt x="17" y="74"/>
                    </a:lnTo>
                    <a:lnTo>
                      <a:pt x="13" y="61"/>
                    </a:lnTo>
                    <a:lnTo>
                      <a:pt x="9" y="47"/>
                    </a:lnTo>
                    <a:lnTo>
                      <a:pt x="5" y="34"/>
                    </a:lnTo>
                    <a:lnTo>
                      <a:pt x="3" y="21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3" name="Freeform 71"/>
              <p:cNvSpPr>
                <a:spLocks/>
              </p:cNvSpPr>
              <p:nvPr/>
            </p:nvSpPr>
            <p:spPr bwMode="auto">
              <a:xfrm>
                <a:off x="5138738" y="4238625"/>
                <a:ext cx="222250" cy="180975"/>
              </a:xfrm>
              <a:custGeom>
                <a:avLst/>
                <a:gdLst>
                  <a:gd name="T0" fmla="*/ 0 w 140"/>
                  <a:gd name="T1" fmla="*/ 0 h 114"/>
                  <a:gd name="T2" fmla="*/ 0 w 140"/>
                  <a:gd name="T3" fmla="*/ 18 h 114"/>
                  <a:gd name="T4" fmla="*/ 1 w 140"/>
                  <a:gd name="T5" fmla="*/ 35 h 114"/>
                  <a:gd name="T6" fmla="*/ 3 w 140"/>
                  <a:gd name="T7" fmla="*/ 54 h 114"/>
                  <a:gd name="T8" fmla="*/ 4 w 140"/>
                  <a:gd name="T9" fmla="*/ 72 h 114"/>
                  <a:gd name="T10" fmla="*/ 5 w 140"/>
                  <a:gd name="T11" fmla="*/ 77 h 114"/>
                  <a:gd name="T12" fmla="*/ 7 w 140"/>
                  <a:gd name="T13" fmla="*/ 83 h 114"/>
                  <a:gd name="T14" fmla="*/ 9 w 140"/>
                  <a:gd name="T15" fmla="*/ 92 h 114"/>
                  <a:gd name="T16" fmla="*/ 10 w 140"/>
                  <a:gd name="T17" fmla="*/ 96 h 114"/>
                  <a:gd name="T18" fmla="*/ 13 w 140"/>
                  <a:gd name="T19" fmla="*/ 100 h 114"/>
                  <a:gd name="T20" fmla="*/ 17 w 140"/>
                  <a:gd name="T21" fmla="*/ 104 h 114"/>
                  <a:gd name="T22" fmla="*/ 21 w 140"/>
                  <a:gd name="T23" fmla="*/ 106 h 114"/>
                  <a:gd name="T24" fmla="*/ 29 w 140"/>
                  <a:gd name="T25" fmla="*/ 110 h 114"/>
                  <a:gd name="T26" fmla="*/ 37 w 140"/>
                  <a:gd name="T27" fmla="*/ 111 h 114"/>
                  <a:gd name="T28" fmla="*/ 46 w 140"/>
                  <a:gd name="T29" fmla="*/ 114 h 114"/>
                  <a:gd name="T30" fmla="*/ 55 w 140"/>
                  <a:gd name="T31" fmla="*/ 113 h 114"/>
                  <a:gd name="T32" fmla="*/ 59 w 140"/>
                  <a:gd name="T33" fmla="*/ 113 h 114"/>
                  <a:gd name="T34" fmla="*/ 64 w 140"/>
                  <a:gd name="T35" fmla="*/ 110 h 114"/>
                  <a:gd name="T36" fmla="*/ 72 w 140"/>
                  <a:gd name="T37" fmla="*/ 106 h 114"/>
                  <a:gd name="T38" fmla="*/ 88 w 140"/>
                  <a:gd name="T39" fmla="*/ 98 h 114"/>
                  <a:gd name="T40" fmla="*/ 105 w 140"/>
                  <a:gd name="T41" fmla="*/ 89 h 114"/>
                  <a:gd name="T42" fmla="*/ 122 w 140"/>
                  <a:gd name="T43" fmla="*/ 80 h 114"/>
                  <a:gd name="T44" fmla="*/ 140 w 140"/>
                  <a:gd name="T45" fmla="*/ 7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14">
                    <a:moveTo>
                      <a:pt x="0" y="0"/>
                    </a:moveTo>
                    <a:lnTo>
                      <a:pt x="0" y="18"/>
                    </a:lnTo>
                    <a:lnTo>
                      <a:pt x="1" y="35"/>
                    </a:lnTo>
                    <a:lnTo>
                      <a:pt x="3" y="54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7" y="83"/>
                    </a:lnTo>
                    <a:lnTo>
                      <a:pt x="9" y="92"/>
                    </a:lnTo>
                    <a:lnTo>
                      <a:pt x="10" y="96"/>
                    </a:lnTo>
                    <a:lnTo>
                      <a:pt x="13" y="100"/>
                    </a:lnTo>
                    <a:lnTo>
                      <a:pt x="17" y="104"/>
                    </a:lnTo>
                    <a:lnTo>
                      <a:pt x="21" y="106"/>
                    </a:lnTo>
                    <a:lnTo>
                      <a:pt x="29" y="110"/>
                    </a:lnTo>
                    <a:lnTo>
                      <a:pt x="37" y="111"/>
                    </a:lnTo>
                    <a:lnTo>
                      <a:pt x="46" y="114"/>
                    </a:lnTo>
                    <a:lnTo>
                      <a:pt x="55" y="113"/>
                    </a:lnTo>
                    <a:lnTo>
                      <a:pt x="59" y="113"/>
                    </a:lnTo>
                    <a:lnTo>
                      <a:pt x="64" y="110"/>
                    </a:lnTo>
                    <a:lnTo>
                      <a:pt x="72" y="106"/>
                    </a:lnTo>
                    <a:lnTo>
                      <a:pt x="88" y="98"/>
                    </a:lnTo>
                    <a:lnTo>
                      <a:pt x="105" y="89"/>
                    </a:lnTo>
                    <a:lnTo>
                      <a:pt x="122" y="80"/>
                    </a:lnTo>
                    <a:lnTo>
                      <a:pt x="140" y="7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4" name="Freeform 72"/>
              <p:cNvSpPr>
                <a:spLocks/>
              </p:cNvSpPr>
              <p:nvPr/>
            </p:nvSpPr>
            <p:spPr bwMode="auto">
              <a:xfrm>
                <a:off x="5218113" y="4252913"/>
                <a:ext cx="22225" cy="161925"/>
              </a:xfrm>
              <a:custGeom>
                <a:avLst/>
                <a:gdLst>
                  <a:gd name="T0" fmla="*/ 14 w 14"/>
                  <a:gd name="T1" fmla="*/ 101 h 102"/>
                  <a:gd name="T2" fmla="*/ 10 w 14"/>
                  <a:gd name="T3" fmla="*/ 102 h 102"/>
                  <a:gd name="T4" fmla="*/ 8 w 14"/>
                  <a:gd name="T5" fmla="*/ 102 h 102"/>
                  <a:gd name="T6" fmla="*/ 5 w 14"/>
                  <a:gd name="T7" fmla="*/ 102 h 102"/>
                  <a:gd name="T8" fmla="*/ 4 w 14"/>
                  <a:gd name="T9" fmla="*/ 101 h 102"/>
                  <a:gd name="T10" fmla="*/ 2 w 14"/>
                  <a:gd name="T11" fmla="*/ 98 h 102"/>
                  <a:gd name="T12" fmla="*/ 1 w 14"/>
                  <a:gd name="T13" fmla="*/ 93 h 102"/>
                  <a:gd name="T14" fmla="*/ 1 w 14"/>
                  <a:gd name="T15" fmla="*/ 89 h 102"/>
                  <a:gd name="T16" fmla="*/ 0 w 14"/>
                  <a:gd name="T17" fmla="*/ 83 h 102"/>
                  <a:gd name="T18" fmla="*/ 0 w 14"/>
                  <a:gd name="T19" fmla="*/ 77 h 102"/>
                  <a:gd name="T20" fmla="*/ 0 w 14"/>
                  <a:gd name="T21" fmla="*/ 63 h 102"/>
                  <a:gd name="T22" fmla="*/ 1 w 14"/>
                  <a:gd name="T23" fmla="*/ 49 h 102"/>
                  <a:gd name="T24" fmla="*/ 2 w 14"/>
                  <a:gd name="T25" fmla="*/ 34 h 102"/>
                  <a:gd name="T26" fmla="*/ 4 w 14"/>
                  <a:gd name="T27" fmla="*/ 21 h 102"/>
                  <a:gd name="T28" fmla="*/ 5 w 14"/>
                  <a:gd name="T29" fmla="*/ 15 h 102"/>
                  <a:gd name="T30" fmla="*/ 5 w 14"/>
                  <a:gd name="T31" fmla="*/ 9 h 102"/>
                  <a:gd name="T32" fmla="*/ 6 w 14"/>
                  <a:gd name="T33" fmla="*/ 4 h 102"/>
                  <a:gd name="T34" fmla="*/ 8 w 14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2">
                    <a:moveTo>
                      <a:pt x="14" y="101"/>
                    </a:moveTo>
                    <a:lnTo>
                      <a:pt x="10" y="102"/>
                    </a:lnTo>
                    <a:lnTo>
                      <a:pt x="8" y="102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2" y="98"/>
                    </a:lnTo>
                    <a:lnTo>
                      <a:pt x="1" y="93"/>
                    </a:lnTo>
                    <a:lnTo>
                      <a:pt x="1" y="89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1" y="49"/>
                    </a:lnTo>
                    <a:lnTo>
                      <a:pt x="2" y="34"/>
                    </a:lnTo>
                    <a:lnTo>
                      <a:pt x="4" y="21"/>
                    </a:lnTo>
                    <a:lnTo>
                      <a:pt x="5" y="15"/>
                    </a:lnTo>
                    <a:lnTo>
                      <a:pt x="5" y="9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5" name="Freeform 73"/>
              <p:cNvSpPr>
                <a:spLocks/>
              </p:cNvSpPr>
              <p:nvPr/>
            </p:nvSpPr>
            <p:spPr bwMode="auto">
              <a:xfrm>
                <a:off x="4938713" y="4173538"/>
                <a:ext cx="206375" cy="200025"/>
              </a:xfrm>
              <a:custGeom>
                <a:avLst/>
                <a:gdLst>
                  <a:gd name="T0" fmla="*/ 21 w 130"/>
                  <a:gd name="T1" fmla="*/ 0 h 126"/>
                  <a:gd name="T2" fmla="*/ 16 w 130"/>
                  <a:gd name="T3" fmla="*/ 17 h 126"/>
                  <a:gd name="T4" fmla="*/ 11 w 130"/>
                  <a:gd name="T5" fmla="*/ 35 h 126"/>
                  <a:gd name="T6" fmla="*/ 6 w 130"/>
                  <a:gd name="T7" fmla="*/ 52 h 126"/>
                  <a:gd name="T8" fmla="*/ 2 w 130"/>
                  <a:gd name="T9" fmla="*/ 70 h 126"/>
                  <a:gd name="T10" fmla="*/ 0 w 130"/>
                  <a:gd name="T11" fmla="*/ 75 h 126"/>
                  <a:gd name="T12" fmla="*/ 0 w 130"/>
                  <a:gd name="T13" fmla="*/ 80 h 126"/>
                  <a:gd name="T14" fmla="*/ 0 w 130"/>
                  <a:gd name="T15" fmla="*/ 91 h 126"/>
                  <a:gd name="T16" fmla="*/ 0 w 130"/>
                  <a:gd name="T17" fmla="*/ 95 h 126"/>
                  <a:gd name="T18" fmla="*/ 2 w 130"/>
                  <a:gd name="T19" fmla="*/ 99 h 126"/>
                  <a:gd name="T20" fmla="*/ 3 w 130"/>
                  <a:gd name="T21" fmla="*/ 104 h 126"/>
                  <a:gd name="T22" fmla="*/ 6 w 130"/>
                  <a:gd name="T23" fmla="*/ 108 h 126"/>
                  <a:gd name="T24" fmla="*/ 12 w 130"/>
                  <a:gd name="T25" fmla="*/ 113 h 126"/>
                  <a:gd name="T26" fmla="*/ 19 w 130"/>
                  <a:gd name="T27" fmla="*/ 118 h 126"/>
                  <a:gd name="T28" fmla="*/ 28 w 130"/>
                  <a:gd name="T29" fmla="*/ 122 h 126"/>
                  <a:gd name="T30" fmla="*/ 32 w 130"/>
                  <a:gd name="T31" fmla="*/ 124 h 126"/>
                  <a:gd name="T32" fmla="*/ 36 w 130"/>
                  <a:gd name="T33" fmla="*/ 125 h 126"/>
                  <a:gd name="T34" fmla="*/ 41 w 130"/>
                  <a:gd name="T35" fmla="*/ 126 h 126"/>
                  <a:gd name="T36" fmla="*/ 45 w 130"/>
                  <a:gd name="T37" fmla="*/ 126 h 126"/>
                  <a:gd name="T38" fmla="*/ 54 w 130"/>
                  <a:gd name="T39" fmla="*/ 125 h 126"/>
                  <a:gd name="T40" fmla="*/ 72 w 130"/>
                  <a:gd name="T41" fmla="*/ 122 h 126"/>
                  <a:gd name="T42" fmla="*/ 91 w 130"/>
                  <a:gd name="T43" fmla="*/ 120 h 126"/>
                  <a:gd name="T44" fmla="*/ 110 w 130"/>
                  <a:gd name="T45" fmla="*/ 116 h 126"/>
                  <a:gd name="T46" fmla="*/ 130 w 130"/>
                  <a:gd name="T47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6">
                    <a:moveTo>
                      <a:pt x="21" y="0"/>
                    </a:moveTo>
                    <a:lnTo>
                      <a:pt x="16" y="17"/>
                    </a:lnTo>
                    <a:lnTo>
                      <a:pt x="11" y="35"/>
                    </a:lnTo>
                    <a:lnTo>
                      <a:pt x="6" y="52"/>
                    </a:lnTo>
                    <a:lnTo>
                      <a:pt x="2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9"/>
                    </a:lnTo>
                    <a:lnTo>
                      <a:pt x="3" y="104"/>
                    </a:lnTo>
                    <a:lnTo>
                      <a:pt x="6" y="108"/>
                    </a:lnTo>
                    <a:lnTo>
                      <a:pt x="12" y="113"/>
                    </a:lnTo>
                    <a:lnTo>
                      <a:pt x="19" y="118"/>
                    </a:lnTo>
                    <a:lnTo>
                      <a:pt x="28" y="122"/>
                    </a:lnTo>
                    <a:lnTo>
                      <a:pt x="32" y="124"/>
                    </a:lnTo>
                    <a:lnTo>
                      <a:pt x="36" y="125"/>
                    </a:lnTo>
                    <a:lnTo>
                      <a:pt x="41" y="126"/>
                    </a:lnTo>
                    <a:lnTo>
                      <a:pt x="45" y="126"/>
                    </a:lnTo>
                    <a:lnTo>
                      <a:pt x="54" y="125"/>
                    </a:lnTo>
                    <a:lnTo>
                      <a:pt x="72" y="122"/>
                    </a:lnTo>
                    <a:lnTo>
                      <a:pt x="91" y="120"/>
                    </a:lnTo>
                    <a:lnTo>
                      <a:pt x="110" y="116"/>
                    </a:lnTo>
                    <a:lnTo>
                      <a:pt x="130" y="113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6" name="Freeform 74"/>
              <p:cNvSpPr>
                <a:spLocks/>
              </p:cNvSpPr>
              <p:nvPr/>
            </p:nvSpPr>
            <p:spPr bwMode="auto">
              <a:xfrm>
                <a:off x="4995863" y="4217988"/>
                <a:ext cx="57150" cy="155575"/>
              </a:xfrm>
              <a:custGeom>
                <a:avLst/>
                <a:gdLst>
                  <a:gd name="T0" fmla="*/ 10 w 36"/>
                  <a:gd name="T1" fmla="*/ 98 h 98"/>
                  <a:gd name="T2" fmla="*/ 6 w 36"/>
                  <a:gd name="T3" fmla="*/ 97 h 98"/>
                  <a:gd name="T4" fmla="*/ 2 w 36"/>
                  <a:gd name="T5" fmla="*/ 97 h 98"/>
                  <a:gd name="T6" fmla="*/ 1 w 36"/>
                  <a:gd name="T7" fmla="*/ 96 h 98"/>
                  <a:gd name="T8" fmla="*/ 0 w 36"/>
                  <a:gd name="T9" fmla="*/ 94 h 98"/>
                  <a:gd name="T10" fmla="*/ 0 w 36"/>
                  <a:gd name="T11" fmla="*/ 90 h 98"/>
                  <a:gd name="T12" fmla="*/ 0 w 36"/>
                  <a:gd name="T13" fmla="*/ 86 h 98"/>
                  <a:gd name="T14" fmla="*/ 1 w 36"/>
                  <a:gd name="T15" fmla="*/ 81 h 98"/>
                  <a:gd name="T16" fmla="*/ 4 w 36"/>
                  <a:gd name="T17" fmla="*/ 69 h 98"/>
                  <a:gd name="T18" fmla="*/ 9 w 36"/>
                  <a:gd name="T19" fmla="*/ 58 h 98"/>
                  <a:gd name="T20" fmla="*/ 14 w 36"/>
                  <a:gd name="T21" fmla="*/ 43 h 98"/>
                  <a:gd name="T22" fmla="*/ 19 w 36"/>
                  <a:gd name="T23" fmla="*/ 30 h 98"/>
                  <a:gd name="T24" fmla="*/ 26 w 36"/>
                  <a:gd name="T25" fmla="*/ 18 h 98"/>
                  <a:gd name="T26" fmla="*/ 28 w 36"/>
                  <a:gd name="T27" fmla="*/ 13 h 98"/>
                  <a:gd name="T28" fmla="*/ 31 w 36"/>
                  <a:gd name="T29" fmla="*/ 8 h 98"/>
                  <a:gd name="T30" fmla="*/ 34 w 36"/>
                  <a:gd name="T31" fmla="*/ 4 h 98"/>
                  <a:gd name="T32" fmla="*/ 36 w 36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98">
                    <a:moveTo>
                      <a:pt x="10" y="98"/>
                    </a:moveTo>
                    <a:lnTo>
                      <a:pt x="6" y="97"/>
                    </a:lnTo>
                    <a:lnTo>
                      <a:pt x="2" y="97"/>
                    </a:lnTo>
                    <a:lnTo>
                      <a:pt x="1" y="96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9" y="58"/>
                    </a:lnTo>
                    <a:lnTo>
                      <a:pt x="14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28" y="13"/>
                    </a:lnTo>
                    <a:lnTo>
                      <a:pt x="31" y="8"/>
                    </a:lnTo>
                    <a:lnTo>
                      <a:pt x="34" y="4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7" name="Freeform 75"/>
              <p:cNvSpPr>
                <a:spLocks/>
              </p:cNvSpPr>
              <p:nvPr/>
            </p:nvSpPr>
            <p:spPr bwMode="auto">
              <a:xfrm>
                <a:off x="4754563" y="4059238"/>
                <a:ext cx="187325" cy="225425"/>
              </a:xfrm>
              <a:custGeom>
                <a:avLst/>
                <a:gdLst>
                  <a:gd name="T0" fmla="*/ 51 w 118"/>
                  <a:gd name="T1" fmla="*/ 0 h 142"/>
                  <a:gd name="T2" fmla="*/ 40 w 118"/>
                  <a:gd name="T3" fmla="*/ 15 h 142"/>
                  <a:gd name="T4" fmla="*/ 30 w 118"/>
                  <a:gd name="T5" fmla="*/ 29 h 142"/>
                  <a:gd name="T6" fmla="*/ 19 w 118"/>
                  <a:gd name="T7" fmla="*/ 44 h 142"/>
                  <a:gd name="T8" fmla="*/ 10 w 118"/>
                  <a:gd name="T9" fmla="*/ 59 h 142"/>
                  <a:gd name="T10" fmla="*/ 8 w 118"/>
                  <a:gd name="T11" fmla="*/ 65 h 142"/>
                  <a:gd name="T12" fmla="*/ 5 w 118"/>
                  <a:gd name="T13" fmla="*/ 69 h 142"/>
                  <a:gd name="T14" fmla="*/ 1 w 118"/>
                  <a:gd name="T15" fmla="*/ 78 h 142"/>
                  <a:gd name="T16" fmla="*/ 0 w 118"/>
                  <a:gd name="T17" fmla="*/ 83 h 142"/>
                  <a:gd name="T18" fmla="*/ 0 w 118"/>
                  <a:gd name="T19" fmla="*/ 87 h 142"/>
                  <a:gd name="T20" fmla="*/ 0 w 118"/>
                  <a:gd name="T21" fmla="*/ 92 h 142"/>
                  <a:gd name="T22" fmla="*/ 1 w 118"/>
                  <a:gd name="T23" fmla="*/ 96 h 142"/>
                  <a:gd name="T24" fmla="*/ 5 w 118"/>
                  <a:gd name="T25" fmla="*/ 104 h 142"/>
                  <a:gd name="T26" fmla="*/ 10 w 118"/>
                  <a:gd name="T27" fmla="*/ 110 h 142"/>
                  <a:gd name="T28" fmla="*/ 17 w 118"/>
                  <a:gd name="T29" fmla="*/ 117 h 142"/>
                  <a:gd name="T30" fmla="*/ 21 w 118"/>
                  <a:gd name="T31" fmla="*/ 121 h 142"/>
                  <a:gd name="T32" fmla="*/ 25 w 118"/>
                  <a:gd name="T33" fmla="*/ 122 h 142"/>
                  <a:gd name="T34" fmla="*/ 29 w 118"/>
                  <a:gd name="T35" fmla="*/ 125 h 142"/>
                  <a:gd name="T36" fmla="*/ 32 w 118"/>
                  <a:gd name="T37" fmla="*/ 126 h 142"/>
                  <a:gd name="T38" fmla="*/ 42 w 118"/>
                  <a:gd name="T39" fmla="*/ 127 h 142"/>
                  <a:gd name="T40" fmla="*/ 60 w 118"/>
                  <a:gd name="T41" fmla="*/ 131 h 142"/>
                  <a:gd name="T42" fmla="*/ 78 w 118"/>
                  <a:gd name="T43" fmla="*/ 134 h 142"/>
                  <a:gd name="T44" fmla="*/ 98 w 118"/>
                  <a:gd name="T45" fmla="*/ 138 h 142"/>
                  <a:gd name="T46" fmla="*/ 118 w 118"/>
                  <a:gd name="T4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42">
                    <a:moveTo>
                      <a:pt x="51" y="0"/>
                    </a:moveTo>
                    <a:lnTo>
                      <a:pt x="40" y="15"/>
                    </a:lnTo>
                    <a:lnTo>
                      <a:pt x="30" y="29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8" y="65"/>
                    </a:lnTo>
                    <a:lnTo>
                      <a:pt x="5" y="69"/>
                    </a:lnTo>
                    <a:lnTo>
                      <a:pt x="1" y="78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1" y="96"/>
                    </a:lnTo>
                    <a:lnTo>
                      <a:pt x="5" y="104"/>
                    </a:lnTo>
                    <a:lnTo>
                      <a:pt x="10" y="110"/>
                    </a:lnTo>
                    <a:lnTo>
                      <a:pt x="17" y="117"/>
                    </a:lnTo>
                    <a:lnTo>
                      <a:pt x="21" y="121"/>
                    </a:lnTo>
                    <a:lnTo>
                      <a:pt x="25" y="122"/>
                    </a:lnTo>
                    <a:lnTo>
                      <a:pt x="29" y="125"/>
                    </a:lnTo>
                    <a:lnTo>
                      <a:pt x="32" y="126"/>
                    </a:lnTo>
                    <a:lnTo>
                      <a:pt x="42" y="127"/>
                    </a:lnTo>
                    <a:lnTo>
                      <a:pt x="60" y="131"/>
                    </a:lnTo>
                    <a:lnTo>
                      <a:pt x="78" y="134"/>
                    </a:lnTo>
                    <a:lnTo>
                      <a:pt x="98" y="138"/>
                    </a:lnTo>
                    <a:lnTo>
                      <a:pt x="118" y="14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8" name="Freeform 76"/>
              <p:cNvSpPr>
                <a:spLocks/>
              </p:cNvSpPr>
              <p:nvPr/>
            </p:nvSpPr>
            <p:spPr bwMode="auto">
              <a:xfrm>
                <a:off x="4794251" y="4125913"/>
                <a:ext cx="103188" cy="133350"/>
              </a:xfrm>
              <a:custGeom>
                <a:avLst/>
                <a:gdLst>
                  <a:gd name="T0" fmla="*/ 9 w 65"/>
                  <a:gd name="T1" fmla="*/ 84 h 84"/>
                  <a:gd name="T2" fmla="*/ 5 w 65"/>
                  <a:gd name="T3" fmla="*/ 83 h 84"/>
                  <a:gd name="T4" fmla="*/ 2 w 65"/>
                  <a:gd name="T5" fmla="*/ 82 h 84"/>
                  <a:gd name="T6" fmla="*/ 1 w 65"/>
                  <a:gd name="T7" fmla="*/ 79 h 84"/>
                  <a:gd name="T8" fmla="*/ 0 w 65"/>
                  <a:gd name="T9" fmla="*/ 78 h 84"/>
                  <a:gd name="T10" fmla="*/ 1 w 65"/>
                  <a:gd name="T11" fmla="*/ 74 h 84"/>
                  <a:gd name="T12" fmla="*/ 2 w 65"/>
                  <a:gd name="T13" fmla="*/ 70 h 84"/>
                  <a:gd name="T14" fmla="*/ 5 w 65"/>
                  <a:gd name="T15" fmla="*/ 66 h 84"/>
                  <a:gd name="T16" fmla="*/ 9 w 65"/>
                  <a:gd name="T17" fmla="*/ 61 h 84"/>
                  <a:gd name="T18" fmla="*/ 11 w 65"/>
                  <a:gd name="T19" fmla="*/ 57 h 84"/>
                  <a:gd name="T20" fmla="*/ 21 w 65"/>
                  <a:gd name="T21" fmla="*/ 45 h 84"/>
                  <a:gd name="T22" fmla="*/ 30 w 65"/>
                  <a:gd name="T23" fmla="*/ 34 h 84"/>
                  <a:gd name="T24" fmla="*/ 40 w 65"/>
                  <a:gd name="T25" fmla="*/ 24 h 84"/>
                  <a:gd name="T26" fmla="*/ 49 w 65"/>
                  <a:gd name="T27" fmla="*/ 15 h 84"/>
                  <a:gd name="T28" fmla="*/ 59 w 65"/>
                  <a:gd name="T29" fmla="*/ 7 h 84"/>
                  <a:gd name="T30" fmla="*/ 61 w 65"/>
                  <a:gd name="T31" fmla="*/ 3 h 84"/>
                  <a:gd name="T32" fmla="*/ 65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9" y="84"/>
                    </a:moveTo>
                    <a:lnTo>
                      <a:pt x="5" y="83"/>
                    </a:lnTo>
                    <a:lnTo>
                      <a:pt x="2" y="82"/>
                    </a:lnTo>
                    <a:lnTo>
                      <a:pt x="1" y="79"/>
                    </a:lnTo>
                    <a:lnTo>
                      <a:pt x="0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5" y="66"/>
                    </a:lnTo>
                    <a:lnTo>
                      <a:pt x="9" y="61"/>
                    </a:lnTo>
                    <a:lnTo>
                      <a:pt x="11" y="57"/>
                    </a:lnTo>
                    <a:lnTo>
                      <a:pt x="21" y="45"/>
                    </a:lnTo>
                    <a:lnTo>
                      <a:pt x="30" y="34"/>
                    </a:lnTo>
                    <a:lnTo>
                      <a:pt x="40" y="24"/>
                    </a:lnTo>
                    <a:lnTo>
                      <a:pt x="49" y="15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6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9" name="Freeform 77"/>
              <p:cNvSpPr>
                <a:spLocks/>
              </p:cNvSpPr>
              <p:nvPr/>
            </p:nvSpPr>
            <p:spPr bwMode="auto">
              <a:xfrm>
                <a:off x="4619626" y="3906838"/>
                <a:ext cx="150813" cy="246063"/>
              </a:xfrm>
              <a:custGeom>
                <a:avLst/>
                <a:gdLst>
                  <a:gd name="T0" fmla="*/ 78 w 95"/>
                  <a:gd name="T1" fmla="*/ 0 h 155"/>
                  <a:gd name="T2" fmla="*/ 62 w 95"/>
                  <a:gd name="T3" fmla="*/ 10 h 155"/>
                  <a:gd name="T4" fmla="*/ 48 w 95"/>
                  <a:gd name="T5" fmla="*/ 19 h 155"/>
                  <a:gd name="T6" fmla="*/ 34 w 95"/>
                  <a:gd name="T7" fmla="*/ 31 h 155"/>
                  <a:gd name="T8" fmla="*/ 21 w 95"/>
                  <a:gd name="T9" fmla="*/ 41 h 155"/>
                  <a:gd name="T10" fmla="*/ 15 w 95"/>
                  <a:gd name="T11" fmla="*/ 45 h 155"/>
                  <a:gd name="T12" fmla="*/ 11 w 95"/>
                  <a:gd name="T13" fmla="*/ 49 h 155"/>
                  <a:gd name="T14" fmla="*/ 6 w 95"/>
                  <a:gd name="T15" fmla="*/ 57 h 155"/>
                  <a:gd name="T16" fmla="*/ 4 w 95"/>
                  <a:gd name="T17" fmla="*/ 61 h 155"/>
                  <a:gd name="T18" fmla="*/ 1 w 95"/>
                  <a:gd name="T19" fmla="*/ 65 h 155"/>
                  <a:gd name="T20" fmla="*/ 0 w 95"/>
                  <a:gd name="T21" fmla="*/ 69 h 155"/>
                  <a:gd name="T22" fmla="*/ 0 w 95"/>
                  <a:gd name="T23" fmla="*/ 74 h 155"/>
                  <a:gd name="T24" fmla="*/ 1 w 95"/>
                  <a:gd name="T25" fmla="*/ 83 h 155"/>
                  <a:gd name="T26" fmla="*/ 4 w 95"/>
                  <a:gd name="T27" fmla="*/ 91 h 155"/>
                  <a:gd name="T28" fmla="*/ 7 w 95"/>
                  <a:gd name="T29" fmla="*/ 99 h 155"/>
                  <a:gd name="T30" fmla="*/ 13 w 95"/>
                  <a:gd name="T31" fmla="*/ 107 h 155"/>
                  <a:gd name="T32" fmla="*/ 17 w 95"/>
                  <a:gd name="T33" fmla="*/ 110 h 155"/>
                  <a:gd name="T34" fmla="*/ 19 w 95"/>
                  <a:gd name="T35" fmla="*/ 113 h 155"/>
                  <a:gd name="T36" fmla="*/ 28 w 95"/>
                  <a:gd name="T37" fmla="*/ 117 h 155"/>
                  <a:gd name="T38" fmla="*/ 43 w 95"/>
                  <a:gd name="T39" fmla="*/ 127 h 155"/>
                  <a:gd name="T40" fmla="*/ 60 w 95"/>
                  <a:gd name="T41" fmla="*/ 136 h 155"/>
                  <a:gd name="T42" fmla="*/ 77 w 95"/>
                  <a:gd name="T43" fmla="*/ 145 h 155"/>
                  <a:gd name="T44" fmla="*/ 95 w 95"/>
                  <a:gd name="T4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155">
                    <a:moveTo>
                      <a:pt x="78" y="0"/>
                    </a:moveTo>
                    <a:lnTo>
                      <a:pt x="62" y="10"/>
                    </a:lnTo>
                    <a:lnTo>
                      <a:pt x="48" y="19"/>
                    </a:lnTo>
                    <a:lnTo>
                      <a:pt x="34" y="31"/>
                    </a:lnTo>
                    <a:lnTo>
                      <a:pt x="21" y="41"/>
                    </a:lnTo>
                    <a:lnTo>
                      <a:pt x="15" y="45"/>
                    </a:lnTo>
                    <a:lnTo>
                      <a:pt x="11" y="49"/>
                    </a:lnTo>
                    <a:lnTo>
                      <a:pt x="6" y="57"/>
                    </a:lnTo>
                    <a:lnTo>
                      <a:pt x="4" y="61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3" y="107"/>
                    </a:lnTo>
                    <a:lnTo>
                      <a:pt x="17" y="110"/>
                    </a:lnTo>
                    <a:lnTo>
                      <a:pt x="19" y="113"/>
                    </a:lnTo>
                    <a:lnTo>
                      <a:pt x="28" y="117"/>
                    </a:lnTo>
                    <a:lnTo>
                      <a:pt x="43" y="127"/>
                    </a:lnTo>
                    <a:lnTo>
                      <a:pt x="60" y="136"/>
                    </a:lnTo>
                    <a:lnTo>
                      <a:pt x="77" y="145"/>
                    </a:lnTo>
                    <a:lnTo>
                      <a:pt x="95" y="15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Freeform 78"/>
              <p:cNvSpPr>
                <a:spLocks/>
              </p:cNvSpPr>
              <p:nvPr/>
            </p:nvSpPr>
            <p:spPr bwMode="auto">
              <a:xfrm>
                <a:off x="4641851" y="3989388"/>
                <a:ext cx="136525" cy="96838"/>
              </a:xfrm>
              <a:custGeom>
                <a:avLst/>
                <a:gdLst>
                  <a:gd name="T0" fmla="*/ 7 w 86"/>
                  <a:gd name="T1" fmla="*/ 61 h 61"/>
                  <a:gd name="T2" fmla="*/ 4 w 86"/>
                  <a:gd name="T3" fmla="*/ 59 h 61"/>
                  <a:gd name="T4" fmla="*/ 1 w 86"/>
                  <a:gd name="T5" fmla="*/ 56 h 61"/>
                  <a:gd name="T6" fmla="*/ 0 w 86"/>
                  <a:gd name="T7" fmla="*/ 54 h 61"/>
                  <a:gd name="T8" fmla="*/ 0 w 86"/>
                  <a:gd name="T9" fmla="*/ 52 h 61"/>
                  <a:gd name="T10" fmla="*/ 3 w 86"/>
                  <a:gd name="T11" fmla="*/ 50 h 61"/>
                  <a:gd name="T12" fmla="*/ 5 w 86"/>
                  <a:gd name="T13" fmla="*/ 46 h 61"/>
                  <a:gd name="T14" fmla="*/ 9 w 86"/>
                  <a:gd name="T15" fmla="*/ 43 h 61"/>
                  <a:gd name="T16" fmla="*/ 13 w 86"/>
                  <a:gd name="T17" fmla="*/ 39 h 61"/>
                  <a:gd name="T18" fmla="*/ 18 w 86"/>
                  <a:gd name="T19" fmla="*/ 35 h 61"/>
                  <a:gd name="T20" fmla="*/ 30 w 86"/>
                  <a:gd name="T21" fmla="*/ 29 h 61"/>
                  <a:gd name="T22" fmla="*/ 43 w 86"/>
                  <a:gd name="T23" fmla="*/ 21 h 61"/>
                  <a:gd name="T24" fmla="*/ 55 w 86"/>
                  <a:gd name="T25" fmla="*/ 14 h 61"/>
                  <a:gd name="T26" fmla="*/ 68 w 86"/>
                  <a:gd name="T27" fmla="*/ 8 h 61"/>
                  <a:gd name="T28" fmla="*/ 79 w 86"/>
                  <a:gd name="T29" fmla="*/ 4 h 61"/>
                  <a:gd name="T30" fmla="*/ 83 w 86"/>
                  <a:gd name="T31" fmla="*/ 1 h 61"/>
                  <a:gd name="T32" fmla="*/ 86 w 86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1">
                    <a:moveTo>
                      <a:pt x="7" y="61"/>
                    </a:moveTo>
                    <a:lnTo>
                      <a:pt x="4" y="59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5" y="46"/>
                    </a:lnTo>
                    <a:lnTo>
                      <a:pt x="9" y="43"/>
                    </a:lnTo>
                    <a:lnTo>
                      <a:pt x="13" y="39"/>
                    </a:lnTo>
                    <a:lnTo>
                      <a:pt x="18" y="35"/>
                    </a:lnTo>
                    <a:lnTo>
                      <a:pt x="30" y="29"/>
                    </a:lnTo>
                    <a:lnTo>
                      <a:pt x="43" y="21"/>
                    </a:lnTo>
                    <a:lnTo>
                      <a:pt x="55" y="14"/>
                    </a:lnTo>
                    <a:lnTo>
                      <a:pt x="68" y="8"/>
                    </a:lnTo>
                    <a:lnTo>
                      <a:pt x="79" y="4"/>
                    </a:lnTo>
                    <a:lnTo>
                      <a:pt x="83" y="1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Freeform 79"/>
              <p:cNvSpPr>
                <a:spLocks/>
              </p:cNvSpPr>
              <p:nvPr/>
            </p:nvSpPr>
            <p:spPr bwMode="auto">
              <a:xfrm>
                <a:off x="4546601" y="3732213"/>
                <a:ext cx="157163" cy="239713"/>
              </a:xfrm>
              <a:custGeom>
                <a:avLst/>
                <a:gdLst>
                  <a:gd name="T0" fmla="*/ 99 w 99"/>
                  <a:gd name="T1" fmla="*/ 0 h 151"/>
                  <a:gd name="T2" fmla="*/ 82 w 99"/>
                  <a:gd name="T3" fmla="*/ 3 h 151"/>
                  <a:gd name="T4" fmla="*/ 65 w 99"/>
                  <a:gd name="T5" fmla="*/ 9 h 151"/>
                  <a:gd name="T6" fmla="*/ 48 w 99"/>
                  <a:gd name="T7" fmla="*/ 14 h 151"/>
                  <a:gd name="T8" fmla="*/ 31 w 99"/>
                  <a:gd name="T9" fmla="*/ 21 h 151"/>
                  <a:gd name="T10" fmla="*/ 26 w 99"/>
                  <a:gd name="T11" fmla="*/ 23 h 151"/>
                  <a:gd name="T12" fmla="*/ 21 w 99"/>
                  <a:gd name="T13" fmla="*/ 26 h 151"/>
                  <a:gd name="T14" fmla="*/ 13 w 99"/>
                  <a:gd name="T15" fmla="*/ 31 h 151"/>
                  <a:gd name="T16" fmla="*/ 9 w 99"/>
                  <a:gd name="T17" fmla="*/ 34 h 151"/>
                  <a:gd name="T18" fmla="*/ 6 w 99"/>
                  <a:gd name="T19" fmla="*/ 36 h 151"/>
                  <a:gd name="T20" fmla="*/ 4 w 99"/>
                  <a:gd name="T21" fmla="*/ 40 h 151"/>
                  <a:gd name="T22" fmla="*/ 2 w 99"/>
                  <a:gd name="T23" fmla="*/ 45 h 151"/>
                  <a:gd name="T24" fmla="*/ 0 w 99"/>
                  <a:gd name="T25" fmla="*/ 53 h 151"/>
                  <a:gd name="T26" fmla="*/ 0 w 99"/>
                  <a:gd name="T27" fmla="*/ 61 h 151"/>
                  <a:gd name="T28" fmla="*/ 1 w 99"/>
                  <a:gd name="T29" fmla="*/ 72 h 151"/>
                  <a:gd name="T30" fmla="*/ 4 w 99"/>
                  <a:gd name="T31" fmla="*/ 79 h 151"/>
                  <a:gd name="T32" fmla="*/ 9 w 99"/>
                  <a:gd name="T33" fmla="*/ 87 h 151"/>
                  <a:gd name="T34" fmla="*/ 14 w 99"/>
                  <a:gd name="T35" fmla="*/ 95 h 151"/>
                  <a:gd name="T36" fmla="*/ 26 w 99"/>
                  <a:gd name="T37" fmla="*/ 108 h 151"/>
                  <a:gd name="T38" fmla="*/ 39 w 99"/>
                  <a:gd name="T39" fmla="*/ 123 h 151"/>
                  <a:gd name="T40" fmla="*/ 52 w 99"/>
                  <a:gd name="T41" fmla="*/ 137 h 151"/>
                  <a:gd name="T42" fmla="*/ 67 w 99"/>
                  <a:gd name="T4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51">
                    <a:moveTo>
                      <a:pt x="99" y="0"/>
                    </a:moveTo>
                    <a:lnTo>
                      <a:pt x="82" y="3"/>
                    </a:lnTo>
                    <a:lnTo>
                      <a:pt x="65" y="9"/>
                    </a:lnTo>
                    <a:lnTo>
                      <a:pt x="48" y="14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1" y="26"/>
                    </a:lnTo>
                    <a:lnTo>
                      <a:pt x="13" y="31"/>
                    </a:lnTo>
                    <a:lnTo>
                      <a:pt x="9" y="34"/>
                    </a:lnTo>
                    <a:lnTo>
                      <a:pt x="6" y="36"/>
                    </a:lnTo>
                    <a:lnTo>
                      <a:pt x="4" y="40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1" y="72"/>
                    </a:lnTo>
                    <a:lnTo>
                      <a:pt x="4" y="79"/>
                    </a:lnTo>
                    <a:lnTo>
                      <a:pt x="9" y="87"/>
                    </a:lnTo>
                    <a:lnTo>
                      <a:pt x="14" y="95"/>
                    </a:lnTo>
                    <a:lnTo>
                      <a:pt x="26" y="108"/>
                    </a:lnTo>
                    <a:lnTo>
                      <a:pt x="39" y="123"/>
                    </a:lnTo>
                    <a:lnTo>
                      <a:pt x="52" y="137"/>
                    </a:lnTo>
                    <a:lnTo>
                      <a:pt x="67" y="15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" name="Freeform 80"/>
              <p:cNvSpPr>
                <a:spLocks/>
              </p:cNvSpPr>
              <p:nvPr/>
            </p:nvSpPr>
            <p:spPr bwMode="auto">
              <a:xfrm>
                <a:off x="4554538" y="3822700"/>
                <a:ext cx="158750" cy="50800"/>
              </a:xfrm>
              <a:custGeom>
                <a:avLst/>
                <a:gdLst>
                  <a:gd name="T0" fmla="*/ 4 w 100"/>
                  <a:gd name="T1" fmla="*/ 32 h 32"/>
                  <a:gd name="T2" fmla="*/ 1 w 100"/>
                  <a:gd name="T3" fmla="*/ 28 h 32"/>
                  <a:gd name="T4" fmla="*/ 1 w 100"/>
                  <a:gd name="T5" fmla="*/ 25 h 32"/>
                  <a:gd name="T6" fmla="*/ 0 w 100"/>
                  <a:gd name="T7" fmla="*/ 22 h 32"/>
                  <a:gd name="T8" fmla="*/ 1 w 100"/>
                  <a:gd name="T9" fmla="*/ 21 h 32"/>
                  <a:gd name="T10" fmla="*/ 4 w 100"/>
                  <a:gd name="T11" fmla="*/ 19 h 32"/>
                  <a:gd name="T12" fmla="*/ 8 w 100"/>
                  <a:gd name="T13" fmla="*/ 17 h 32"/>
                  <a:gd name="T14" fmla="*/ 13 w 100"/>
                  <a:gd name="T15" fmla="*/ 15 h 32"/>
                  <a:gd name="T16" fmla="*/ 18 w 100"/>
                  <a:gd name="T17" fmla="*/ 13 h 32"/>
                  <a:gd name="T18" fmla="*/ 24 w 100"/>
                  <a:gd name="T19" fmla="*/ 11 h 32"/>
                  <a:gd name="T20" fmla="*/ 37 w 100"/>
                  <a:gd name="T21" fmla="*/ 8 h 32"/>
                  <a:gd name="T22" fmla="*/ 51 w 100"/>
                  <a:gd name="T23" fmla="*/ 5 h 32"/>
                  <a:gd name="T24" fmla="*/ 65 w 100"/>
                  <a:gd name="T25" fmla="*/ 3 h 32"/>
                  <a:gd name="T26" fmla="*/ 79 w 100"/>
                  <a:gd name="T27" fmla="*/ 1 h 32"/>
                  <a:gd name="T28" fmla="*/ 85 w 100"/>
                  <a:gd name="T29" fmla="*/ 0 h 32"/>
                  <a:gd name="T30" fmla="*/ 90 w 100"/>
                  <a:gd name="T31" fmla="*/ 0 h 32"/>
                  <a:gd name="T32" fmla="*/ 96 w 100"/>
                  <a:gd name="T33" fmla="*/ 0 h 32"/>
                  <a:gd name="T34" fmla="*/ 100 w 100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32">
                    <a:moveTo>
                      <a:pt x="4" y="32"/>
                    </a:moveTo>
                    <a:lnTo>
                      <a:pt x="1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4" y="19"/>
                    </a:lnTo>
                    <a:lnTo>
                      <a:pt x="8" y="17"/>
                    </a:lnTo>
                    <a:lnTo>
                      <a:pt x="13" y="15"/>
                    </a:lnTo>
                    <a:lnTo>
                      <a:pt x="18" y="13"/>
                    </a:lnTo>
                    <a:lnTo>
                      <a:pt x="24" y="11"/>
                    </a:lnTo>
                    <a:lnTo>
                      <a:pt x="37" y="8"/>
                    </a:lnTo>
                    <a:lnTo>
                      <a:pt x="51" y="5"/>
                    </a:lnTo>
                    <a:lnTo>
                      <a:pt x="65" y="3"/>
                    </a:lnTo>
                    <a:lnTo>
                      <a:pt x="79" y="1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Freeform 81"/>
              <p:cNvSpPr>
                <a:spLocks/>
              </p:cNvSpPr>
              <p:nvPr/>
            </p:nvSpPr>
            <p:spPr bwMode="auto">
              <a:xfrm>
                <a:off x="4540251" y="3548063"/>
                <a:ext cx="187325" cy="217488"/>
              </a:xfrm>
              <a:custGeom>
                <a:avLst/>
                <a:gdLst>
                  <a:gd name="T0" fmla="*/ 118 w 118"/>
                  <a:gd name="T1" fmla="*/ 3 h 137"/>
                  <a:gd name="T2" fmla="*/ 99 w 118"/>
                  <a:gd name="T3" fmla="*/ 2 h 137"/>
                  <a:gd name="T4" fmla="*/ 81 w 118"/>
                  <a:gd name="T5" fmla="*/ 2 h 137"/>
                  <a:gd name="T6" fmla="*/ 64 w 118"/>
                  <a:gd name="T7" fmla="*/ 0 h 137"/>
                  <a:gd name="T8" fmla="*/ 46 w 118"/>
                  <a:gd name="T9" fmla="*/ 2 h 137"/>
                  <a:gd name="T10" fmla="*/ 40 w 118"/>
                  <a:gd name="T11" fmla="*/ 2 h 137"/>
                  <a:gd name="T12" fmla="*/ 34 w 118"/>
                  <a:gd name="T13" fmla="*/ 3 h 137"/>
                  <a:gd name="T14" fmla="*/ 25 w 118"/>
                  <a:gd name="T15" fmla="*/ 4 h 137"/>
                  <a:gd name="T16" fmla="*/ 21 w 118"/>
                  <a:gd name="T17" fmla="*/ 6 h 137"/>
                  <a:gd name="T18" fmla="*/ 17 w 118"/>
                  <a:gd name="T19" fmla="*/ 8 h 137"/>
                  <a:gd name="T20" fmla="*/ 13 w 118"/>
                  <a:gd name="T21" fmla="*/ 11 h 137"/>
                  <a:gd name="T22" fmla="*/ 10 w 118"/>
                  <a:gd name="T23" fmla="*/ 15 h 137"/>
                  <a:gd name="T24" fmla="*/ 5 w 118"/>
                  <a:gd name="T25" fmla="*/ 21 h 137"/>
                  <a:gd name="T26" fmla="*/ 2 w 118"/>
                  <a:gd name="T27" fmla="*/ 30 h 137"/>
                  <a:gd name="T28" fmla="*/ 1 w 118"/>
                  <a:gd name="T29" fmla="*/ 40 h 137"/>
                  <a:gd name="T30" fmla="*/ 0 w 118"/>
                  <a:gd name="T31" fmla="*/ 44 h 137"/>
                  <a:gd name="T32" fmla="*/ 0 w 118"/>
                  <a:gd name="T33" fmla="*/ 47 h 137"/>
                  <a:gd name="T34" fmla="*/ 1 w 118"/>
                  <a:gd name="T35" fmla="*/ 53 h 137"/>
                  <a:gd name="T36" fmla="*/ 2 w 118"/>
                  <a:gd name="T37" fmla="*/ 57 h 137"/>
                  <a:gd name="T38" fmla="*/ 5 w 118"/>
                  <a:gd name="T39" fmla="*/ 66 h 137"/>
                  <a:gd name="T40" fmla="*/ 13 w 118"/>
                  <a:gd name="T41" fmla="*/ 82 h 137"/>
                  <a:gd name="T42" fmla="*/ 19 w 118"/>
                  <a:gd name="T43" fmla="*/ 100 h 137"/>
                  <a:gd name="T44" fmla="*/ 27 w 118"/>
                  <a:gd name="T45" fmla="*/ 118 h 137"/>
                  <a:gd name="T46" fmla="*/ 35 w 118"/>
                  <a:gd name="T4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37">
                    <a:moveTo>
                      <a:pt x="118" y="3"/>
                    </a:moveTo>
                    <a:lnTo>
                      <a:pt x="99" y="2"/>
                    </a:lnTo>
                    <a:lnTo>
                      <a:pt x="81" y="2"/>
                    </a:lnTo>
                    <a:lnTo>
                      <a:pt x="64" y="0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4" y="3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2" y="30"/>
                    </a:lnTo>
                    <a:lnTo>
                      <a:pt x="1" y="40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2" y="57"/>
                    </a:lnTo>
                    <a:lnTo>
                      <a:pt x="5" y="66"/>
                    </a:lnTo>
                    <a:lnTo>
                      <a:pt x="13" y="82"/>
                    </a:lnTo>
                    <a:lnTo>
                      <a:pt x="19" y="100"/>
                    </a:lnTo>
                    <a:lnTo>
                      <a:pt x="27" y="118"/>
                    </a:lnTo>
                    <a:lnTo>
                      <a:pt x="35" y="13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Freeform 82"/>
              <p:cNvSpPr>
                <a:spLocks/>
              </p:cNvSpPr>
              <p:nvPr/>
            </p:nvSpPr>
            <p:spPr bwMode="auto">
              <a:xfrm>
                <a:off x="4541838" y="3619500"/>
                <a:ext cx="161925" cy="22225"/>
              </a:xfrm>
              <a:custGeom>
                <a:avLst/>
                <a:gdLst>
                  <a:gd name="T0" fmla="*/ 1 w 102"/>
                  <a:gd name="T1" fmla="*/ 13 h 14"/>
                  <a:gd name="T2" fmla="*/ 0 w 102"/>
                  <a:gd name="T3" fmla="*/ 9 h 14"/>
                  <a:gd name="T4" fmla="*/ 0 w 102"/>
                  <a:gd name="T5" fmla="*/ 6 h 14"/>
                  <a:gd name="T6" fmla="*/ 1 w 102"/>
                  <a:gd name="T7" fmla="*/ 4 h 14"/>
                  <a:gd name="T8" fmla="*/ 1 w 102"/>
                  <a:gd name="T9" fmla="*/ 2 h 14"/>
                  <a:gd name="T10" fmla="*/ 5 w 102"/>
                  <a:gd name="T11" fmla="*/ 1 h 14"/>
                  <a:gd name="T12" fmla="*/ 9 w 102"/>
                  <a:gd name="T13" fmla="*/ 0 h 14"/>
                  <a:gd name="T14" fmla="*/ 15 w 102"/>
                  <a:gd name="T15" fmla="*/ 0 h 14"/>
                  <a:gd name="T16" fmla="*/ 21 w 102"/>
                  <a:gd name="T17" fmla="*/ 0 h 14"/>
                  <a:gd name="T18" fmla="*/ 26 w 102"/>
                  <a:gd name="T19" fmla="*/ 0 h 14"/>
                  <a:gd name="T20" fmla="*/ 41 w 102"/>
                  <a:gd name="T21" fmla="*/ 1 h 14"/>
                  <a:gd name="T22" fmla="*/ 55 w 102"/>
                  <a:gd name="T23" fmla="*/ 4 h 14"/>
                  <a:gd name="T24" fmla="*/ 68 w 102"/>
                  <a:gd name="T25" fmla="*/ 6 h 14"/>
                  <a:gd name="T26" fmla="*/ 83 w 102"/>
                  <a:gd name="T27" fmla="*/ 9 h 14"/>
                  <a:gd name="T28" fmla="*/ 88 w 102"/>
                  <a:gd name="T29" fmla="*/ 10 h 14"/>
                  <a:gd name="T30" fmla="*/ 93 w 102"/>
                  <a:gd name="T31" fmla="*/ 12 h 14"/>
                  <a:gd name="T32" fmla="*/ 98 w 102"/>
                  <a:gd name="T33" fmla="*/ 13 h 14"/>
                  <a:gd name="T34" fmla="*/ 102 w 102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4">
                    <a:moveTo>
                      <a:pt x="1" y="13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41" y="1"/>
                    </a:lnTo>
                    <a:lnTo>
                      <a:pt x="55" y="4"/>
                    </a:lnTo>
                    <a:lnTo>
                      <a:pt x="68" y="6"/>
                    </a:lnTo>
                    <a:lnTo>
                      <a:pt x="83" y="9"/>
                    </a:lnTo>
                    <a:lnTo>
                      <a:pt x="88" y="10"/>
                    </a:lnTo>
                    <a:lnTo>
                      <a:pt x="93" y="12"/>
                    </a:lnTo>
                    <a:lnTo>
                      <a:pt x="98" y="13"/>
                    </a:lnTo>
                    <a:lnTo>
                      <a:pt x="102" y="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" name="Freeform 83"/>
              <p:cNvSpPr>
                <a:spLocks/>
              </p:cNvSpPr>
              <p:nvPr/>
            </p:nvSpPr>
            <p:spPr bwMode="auto">
              <a:xfrm>
                <a:off x="4603751" y="3346450"/>
                <a:ext cx="200025" cy="204788"/>
              </a:xfrm>
              <a:custGeom>
                <a:avLst/>
                <a:gdLst>
                  <a:gd name="T0" fmla="*/ 126 w 126"/>
                  <a:gd name="T1" fmla="*/ 29 h 129"/>
                  <a:gd name="T2" fmla="*/ 110 w 126"/>
                  <a:gd name="T3" fmla="*/ 21 h 129"/>
                  <a:gd name="T4" fmla="*/ 93 w 126"/>
                  <a:gd name="T5" fmla="*/ 15 h 129"/>
                  <a:gd name="T6" fmla="*/ 76 w 126"/>
                  <a:gd name="T7" fmla="*/ 9 h 129"/>
                  <a:gd name="T8" fmla="*/ 59 w 126"/>
                  <a:gd name="T9" fmla="*/ 4 h 129"/>
                  <a:gd name="T10" fmla="*/ 54 w 126"/>
                  <a:gd name="T11" fmla="*/ 2 h 129"/>
                  <a:gd name="T12" fmla="*/ 49 w 126"/>
                  <a:gd name="T13" fmla="*/ 2 h 129"/>
                  <a:gd name="T14" fmla="*/ 38 w 126"/>
                  <a:gd name="T15" fmla="*/ 0 h 129"/>
                  <a:gd name="T16" fmla="*/ 34 w 126"/>
                  <a:gd name="T17" fmla="*/ 0 h 129"/>
                  <a:gd name="T18" fmla="*/ 29 w 126"/>
                  <a:gd name="T19" fmla="*/ 0 h 129"/>
                  <a:gd name="T20" fmla="*/ 25 w 126"/>
                  <a:gd name="T21" fmla="*/ 2 h 129"/>
                  <a:gd name="T22" fmla="*/ 21 w 126"/>
                  <a:gd name="T23" fmla="*/ 4 h 129"/>
                  <a:gd name="T24" fmla="*/ 15 w 126"/>
                  <a:gd name="T25" fmla="*/ 9 h 129"/>
                  <a:gd name="T26" fmla="*/ 10 w 126"/>
                  <a:gd name="T27" fmla="*/ 16 h 129"/>
                  <a:gd name="T28" fmla="*/ 4 w 126"/>
                  <a:gd name="T29" fmla="*/ 25 h 129"/>
                  <a:gd name="T30" fmla="*/ 3 w 126"/>
                  <a:gd name="T31" fmla="*/ 29 h 129"/>
                  <a:gd name="T32" fmla="*/ 0 w 126"/>
                  <a:gd name="T33" fmla="*/ 33 h 129"/>
                  <a:gd name="T34" fmla="*/ 0 w 126"/>
                  <a:gd name="T35" fmla="*/ 37 h 129"/>
                  <a:gd name="T36" fmla="*/ 0 w 126"/>
                  <a:gd name="T37" fmla="*/ 42 h 129"/>
                  <a:gd name="T38" fmla="*/ 0 w 126"/>
                  <a:gd name="T39" fmla="*/ 51 h 129"/>
                  <a:gd name="T40" fmla="*/ 2 w 126"/>
                  <a:gd name="T41" fmla="*/ 70 h 129"/>
                  <a:gd name="T42" fmla="*/ 3 w 126"/>
                  <a:gd name="T43" fmla="*/ 88 h 129"/>
                  <a:gd name="T44" fmla="*/ 4 w 126"/>
                  <a:gd name="T45" fmla="*/ 108 h 129"/>
                  <a:gd name="T46" fmla="*/ 6 w 126"/>
                  <a:gd name="T4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126" y="29"/>
                    </a:moveTo>
                    <a:lnTo>
                      <a:pt x="110" y="21"/>
                    </a:lnTo>
                    <a:lnTo>
                      <a:pt x="93" y="15"/>
                    </a:lnTo>
                    <a:lnTo>
                      <a:pt x="76" y="9"/>
                    </a:lnTo>
                    <a:lnTo>
                      <a:pt x="59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4"/>
                    </a:lnTo>
                    <a:lnTo>
                      <a:pt x="15" y="9"/>
                    </a:lnTo>
                    <a:lnTo>
                      <a:pt x="10" y="16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2" y="70"/>
                    </a:lnTo>
                    <a:lnTo>
                      <a:pt x="3" y="88"/>
                    </a:lnTo>
                    <a:lnTo>
                      <a:pt x="4" y="108"/>
                    </a:lnTo>
                    <a:lnTo>
                      <a:pt x="6" y="12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" name="Freeform 84"/>
              <p:cNvSpPr>
                <a:spLocks/>
              </p:cNvSpPr>
              <p:nvPr/>
            </p:nvSpPr>
            <p:spPr bwMode="auto">
              <a:xfrm>
                <a:off x="4603751" y="3398838"/>
                <a:ext cx="150813" cy="71438"/>
              </a:xfrm>
              <a:custGeom>
                <a:avLst/>
                <a:gdLst>
                  <a:gd name="T0" fmla="*/ 0 w 95"/>
                  <a:gd name="T1" fmla="*/ 11 h 45"/>
                  <a:gd name="T2" fmla="*/ 0 w 95"/>
                  <a:gd name="T3" fmla="*/ 7 h 45"/>
                  <a:gd name="T4" fmla="*/ 2 w 95"/>
                  <a:gd name="T5" fmla="*/ 3 h 45"/>
                  <a:gd name="T6" fmla="*/ 3 w 95"/>
                  <a:gd name="T7" fmla="*/ 1 h 45"/>
                  <a:gd name="T8" fmla="*/ 4 w 95"/>
                  <a:gd name="T9" fmla="*/ 0 h 45"/>
                  <a:gd name="T10" fmla="*/ 8 w 95"/>
                  <a:gd name="T11" fmla="*/ 0 h 45"/>
                  <a:gd name="T12" fmla="*/ 12 w 95"/>
                  <a:gd name="T13" fmla="*/ 1 h 45"/>
                  <a:gd name="T14" fmla="*/ 17 w 95"/>
                  <a:gd name="T15" fmla="*/ 3 h 45"/>
                  <a:gd name="T16" fmla="*/ 28 w 95"/>
                  <a:gd name="T17" fmla="*/ 7 h 45"/>
                  <a:gd name="T18" fmla="*/ 41 w 95"/>
                  <a:gd name="T19" fmla="*/ 12 h 45"/>
                  <a:gd name="T20" fmla="*/ 53 w 95"/>
                  <a:gd name="T21" fmla="*/ 18 h 45"/>
                  <a:gd name="T22" fmla="*/ 66 w 95"/>
                  <a:gd name="T23" fmla="*/ 25 h 45"/>
                  <a:gd name="T24" fmla="*/ 78 w 95"/>
                  <a:gd name="T25" fmla="*/ 33 h 45"/>
                  <a:gd name="T26" fmla="*/ 83 w 95"/>
                  <a:gd name="T27" fmla="*/ 35 h 45"/>
                  <a:gd name="T28" fmla="*/ 88 w 95"/>
                  <a:gd name="T29" fmla="*/ 39 h 45"/>
                  <a:gd name="T30" fmla="*/ 92 w 95"/>
                  <a:gd name="T31" fmla="*/ 42 h 45"/>
                  <a:gd name="T32" fmla="*/ 95 w 95"/>
                  <a:gd name="T3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45">
                    <a:moveTo>
                      <a:pt x="0" y="11"/>
                    </a:moveTo>
                    <a:lnTo>
                      <a:pt x="0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28" y="7"/>
                    </a:lnTo>
                    <a:lnTo>
                      <a:pt x="41" y="12"/>
                    </a:lnTo>
                    <a:lnTo>
                      <a:pt x="53" y="18"/>
                    </a:lnTo>
                    <a:lnTo>
                      <a:pt x="66" y="25"/>
                    </a:lnTo>
                    <a:lnTo>
                      <a:pt x="78" y="33"/>
                    </a:lnTo>
                    <a:lnTo>
                      <a:pt x="83" y="35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95" y="4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7" name="Freeform 85"/>
              <p:cNvSpPr>
                <a:spLocks/>
              </p:cNvSpPr>
              <p:nvPr/>
            </p:nvSpPr>
            <p:spPr bwMode="auto">
              <a:xfrm>
                <a:off x="4697413" y="3171825"/>
                <a:ext cx="233363" cy="180975"/>
              </a:xfrm>
              <a:custGeom>
                <a:avLst/>
                <a:gdLst>
                  <a:gd name="T0" fmla="*/ 147 w 147"/>
                  <a:gd name="T1" fmla="*/ 59 h 114"/>
                  <a:gd name="T2" fmla="*/ 134 w 147"/>
                  <a:gd name="T3" fmla="*/ 46 h 114"/>
                  <a:gd name="T4" fmla="*/ 120 w 147"/>
                  <a:gd name="T5" fmla="*/ 34 h 114"/>
                  <a:gd name="T6" fmla="*/ 106 w 147"/>
                  <a:gd name="T7" fmla="*/ 24 h 114"/>
                  <a:gd name="T8" fmla="*/ 92 w 147"/>
                  <a:gd name="T9" fmla="*/ 13 h 114"/>
                  <a:gd name="T10" fmla="*/ 87 w 147"/>
                  <a:gd name="T11" fmla="*/ 9 h 114"/>
                  <a:gd name="T12" fmla="*/ 82 w 147"/>
                  <a:gd name="T13" fmla="*/ 7 h 114"/>
                  <a:gd name="T14" fmla="*/ 74 w 147"/>
                  <a:gd name="T15" fmla="*/ 3 h 114"/>
                  <a:gd name="T16" fmla="*/ 68 w 147"/>
                  <a:gd name="T17" fmla="*/ 2 h 114"/>
                  <a:gd name="T18" fmla="*/ 65 w 147"/>
                  <a:gd name="T19" fmla="*/ 0 h 114"/>
                  <a:gd name="T20" fmla="*/ 59 w 147"/>
                  <a:gd name="T21" fmla="*/ 0 h 114"/>
                  <a:gd name="T22" fmla="*/ 55 w 147"/>
                  <a:gd name="T23" fmla="*/ 2 h 114"/>
                  <a:gd name="T24" fmla="*/ 48 w 147"/>
                  <a:gd name="T25" fmla="*/ 4 h 114"/>
                  <a:gd name="T26" fmla="*/ 40 w 147"/>
                  <a:gd name="T27" fmla="*/ 9 h 114"/>
                  <a:gd name="T28" fmla="*/ 33 w 147"/>
                  <a:gd name="T29" fmla="*/ 15 h 114"/>
                  <a:gd name="T30" fmla="*/ 29 w 147"/>
                  <a:gd name="T31" fmla="*/ 19 h 114"/>
                  <a:gd name="T32" fmla="*/ 27 w 147"/>
                  <a:gd name="T33" fmla="*/ 21 h 114"/>
                  <a:gd name="T34" fmla="*/ 24 w 147"/>
                  <a:gd name="T35" fmla="*/ 26 h 114"/>
                  <a:gd name="T36" fmla="*/ 23 w 147"/>
                  <a:gd name="T37" fmla="*/ 30 h 114"/>
                  <a:gd name="T38" fmla="*/ 20 w 147"/>
                  <a:gd name="T39" fmla="*/ 40 h 114"/>
                  <a:gd name="T40" fmla="*/ 16 w 147"/>
                  <a:gd name="T41" fmla="*/ 57 h 114"/>
                  <a:gd name="T42" fmla="*/ 11 w 147"/>
                  <a:gd name="T43" fmla="*/ 75 h 114"/>
                  <a:gd name="T44" fmla="*/ 6 w 147"/>
                  <a:gd name="T45" fmla="*/ 93 h 114"/>
                  <a:gd name="T46" fmla="*/ 0 w 147"/>
                  <a:gd name="T4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" h="114">
                    <a:moveTo>
                      <a:pt x="147" y="59"/>
                    </a:moveTo>
                    <a:lnTo>
                      <a:pt x="134" y="46"/>
                    </a:lnTo>
                    <a:lnTo>
                      <a:pt x="120" y="34"/>
                    </a:lnTo>
                    <a:lnTo>
                      <a:pt x="106" y="24"/>
                    </a:lnTo>
                    <a:lnTo>
                      <a:pt x="92" y="13"/>
                    </a:lnTo>
                    <a:lnTo>
                      <a:pt x="87" y="9"/>
                    </a:lnTo>
                    <a:lnTo>
                      <a:pt x="82" y="7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5" y="2"/>
                    </a:lnTo>
                    <a:lnTo>
                      <a:pt x="48" y="4"/>
                    </a:lnTo>
                    <a:lnTo>
                      <a:pt x="40" y="9"/>
                    </a:lnTo>
                    <a:lnTo>
                      <a:pt x="33" y="15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0" y="40"/>
                    </a:lnTo>
                    <a:lnTo>
                      <a:pt x="16" y="57"/>
                    </a:lnTo>
                    <a:lnTo>
                      <a:pt x="11" y="75"/>
                    </a:lnTo>
                    <a:lnTo>
                      <a:pt x="6" y="93"/>
                    </a:lnTo>
                    <a:lnTo>
                      <a:pt x="0" y="1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8" name="Freeform 86"/>
              <p:cNvSpPr>
                <a:spLocks/>
              </p:cNvSpPr>
              <p:nvPr/>
            </p:nvSpPr>
            <p:spPr bwMode="auto">
              <a:xfrm>
                <a:off x="4733926" y="3208338"/>
                <a:ext cx="123825" cy="114300"/>
              </a:xfrm>
              <a:custGeom>
                <a:avLst/>
                <a:gdLst>
                  <a:gd name="T0" fmla="*/ 0 w 78"/>
                  <a:gd name="T1" fmla="*/ 9 h 72"/>
                  <a:gd name="T2" fmla="*/ 1 w 78"/>
                  <a:gd name="T3" fmla="*/ 5 h 72"/>
                  <a:gd name="T4" fmla="*/ 4 w 78"/>
                  <a:gd name="T5" fmla="*/ 2 h 72"/>
                  <a:gd name="T6" fmla="*/ 5 w 78"/>
                  <a:gd name="T7" fmla="*/ 1 h 72"/>
                  <a:gd name="T8" fmla="*/ 6 w 78"/>
                  <a:gd name="T9" fmla="*/ 0 h 72"/>
                  <a:gd name="T10" fmla="*/ 10 w 78"/>
                  <a:gd name="T11" fmla="*/ 1 h 72"/>
                  <a:gd name="T12" fmla="*/ 14 w 78"/>
                  <a:gd name="T13" fmla="*/ 3 h 72"/>
                  <a:gd name="T14" fmla="*/ 18 w 78"/>
                  <a:gd name="T15" fmla="*/ 6 h 72"/>
                  <a:gd name="T16" fmla="*/ 23 w 78"/>
                  <a:gd name="T17" fmla="*/ 10 h 72"/>
                  <a:gd name="T18" fmla="*/ 27 w 78"/>
                  <a:gd name="T19" fmla="*/ 14 h 72"/>
                  <a:gd name="T20" fmla="*/ 38 w 78"/>
                  <a:gd name="T21" fmla="*/ 23 h 72"/>
                  <a:gd name="T22" fmla="*/ 47 w 78"/>
                  <a:gd name="T23" fmla="*/ 34 h 72"/>
                  <a:gd name="T24" fmla="*/ 57 w 78"/>
                  <a:gd name="T25" fmla="*/ 44 h 72"/>
                  <a:gd name="T26" fmla="*/ 66 w 78"/>
                  <a:gd name="T27" fmla="*/ 55 h 72"/>
                  <a:gd name="T28" fmla="*/ 73 w 78"/>
                  <a:gd name="T29" fmla="*/ 64 h 72"/>
                  <a:gd name="T30" fmla="*/ 76 w 78"/>
                  <a:gd name="T31" fmla="*/ 68 h 72"/>
                  <a:gd name="T32" fmla="*/ 78 w 7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2">
                    <a:moveTo>
                      <a:pt x="0" y="9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8" y="6"/>
                    </a:lnTo>
                    <a:lnTo>
                      <a:pt x="23" y="10"/>
                    </a:lnTo>
                    <a:lnTo>
                      <a:pt x="27" y="14"/>
                    </a:lnTo>
                    <a:lnTo>
                      <a:pt x="38" y="23"/>
                    </a:lnTo>
                    <a:lnTo>
                      <a:pt x="47" y="34"/>
                    </a:lnTo>
                    <a:lnTo>
                      <a:pt x="57" y="44"/>
                    </a:lnTo>
                    <a:lnTo>
                      <a:pt x="66" y="55"/>
                    </a:lnTo>
                    <a:lnTo>
                      <a:pt x="73" y="64"/>
                    </a:lnTo>
                    <a:lnTo>
                      <a:pt x="76" y="68"/>
                    </a:lnTo>
                    <a:lnTo>
                      <a:pt x="78" y="7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9" name="Freeform 87"/>
              <p:cNvSpPr>
                <a:spLocks/>
              </p:cNvSpPr>
              <p:nvPr/>
            </p:nvSpPr>
            <p:spPr bwMode="auto">
              <a:xfrm>
                <a:off x="4918076" y="3070225"/>
                <a:ext cx="85725" cy="146050"/>
              </a:xfrm>
              <a:custGeom>
                <a:avLst/>
                <a:gdLst>
                  <a:gd name="T0" fmla="*/ 0 w 54"/>
                  <a:gd name="T1" fmla="*/ 7 h 92"/>
                  <a:gd name="T2" fmla="*/ 3 w 54"/>
                  <a:gd name="T3" fmla="*/ 4 h 92"/>
                  <a:gd name="T4" fmla="*/ 5 w 54"/>
                  <a:gd name="T5" fmla="*/ 1 h 92"/>
                  <a:gd name="T6" fmla="*/ 8 w 54"/>
                  <a:gd name="T7" fmla="*/ 0 h 92"/>
                  <a:gd name="T8" fmla="*/ 9 w 54"/>
                  <a:gd name="T9" fmla="*/ 1 h 92"/>
                  <a:gd name="T10" fmla="*/ 12 w 54"/>
                  <a:gd name="T11" fmla="*/ 3 h 92"/>
                  <a:gd name="T12" fmla="*/ 16 w 54"/>
                  <a:gd name="T13" fmla="*/ 7 h 92"/>
                  <a:gd name="T14" fmla="*/ 19 w 54"/>
                  <a:gd name="T15" fmla="*/ 11 h 92"/>
                  <a:gd name="T16" fmla="*/ 21 w 54"/>
                  <a:gd name="T17" fmla="*/ 16 h 92"/>
                  <a:gd name="T18" fmla="*/ 25 w 54"/>
                  <a:gd name="T19" fmla="*/ 21 h 92"/>
                  <a:gd name="T20" fmla="*/ 32 w 54"/>
                  <a:gd name="T21" fmla="*/ 33 h 92"/>
                  <a:gd name="T22" fmla="*/ 37 w 54"/>
                  <a:gd name="T23" fmla="*/ 46 h 92"/>
                  <a:gd name="T24" fmla="*/ 43 w 54"/>
                  <a:gd name="T25" fmla="*/ 59 h 92"/>
                  <a:gd name="T26" fmla="*/ 47 w 54"/>
                  <a:gd name="T27" fmla="*/ 72 h 92"/>
                  <a:gd name="T28" fmla="*/ 51 w 54"/>
                  <a:gd name="T29" fmla="*/ 83 h 92"/>
                  <a:gd name="T30" fmla="*/ 54 w 54"/>
                  <a:gd name="T31" fmla="*/ 88 h 92"/>
                  <a:gd name="T32" fmla="*/ 54 w 54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92">
                    <a:moveTo>
                      <a:pt x="0" y="7"/>
                    </a:move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19" y="11"/>
                    </a:lnTo>
                    <a:lnTo>
                      <a:pt x="21" y="16"/>
                    </a:lnTo>
                    <a:lnTo>
                      <a:pt x="25" y="21"/>
                    </a:lnTo>
                    <a:lnTo>
                      <a:pt x="32" y="33"/>
                    </a:lnTo>
                    <a:lnTo>
                      <a:pt x="37" y="46"/>
                    </a:lnTo>
                    <a:lnTo>
                      <a:pt x="43" y="59"/>
                    </a:lnTo>
                    <a:lnTo>
                      <a:pt x="47" y="72"/>
                    </a:lnTo>
                    <a:lnTo>
                      <a:pt x="51" y="83"/>
                    </a:lnTo>
                    <a:lnTo>
                      <a:pt x="54" y="88"/>
                    </a:lnTo>
                    <a:lnTo>
                      <a:pt x="54" y="9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0" name="Freeform 88"/>
              <p:cNvSpPr>
                <a:spLocks/>
              </p:cNvSpPr>
              <p:nvPr/>
            </p:nvSpPr>
            <p:spPr bwMode="auto">
              <a:xfrm>
                <a:off x="4843463" y="3051175"/>
                <a:ext cx="247650" cy="141288"/>
              </a:xfrm>
              <a:custGeom>
                <a:avLst/>
                <a:gdLst>
                  <a:gd name="T0" fmla="*/ 156 w 156"/>
                  <a:gd name="T1" fmla="*/ 84 h 89"/>
                  <a:gd name="T2" fmla="*/ 147 w 156"/>
                  <a:gd name="T3" fmla="*/ 68 h 89"/>
                  <a:gd name="T4" fmla="*/ 138 w 156"/>
                  <a:gd name="T5" fmla="*/ 54 h 89"/>
                  <a:gd name="T6" fmla="*/ 128 w 156"/>
                  <a:gd name="T7" fmla="*/ 38 h 89"/>
                  <a:gd name="T8" fmla="*/ 118 w 156"/>
                  <a:gd name="T9" fmla="*/ 24 h 89"/>
                  <a:gd name="T10" fmla="*/ 115 w 156"/>
                  <a:gd name="T11" fmla="*/ 19 h 89"/>
                  <a:gd name="T12" fmla="*/ 111 w 156"/>
                  <a:gd name="T13" fmla="*/ 15 h 89"/>
                  <a:gd name="T14" fmla="*/ 105 w 156"/>
                  <a:gd name="T15" fmla="*/ 8 h 89"/>
                  <a:gd name="T16" fmla="*/ 101 w 156"/>
                  <a:gd name="T17" fmla="*/ 6 h 89"/>
                  <a:gd name="T18" fmla="*/ 97 w 156"/>
                  <a:gd name="T19" fmla="*/ 3 h 89"/>
                  <a:gd name="T20" fmla="*/ 93 w 156"/>
                  <a:gd name="T21" fmla="*/ 2 h 89"/>
                  <a:gd name="T22" fmla="*/ 88 w 156"/>
                  <a:gd name="T23" fmla="*/ 0 h 89"/>
                  <a:gd name="T24" fmla="*/ 79 w 156"/>
                  <a:gd name="T25" fmla="*/ 2 h 89"/>
                  <a:gd name="T26" fmla="*/ 71 w 156"/>
                  <a:gd name="T27" fmla="*/ 3 h 89"/>
                  <a:gd name="T28" fmla="*/ 62 w 156"/>
                  <a:gd name="T29" fmla="*/ 7 h 89"/>
                  <a:gd name="T30" fmla="*/ 54 w 156"/>
                  <a:gd name="T31" fmla="*/ 11 h 89"/>
                  <a:gd name="T32" fmla="*/ 51 w 156"/>
                  <a:gd name="T33" fmla="*/ 13 h 89"/>
                  <a:gd name="T34" fmla="*/ 47 w 156"/>
                  <a:gd name="T35" fmla="*/ 17 h 89"/>
                  <a:gd name="T36" fmla="*/ 42 w 156"/>
                  <a:gd name="T37" fmla="*/ 25 h 89"/>
                  <a:gd name="T38" fmla="*/ 33 w 156"/>
                  <a:gd name="T39" fmla="*/ 40 h 89"/>
                  <a:gd name="T40" fmla="*/ 22 w 156"/>
                  <a:gd name="T41" fmla="*/ 55 h 89"/>
                  <a:gd name="T42" fmla="*/ 11 w 156"/>
                  <a:gd name="T43" fmla="*/ 72 h 89"/>
                  <a:gd name="T44" fmla="*/ 0 w 156"/>
                  <a:gd name="T4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6" h="89">
                    <a:moveTo>
                      <a:pt x="156" y="84"/>
                    </a:moveTo>
                    <a:lnTo>
                      <a:pt x="147" y="68"/>
                    </a:lnTo>
                    <a:lnTo>
                      <a:pt x="138" y="54"/>
                    </a:lnTo>
                    <a:lnTo>
                      <a:pt x="128" y="38"/>
                    </a:lnTo>
                    <a:lnTo>
                      <a:pt x="118" y="24"/>
                    </a:lnTo>
                    <a:lnTo>
                      <a:pt x="115" y="19"/>
                    </a:lnTo>
                    <a:lnTo>
                      <a:pt x="111" y="15"/>
                    </a:lnTo>
                    <a:lnTo>
                      <a:pt x="105" y="8"/>
                    </a:lnTo>
                    <a:lnTo>
                      <a:pt x="101" y="6"/>
                    </a:lnTo>
                    <a:lnTo>
                      <a:pt x="97" y="3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79" y="2"/>
                    </a:lnTo>
                    <a:lnTo>
                      <a:pt x="71" y="3"/>
                    </a:lnTo>
                    <a:lnTo>
                      <a:pt x="62" y="7"/>
                    </a:lnTo>
                    <a:lnTo>
                      <a:pt x="54" y="11"/>
                    </a:lnTo>
                    <a:lnTo>
                      <a:pt x="51" y="13"/>
                    </a:lnTo>
                    <a:lnTo>
                      <a:pt x="47" y="17"/>
                    </a:lnTo>
                    <a:lnTo>
                      <a:pt x="42" y="25"/>
                    </a:lnTo>
                    <a:lnTo>
                      <a:pt x="33" y="40"/>
                    </a:lnTo>
                    <a:lnTo>
                      <a:pt x="22" y="55"/>
                    </a:lnTo>
                    <a:lnTo>
                      <a:pt x="11" y="72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4308FE24-4202-B2C1-4277-AF135409638A}"/>
              </a:ext>
            </a:extLst>
          </p:cNvPr>
          <p:cNvSpPr/>
          <p:nvPr/>
        </p:nvSpPr>
        <p:spPr bwMode="auto">
          <a:xfrm rot="18536765">
            <a:off x="7535761" y="4186822"/>
            <a:ext cx="167354" cy="1459947"/>
          </a:xfrm>
          <a:prstGeom prst="downArrow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94F366A-828F-C1DF-A502-4CD3C9043DC5}"/>
              </a:ext>
            </a:extLst>
          </p:cNvPr>
          <p:cNvSpPr txBox="1"/>
          <p:nvPr/>
        </p:nvSpPr>
        <p:spPr>
          <a:xfrm>
            <a:off x="5228612" y="4653136"/>
            <a:ext cx="154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cs typeface="Verdana"/>
              </a:rPr>
              <a:t>shear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force</a:t>
            </a:r>
            <a:endParaRPr lang="de-DE" dirty="0">
              <a:cs typeface="Verdana"/>
            </a:endParaRPr>
          </a:p>
        </p:txBody>
      </p:sp>
      <p:sp>
        <p:nvSpPr>
          <p:cNvPr id="21" name="Gewitterblitz 20">
            <a:extLst>
              <a:ext uri="{FF2B5EF4-FFF2-40B4-BE49-F238E27FC236}">
                <a16:creationId xmlns:a16="http://schemas.microsoft.com/office/drawing/2014/main" id="{19958FEF-B253-78DF-957B-F9C6337F65CA}"/>
              </a:ext>
            </a:extLst>
          </p:cNvPr>
          <p:cNvSpPr/>
          <p:nvPr/>
        </p:nvSpPr>
        <p:spPr>
          <a:xfrm>
            <a:off x="6987323" y="4978440"/>
            <a:ext cx="560578" cy="460958"/>
          </a:xfrm>
          <a:prstGeom prst="lightningBol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5C6B87E-0C78-315C-FC49-98C9952C86DC}"/>
              </a:ext>
            </a:extLst>
          </p:cNvPr>
          <p:cNvSpPr txBox="1"/>
          <p:nvPr/>
        </p:nvSpPr>
        <p:spPr>
          <a:xfrm>
            <a:off x="7506134" y="528214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cs typeface="Verdana"/>
              </a:rPr>
              <a:t>compaction</a:t>
            </a:r>
            <a:endParaRPr lang="de-DE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555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838F344-21A8-E74F-8129-43E779833717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3071663" y="3127578"/>
            <a:ext cx="1872209" cy="910843"/>
          </a:xfrm>
          <a:prstGeom prst="straightConnector1">
            <a:avLst/>
          </a:prstGeom>
          <a:ln w="50800">
            <a:solidFill>
              <a:srgbClr val="8EAB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2055DD39-1522-A665-F841-D749D129046C}"/>
              </a:ext>
            </a:extLst>
          </p:cNvPr>
          <p:cNvCxnSpPr/>
          <p:nvPr/>
        </p:nvCxnSpPr>
        <p:spPr bwMode="auto">
          <a:xfrm>
            <a:off x="2567608" y="3102317"/>
            <a:ext cx="7200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067E781D-973F-BE43-CF27-73E43480F5D6}"/>
              </a:ext>
            </a:extLst>
          </p:cNvPr>
          <p:cNvCxnSpPr/>
          <p:nvPr/>
        </p:nvCxnSpPr>
        <p:spPr bwMode="auto">
          <a:xfrm>
            <a:off x="3071664" y="2670269"/>
            <a:ext cx="0" cy="1800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7737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B470BC5-E62A-C0F3-8472-6FFCA7042BBA}"/>
              </a:ext>
            </a:extLst>
          </p:cNvPr>
          <p:cNvCxnSpPr/>
          <p:nvPr/>
        </p:nvCxnSpPr>
        <p:spPr bwMode="auto">
          <a:xfrm>
            <a:off x="3071664" y="3102317"/>
            <a:ext cx="201622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FDB216DE-5843-A0DC-4627-BEA01EBDF387}"/>
              </a:ext>
            </a:extLst>
          </p:cNvPr>
          <p:cNvSpPr txBox="1"/>
          <p:nvPr/>
        </p:nvSpPr>
        <p:spPr>
          <a:xfrm>
            <a:off x="3309223" y="2446695"/>
            <a:ext cx="117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Fira Sans" panose="020B0503050000020004" pitchFamily="34" charset="0"/>
                <a:cs typeface="Verdana"/>
              </a:rPr>
              <a:t>normal stress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DF4B15-DA1A-6590-06E8-412AFC4B4968}"/>
              </a:ext>
            </a:extLst>
          </p:cNvPr>
          <p:cNvSpPr txBox="1"/>
          <p:nvPr/>
        </p:nvSpPr>
        <p:spPr>
          <a:xfrm rot="16200000">
            <a:off x="2025471" y="364609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Fira Sans" panose="020B0503050000020004" pitchFamily="34" charset="0"/>
                <a:cs typeface="Verdana"/>
              </a:rPr>
              <a:t>compaction</a:t>
            </a:r>
            <a:endParaRPr lang="de-DE" dirty="0">
              <a:solidFill>
                <a:srgbClr val="000000"/>
              </a:solidFill>
              <a:latin typeface="Fira Sans" panose="020B0503050000020004" pitchFamily="34" charset="0"/>
              <a:cs typeface="Verdana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0D5DB0-DE88-D6AB-46DE-26F4A92072B8}"/>
              </a:ext>
            </a:extLst>
          </p:cNvPr>
          <p:cNvSpPr txBox="1"/>
          <p:nvPr/>
        </p:nvSpPr>
        <p:spPr>
          <a:xfrm>
            <a:off x="1709570" y="2858299"/>
            <a:ext cx="85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0000"/>
                </a:solidFill>
                <a:cs typeface="Verdana"/>
              </a:rPr>
              <a:t>0 cm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33B5DE-EE7A-2C7D-2067-D4FCD6C0A0A8}"/>
              </a:ext>
            </a:extLst>
          </p:cNvPr>
          <p:cNvSpPr txBox="1"/>
          <p:nvPr/>
        </p:nvSpPr>
        <p:spPr>
          <a:xfrm>
            <a:off x="7680176" y="274227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Fira Sans" panose="020B0503050000020004" pitchFamily="34" charset="0"/>
                <a:cs typeface="Verdana"/>
              </a:rPr>
              <a:t>surface</a:t>
            </a:r>
            <a:endParaRPr lang="de-DE" dirty="0">
              <a:solidFill>
                <a:srgbClr val="000000"/>
              </a:solidFill>
              <a:latin typeface="Fira Sans" panose="020B0503050000020004" pitchFamily="34" charset="0"/>
              <a:cs typeface="Verdana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DF7259-7808-CB8D-BEF9-66DEEC7C05D8}"/>
              </a:ext>
            </a:extLst>
          </p:cNvPr>
          <p:cNvSpPr/>
          <p:nvPr/>
        </p:nvSpPr>
        <p:spPr bwMode="auto">
          <a:xfrm>
            <a:off x="4943872" y="3966413"/>
            <a:ext cx="144016" cy="144016"/>
          </a:xfrm>
          <a:prstGeom prst="ellipse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C5AE25-4B17-2A90-4CDC-8349B91E058B}"/>
              </a:ext>
            </a:extLst>
          </p:cNvPr>
          <p:cNvSpPr/>
          <p:nvPr/>
        </p:nvSpPr>
        <p:spPr bwMode="auto">
          <a:xfrm>
            <a:off x="4943872" y="3966413"/>
            <a:ext cx="144016" cy="144016"/>
          </a:xfrm>
          <a:prstGeom prst="ellipse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chemeClr val="bg2"/>
              </a:solidFill>
              <a:cs typeface="Verdana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E24D35A-4FEF-D8A0-3399-12AC89A34CAA}"/>
              </a:ext>
            </a:extLst>
          </p:cNvPr>
          <p:cNvCxnSpPr>
            <a:cxnSpLocks/>
          </p:cNvCxnSpPr>
          <p:nvPr/>
        </p:nvCxnSpPr>
        <p:spPr>
          <a:xfrm flipH="1" flipV="1">
            <a:off x="3139318" y="3817209"/>
            <a:ext cx="1804554" cy="221212"/>
          </a:xfrm>
          <a:prstGeom prst="straightConnector1">
            <a:avLst/>
          </a:prstGeom>
          <a:ln w="50800">
            <a:solidFill>
              <a:srgbClr val="8EAB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4F345B6-FC8F-2C82-C305-51E9642C2FA3}"/>
              </a:ext>
            </a:extLst>
          </p:cNvPr>
          <p:cNvCxnSpPr>
            <a:cxnSpLocks/>
          </p:cNvCxnSpPr>
          <p:nvPr/>
        </p:nvCxnSpPr>
        <p:spPr>
          <a:xfrm>
            <a:off x="3139317" y="3900333"/>
            <a:ext cx="1800200" cy="221213"/>
          </a:xfrm>
          <a:prstGeom prst="straightConnector1">
            <a:avLst/>
          </a:prstGeom>
          <a:ln w="50800">
            <a:solidFill>
              <a:srgbClr val="8EAB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/>
          <p:cNvGrpSpPr/>
          <p:nvPr/>
        </p:nvGrpSpPr>
        <p:grpSpPr>
          <a:xfrm>
            <a:off x="4018476" y="851591"/>
            <a:ext cx="2161061" cy="2163474"/>
            <a:chOff x="6319838" y="2995613"/>
            <a:chExt cx="1422400" cy="1423988"/>
          </a:xfrm>
        </p:grpSpPr>
        <p:sp>
          <p:nvSpPr>
            <p:cNvPr id="19" name="Freeform 89"/>
            <p:cNvSpPr>
              <a:spLocks/>
            </p:cNvSpPr>
            <p:nvPr/>
          </p:nvSpPr>
          <p:spPr bwMode="auto">
            <a:xfrm>
              <a:off x="6319838" y="2995613"/>
              <a:ext cx="1422400" cy="1423988"/>
            </a:xfrm>
            <a:custGeom>
              <a:avLst/>
              <a:gdLst>
                <a:gd name="T0" fmla="*/ 429 w 896"/>
                <a:gd name="T1" fmla="*/ 9 h 897"/>
                <a:gd name="T2" fmla="*/ 386 w 896"/>
                <a:gd name="T3" fmla="*/ 3 h 897"/>
                <a:gd name="T4" fmla="*/ 326 w 896"/>
                <a:gd name="T5" fmla="*/ 46 h 897"/>
                <a:gd name="T6" fmla="*/ 288 w 896"/>
                <a:gd name="T7" fmla="*/ 38 h 897"/>
                <a:gd name="T8" fmla="*/ 245 w 896"/>
                <a:gd name="T9" fmla="*/ 46 h 897"/>
                <a:gd name="T10" fmla="*/ 201 w 896"/>
                <a:gd name="T11" fmla="*/ 107 h 897"/>
                <a:gd name="T12" fmla="*/ 164 w 896"/>
                <a:gd name="T13" fmla="*/ 111 h 897"/>
                <a:gd name="T14" fmla="*/ 128 w 896"/>
                <a:gd name="T15" fmla="*/ 130 h 897"/>
                <a:gd name="T16" fmla="*/ 110 w 896"/>
                <a:gd name="T17" fmla="*/ 186 h 897"/>
                <a:gd name="T18" fmla="*/ 74 w 896"/>
                <a:gd name="T19" fmla="*/ 221 h 897"/>
                <a:gd name="T20" fmla="*/ 44 w 896"/>
                <a:gd name="T21" fmla="*/ 246 h 897"/>
                <a:gd name="T22" fmla="*/ 42 w 896"/>
                <a:gd name="T23" fmla="*/ 291 h 897"/>
                <a:gd name="T24" fmla="*/ 25 w 896"/>
                <a:gd name="T25" fmla="*/ 352 h 897"/>
                <a:gd name="T26" fmla="*/ 2 w 896"/>
                <a:gd name="T27" fmla="*/ 378 h 897"/>
                <a:gd name="T28" fmla="*/ 5 w 896"/>
                <a:gd name="T29" fmla="*/ 414 h 897"/>
                <a:gd name="T30" fmla="*/ 25 w 896"/>
                <a:gd name="T31" fmla="*/ 490 h 897"/>
                <a:gd name="T32" fmla="*/ 4 w 896"/>
                <a:gd name="T33" fmla="*/ 517 h 897"/>
                <a:gd name="T34" fmla="*/ 30 w 896"/>
                <a:gd name="T35" fmla="*/ 572 h 897"/>
                <a:gd name="T36" fmla="*/ 56 w 896"/>
                <a:gd name="T37" fmla="*/ 631 h 897"/>
                <a:gd name="T38" fmla="*/ 54 w 896"/>
                <a:gd name="T39" fmla="*/ 665 h 897"/>
                <a:gd name="T40" fmla="*/ 93 w 896"/>
                <a:gd name="T41" fmla="*/ 701 h 897"/>
                <a:gd name="T42" fmla="*/ 136 w 896"/>
                <a:gd name="T43" fmla="*/ 748 h 897"/>
                <a:gd name="T44" fmla="*/ 145 w 896"/>
                <a:gd name="T45" fmla="*/ 780 h 897"/>
                <a:gd name="T46" fmla="*/ 177 w 896"/>
                <a:gd name="T47" fmla="*/ 797 h 897"/>
                <a:gd name="T48" fmla="*/ 251 w 896"/>
                <a:gd name="T49" fmla="*/ 822 h 897"/>
                <a:gd name="T50" fmla="*/ 263 w 896"/>
                <a:gd name="T51" fmla="*/ 855 h 897"/>
                <a:gd name="T52" fmla="*/ 296 w 896"/>
                <a:gd name="T53" fmla="*/ 868 h 897"/>
                <a:gd name="T54" fmla="*/ 382 w 896"/>
                <a:gd name="T55" fmla="*/ 860 h 897"/>
                <a:gd name="T56" fmla="*/ 398 w 896"/>
                <a:gd name="T57" fmla="*/ 889 h 897"/>
                <a:gd name="T58" fmla="*/ 441 w 896"/>
                <a:gd name="T59" fmla="*/ 893 h 897"/>
                <a:gd name="T60" fmla="*/ 520 w 896"/>
                <a:gd name="T61" fmla="*/ 859 h 897"/>
                <a:gd name="T62" fmla="*/ 543 w 896"/>
                <a:gd name="T63" fmla="*/ 881 h 897"/>
                <a:gd name="T64" fmla="*/ 593 w 896"/>
                <a:gd name="T65" fmla="*/ 864 h 897"/>
                <a:gd name="T66" fmla="*/ 653 w 896"/>
                <a:gd name="T67" fmla="*/ 816 h 897"/>
                <a:gd name="T68" fmla="*/ 687 w 896"/>
                <a:gd name="T69" fmla="*/ 824 h 897"/>
                <a:gd name="T70" fmla="*/ 720 w 896"/>
                <a:gd name="T71" fmla="*/ 795 h 897"/>
                <a:gd name="T72" fmla="*/ 762 w 896"/>
                <a:gd name="T73" fmla="*/ 728 h 897"/>
                <a:gd name="T74" fmla="*/ 797 w 896"/>
                <a:gd name="T75" fmla="*/ 725 h 897"/>
                <a:gd name="T76" fmla="*/ 817 w 896"/>
                <a:gd name="T77" fmla="*/ 697 h 897"/>
                <a:gd name="T78" fmla="*/ 831 w 896"/>
                <a:gd name="T79" fmla="*/ 610 h 897"/>
                <a:gd name="T80" fmla="*/ 863 w 896"/>
                <a:gd name="T81" fmla="*/ 604 h 897"/>
                <a:gd name="T82" fmla="*/ 877 w 896"/>
                <a:gd name="T83" fmla="*/ 567 h 897"/>
                <a:gd name="T84" fmla="*/ 858 w 896"/>
                <a:gd name="T85" fmla="*/ 478 h 897"/>
                <a:gd name="T86" fmla="*/ 888 w 896"/>
                <a:gd name="T87" fmla="*/ 464 h 897"/>
                <a:gd name="T88" fmla="*/ 893 w 896"/>
                <a:gd name="T89" fmla="*/ 420 h 897"/>
                <a:gd name="T90" fmla="*/ 844 w 896"/>
                <a:gd name="T91" fmla="*/ 343 h 897"/>
                <a:gd name="T92" fmla="*/ 869 w 896"/>
                <a:gd name="T93" fmla="*/ 320 h 897"/>
                <a:gd name="T94" fmla="*/ 860 w 896"/>
                <a:gd name="T95" fmla="*/ 276 h 897"/>
                <a:gd name="T96" fmla="*/ 789 w 896"/>
                <a:gd name="T97" fmla="*/ 220 h 897"/>
                <a:gd name="T98" fmla="*/ 805 w 896"/>
                <a:gd name="T99" fmla="*/ 189 h 897"/>
                <a:gd name="T100" fmla="*/ 786 w 896"/>
                <a:gd name="T101" fmla="*/ 155 h 897"/>
                <a:gd name="T102" fmla="*/ 716 w 896"/>
                <a:gd name="T103" fmla="*/ 127 h 897"/>
                <a:gd name="T104" fmla="*/ 703 w 896"/>
                <a:gd name="T105" fmla="*/ 90 h 897"/>
                <a:gd name="T106" fmla="*/ 677 w 896"/>
                <a:gd name="T107" fmla="*/ 62 h 897"/>
                <a:gd name="T108" fmla="*/ 618 w 896"/>
                <a:gd name="T109" fmla="*/ 56 h 897"/>
                <a:gd name="T110" fmla="*/ 575 w 896"/>
                <a:gd name="T111" fmla="*/ 31 h 897"/>
                <a:gd name="T112" fmla="*/ 543 w 896"/>
                <a:gd name="T113" fmla="*/ 8 h 897"/>
                <a:gd name="T114" fmla="*/ 499 w 896"/>
                <a:gd name="T115" fmla="*/ 1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6" h="897">
                  <a:moveTo>
                    <a:pt x="442" y="35"/>
                  </a:moveTo>
                  <a:lnTo>
                    <a:pt x="441" y="30"/>
                  </a:lnTo>
                  <a:lnTo>
                    <a:pt x="439" y="25"/>
                  </a:lnTo>
                  <a:lnTo>
                    <a:pt x="435" y="16"/>
                  </a:lnTo>
                  <a:lnTo>
                    <a:pt x="432" y="12"/>
                  </a:lnTo>
                  <a:lnTo>
                    <a:pt x="429" y="9"/>
                  </a:lnTo>
                  <a:lnTo>
                    <a:pt x="425" y="5"/>
                  </a:lnTo>
                  <a:lnTo>
                    <a:pt x="421" y="4"/>
                  </a:lnTo>
                  <a:lnTo>
                    <a:pt x="414" y="1"/>
                  </a:lnTo>
                  <a:lnTo>
                    <a:pt x="404" y="0"/>
                  </a:lnTo>
                  <a:lnTo>
                    <a:pt x="395" y="1"/>
                  </a:lnTo>
                  <a:lnTo>
                    <a:pt x="386" y="3"/>
                  </a:lnTo>
                  <a:lnTo>
                    <a:pt x="382" y="4"/>
                  </a:lnTo>
                  <a:lnTo>
                    <a:pt x="378" y="7"/>
                  </a:lnTo>
                  <a:lnTo>
                    <a:pt x="370" y="12"/>
                  </a:lnTo>
                  <a:lnTo>
                    <a:pt x="356" y="22"/>
                  </a:lnTo>
                  <a:lnTo>
                    <a:pt x="342" y="34"/>
                  </a:lnTo>
                  <a:lnTo>
                    <a:pt x="326" y="46"/>
                  </a:lnTo>
                  <a:lnTo>
                    <a:pt x="309" y="59"/>
                  </a:lnTo>
                  <a:lnTo>
                    <a:pt x="306" y="54"/>
                  </a:lnTo>
                  <a:lnTo>
                    <a:pt x="302" y="50"/>
                  </a:lnTo>
                  <a:lnTo>
                    <a:pt x="296" y="43"/>
                  </a:lnTo>
                  <a:lnTo>
                    <a:pt x="292" y="41"/>
                  </a:lnTo>
                  <a:lnTo>
                    <a:pt x="288" y="38"/>
                  </a:lnTo>
                  <a:lnTo>
                    <a:pt x="284" y="37"/>
                  </a:lnTo>
                  <a:lnTo>
                    <a:pt x="279" y="35"/>
                  </a:lnTo>
                  <a:lnTo>
                    <a:pt x="270" y="37"/>
                  </a:lnTo>
                  <a:lnTo>
                    <a:pt x="262" y="38"/>
                  </a:lnTo>
                  <a:lnTo>
                    <a:pt x="253" y="42"/>
                  </a:lnTo>
                  <a:lnTo>
                    <a:pt x="245" y="46"/>
                  </a:lnTo>
                  <a:lnTo>
                    <a:pt x="242" y="48"/>
                  </a:lnTo>
                  <a:lnTo>
                    <a:pt x="238" y="52"/>
                  </a:lnTo>
                  <a:lnTo>
                    <a:pt x="233" y="60"/>
                  </a:lnTo>
                  <a:lnTo>
                    <a:pt x="224" y="75"/>
                  </a:lnTo>
                  <a:lnTo>
                    <a:pt x="213" y="90"/>
                  </a:lnTo>
                  <a:lnTo>
                    <a:pt x="201" y="107"/>
                  </a:lnTo>
                  <a:lnTo>
                    <a:pt x="191" y="124"/>
                  </a:lnTo>
                  <a:lnTo>
                    <a:pt x="186" y="120"/>
                  </a:lnTo>
                  <a:lnTo>
                    <a:pt x="181" y="118"/>
                  </a:lnTo>
                  <a:lnTo>
                    <a:pt x="173" y="114"/>
                  </a:lnTo>
                  <a:lnTo>
                    <a:pt x="167" y="113"/>
                  </a:lnTo>
                  <a:lnTo>
                    <a:pt x="164" y="111"/>
                  </a:lnTo>
                  <a:lnTo>
                    <a:pt x="158" y="111"/>
                  </a:lnTo>
                  <a:lnTo>
                    <a:pt x="154" y="113"/>
                  </a:lnTo>
                  <a:lnTo>
                    <a:pt x="146" y="115"/>
                  </a:lnTo>
                  <a:lnTo>
                    <a:pt x="139" y="120"/>
                  </a:lnTo>
                  <a:lnTo>
                    <a:pt x="132" y="126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3" y="137"/>
                  </a:lnTo>
                  <a:lnTo>
                    <a:pt x="122" y="141"/>
                  </a:lnTo>
                  <a:lnTo>
                    <a:pt x="119" y="151"/>
                  </a:lnTo>
                  <a:lnTo>
                    <a:pt x="115" y="168"/>
                  </a:lnTo>
                  <a:lnTo>
                    <a:pt x="110" y="186"/>
                  </a:lnTo>
                  <a:lnTo>
                    <a:pt x="105" y="204"/>
                  </a:lnTo>
                  <a:lnTo>
                    <a:pt x="99" y="225"/>
                  </a:lnTo>
                  <a:lnTo>
                    <a:pt x="94" y="223"/>
                  </a:lnTo>
                  <a:lnTo>
                    <a:pt x="89" y="223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69" y="221"/>
                  </a:lnTo>
                  <a:lnTo>
                    <a:pt x="65" y="223"/>
                  </a:lnTo>
                  <a:lnTo>
                    <a:pt x="61" y="225"/>
                  </a:lnTo>
                  <a:lnTo>
                    <a:pt x="55" y="230"/>
                  </a:lnTo>
                  <a:lnTo>
                    <a:pt x="50" y="237"/>
                  </a:lnTo>
                  <a:lnTo>
                    <a:pt x="44" y="246"/>
                  </a:lnTo>
                  <a:lnTo>
                    <a:pt x="43" y="250"/>
                  </a:lnTo>
                  <a:lnTo>
                    <a:pt x="40" y="254"/>
                  </a:lnTo>
                  <a:lnTo>
                    <a:pt x="40" y="258"/>
                  </a:lnTo>
                  <a:lnTo>
                    <a:pt x="40" y="263"/>
                  </a:lnTo>
                  <a:lnTo>
                    <a:pt x="40" y="272"/>
                  </a:lnTo>
                  <a:lnTo>
                    <a:pt x="42" y="291"/>
                  </a:lnTo>
                  <a:lnTo>
                    <a:pt x="43" y="309"/>
                  </a:lnTo>
                  <a:lnTo>
                    <a:pt x="44" y="329"/>
                  </a:lnTo>
                  <a:lnTo>
                    <a:pt x="46" y="350"/>
                  </a:lnTo>
                  <a:lnTo>
                    <a:pt x="40" y="350"/>
                  </a:lnTo>
                  <a:lnTo>
                    <a:pt x="34" y="351"/>
                  </a:lnTo>
                  <a:lnTo>
                    <a:pt x="25" y="352"/>
                  </a:lnTo>
                  <a:lnTo>
                    <a:pt x="21" y="354"/>
                  </a:lnTo>
                  <a:lnTo>
                    <a:pt x="17" y="356"/>
                  </a:lnTo>
                  <a:lnTo>
                    <a:pt x="13" y="359"/>
                  </a:lnTo>
                  <a:lnTo>
                    <a:pt x="10" y="363"/>
                  </a:lnTo>
                  <a:lnTo>
                    <a:pt x="5" y="369"/>
                  </a:lnTo>
                  <a:lnTo>
                    <a:pt x="2" y="378"/>
                  </a:lnTo>
                  <a:lnTo>
                    <a:pt x="1" y="388"/>
                  </a:lnTo>
                  <a:lnTo>
                    <a:pt x="0" y="392"/>
                  </a:lnTo>
                  <a:lnTo>
                    <a:pt x="0" y="395"/>
                  </a:lnTo>
                  <a:lnTo>
                    <a:pt x="1" y="401"/>
                  </a:lnTo>
                  <a:lnTo>
                    <a:pt x="2" y="405"/>
                  </a:lnTo>
                  <a:lnTo>
                    <a:pt x="5" y="414"/>
                  </a:lnTo>
                  <a:lnTo>
                    <a:pt x="13" y="430"/>
                  </a:lnTo>
                  <a:lnTo>
                    <a:pt x="19" y="448"/>
                  </a:lnTo>
                  <a:lnTo>
                    <a:pt x="27" y="466"/>
                  </a:lnTo>
                  <a:lnTo>
                    <a:pt x="35" y="485"/>
                  </a:lnTo>
                  <a:lnTo>
                    <a:pt x="30" y="487"/>
                  </a:lnTo>
                  <a:lnTo>
                    <a:pt x="25" y="490"/>
                  </a:lnTo>
                  <a:lnTo>
                    <a:pt x="17" y="495"/>
                  </a:lnTo>
                  <a:lnTo>
                    <a:pt x="13" y="498"/>
                  </a:lnTo>
                  <a:lnTo>
                    <a:pt x="10" y="500"/>
                  </a:lnTo>
                  <a:lnTo>
                    <a:pt x="8" y="504"/>
                  </a:lnTo>
                  <a:lnTo>
                    <a:pt x="6" y="509"/>
                  </a:lnTo>
                  <a:lnTo>
                    <a:pt x="4" y="517"/>
                  </a:lnTo>
                  <a:lnTo>
                    <a:pt x="4" y="525"/>
                  </a:lnTo>
                  <a:lnTo>
                    <a:pt x="5" y="536"/>
                  </a:lnTo>
                  <a:lnTo>
                    <a:pt x="8" y="543"/>
                  </a:lnTo>
                  <a:lnTo>
                    <a:pt x="13" y="551"/>
                  </a:lnTo>
                  <a:lnTo>
                    <a:pt x="18" y="559"/>
                  </a:lnTo>
                  <a:lnTo>
                    <a:pt x="30" y="572"/>
                  </a:lnTo>
                  <a:lnTo>
                    <a:pt x="43" y="587"/>
                  </a:lnTo>
                  <a:lnTo>
                    <a:pt x="56" y="601"/>
                  </a:lnTo>
                  <a:lnTo>
                    <a:pt x="71" y="615"/>
                  </a:lnTo>
                  <a:lnTo>
                    <a:pt x="65" y="619"/>
                  </a:lnTo>
                  <a:lnTo>
                    <a:pt x="61" y="623"/>
                  </a:lnTo>
                  <a:lnTo>
                    <a:pt x="56" y="631"/>
                  </a:lnTo>
                  <a:lnTo>
                    <a:pt x="54" y="635"/>
                  </a:lnTo>
                  <a:lnTo>
                    <a:pt x="51" y="639"/>
                  </a:lnTo>
                  <a:lnTo>
                    <a:pt x="50" y="643"/>
                  </a:lnTo>
                  <a:lnTo>
                    <a:pt x="50" y="648"/>
                  </a:lnTo>
                  <a:lnTo>
                    <a:pt x="51" y="657"/>
                  </a:lnTo>
                  <a:lnTo>
                    <a:pt x="54" y="665"/>
                  </a:lnTo>
                  <a:lnTo>
                    <a:pt x="57" y="673"/>
                  </a:lnTo>
                  <a:lnTo>
                    <a:pt x="63" y="681"/>
                  </a:lnTo>
                  <a:lnTo>
                    <a:pt x="67" y="684"/>
                  </a:lnTo>
                  <a:lnTo>
                    <a:pt x="69" y="687"/>
                  </a:lnTo>
                  <a:lnTo>
                    <a:pt x="78" y="691"/>
                  </a:lnTo>
                  <a:lnTo>
                    <a:pt x="93" y="701"/>
                  </a:lnTo>
                  <a:lnTo>
                    <a:pt x="110" y="710"/>
                  </a:lnTo>
                  <a:lnTo>
                    <a:pt x="127" y="719"/>
                  </a:lnTo>
                  <a:lnTo>
                    <a:pt x="145" y="729"/>
                  </a:lnTo>
                  <a:lnTo>
                    <a:pt x="143" y="735"/>
                  </a:lnTo>
                  <a:lnTo>
                    <a:pt x="140" y="739"/>
                  </a:lnTo>
                  <a:lnTo>
                    <a:pt x="136" y="748"/>
                  </a:lnTo>
                  <a:lnTo>
                    <a:pt x="135" y="753"/>
                  </a:lnTo>
                  <a:lnTo>
                    <a:pt x="135" y="757"/>
                  </a:lnTo>
                  <a:lnTo>
                    <a:pt x="135" y="762"/>
                  </a:lnTo>
                  <a:lnTo>
                    <a:pt x="136" y="766"/>
                  </a:lnTo>
                  <a:lnTo>
                    <a:pt x="140" y="774"/>
                  </a:lnTo>
                  <a:lnTo>
                    <a:pt x="145" y="780"/>
                  </a:lnTo>
                  <a:lnTo>
                    <a:pt x="152" y="787"/>
                  </a:lnTo>
                  <a:lnTo>
                    <a:pt x="156" y="791"/>
                  </a:lnTo>
                  <a:lnTo>
                    <a:pt x="160" y="792"/>
                  </a:lnTo>
                  <a:lnTo>
                    <a:pt x="164" y="795"/>
                  </a:lnTo>
                  <a:lnTo>
                    <a:pt x="167" y="796"/>
                  </a:lnTo>
                  <a:lnTo>
                    <a:pt x="177" y="797"/>
                  </a:lnTo>
                  <a:lnTo>
                    <a:pt x="195" y="801"/>
                  </a:lnTo>
                  <a:lnTo>
                    <a:pt x="213" y="804"/>
                  </a:lnTo>
                  <a:lnTo>
                    <a:pt x="233" y="808"/>
                  </a:lnTo>
                  <a:lnTo>
                    <a:pt x="253" y="812"/>
                  </a:lnTo>
                  <a:lnTo>
                    <a:pt x="251" y="817"/>
                  </a:lnTo>
                  <a:lnTo>
                    <a:pt x="251" y="822"/>
                  </a:lnTo>
                  <a:lnTo>
                    <a:pt x="251" y="833"/>
                  </a:lnTo>
                  <a:lnTo>
                    <a:pt x="251" y="837"/>
                  </a:lnTo>
                  <a:lnTo>
                    <a:pt x="253" y="841"/>
                  </a:lnTo>
                  <a:lnTo>
                    <a:pt x="254" y="846"/>
                  </a:lnTo>
                  <a:lnTo>
                    <a:pt x="256" y="850"/>
                  </a:lnTo>
                  <a:lnTo>
                    <a:pt x="263" y="855"/>
                  </a:lnTo>
                  <a:lnTo>
                    <a:pt x="270" y="860"/>
                  </a:lnTo>
                  <a:lnTo>
                    <a:pt x="279" y="864"/>
                  </a:lnTo>
                  <a:lnTo>
                    <a:pt x="283" y="866"/>
                  </a:lnTo>
                  <a:lnTo>
                    <a:pt x="287" y="867"/>
                  </a:lnTo>
                  <a:lnTo>
                    <a:pt x="292" y="868"/>
                  </a:lnTo>
                  <a:lnTo>
                    <a:pt x="296" y="868"/>
                  </a:lnTo>
                  <a:lnTo>
                    <a:pt x="305" y="867"/>
                  </a:lnTo>
                  <a:lnTo>
                    <a:pt x="323" y="864"/>
                  </a:lnTo>
                  <a:lnTo>
                    <a:pt x="342" y="862"/>
                  </a:lnTo>
                  <a:lnTo>
                    <a:pt x="361" y="858"/>
                  </a:lnTo>
                  <a:lnTo>
                    <a:pt x="381" y="855"/>
                  </a:lnTo>
                  <a:lnTo>
                    <a:pt x="382" y="860"/>
                  </a:lnTo>
                  <a:lnTo>
                    <a:pt x="384" y="866"/>
                  </a:lnTo>
                  <a:lnTo>
                    <a:pt x="386" y="875"/>
                  </a:lnTo>
                  <a:lnTo>
                    <a:pt x="389" y="879"/>
                  </a:lnTo>
                  <a:lnTo>
                    <a:pt x="390" y="883"/>
                  </a:lnTo>
                  <a:lnTo>
                    <a:pt x="394" y="887"/>
                  </a:lnTo>
                  <a:lnTo>
                    <a:pt x="398" y="889"/>
                  </a:lnTo>
                  <a:lnTo>
                    <a:pt x="406" y="893"/>
                  </a:lnTo>
                  <a:lnTo>
                    <a:pt x="414" y="894"/>
                  </a:lnTo>
                  <a:lnTo>
                    <a:pt x="423" y="897"/>
                  </a:lnTo>
                  <a:lnTo>
                    <a:pt x="432" y="896"/>
                  </a:lnTo>
                  <a:lnTo>
                    <a:pt x="436" y="896"/>
                  </a:lnTo>
                  <a:lnTo>
                    <a:pt x="441" y="893"/>
                  </a:lnTo>
                  <a:lnTo>
                    <a:pt x="449" y="889"/>
                  </a:lnTo>
                  <a:lnTo>
                    <a:pt x="465" y="881"/>
                  </a:lnTo>
                  <a:lnTo>
                    <a:pt x="482" y="872"/>
                  </a:lnTo>
                  <a:lnTo>
                    <a:pt x="499" y="863"/>
                  </a:lnTo>
                  <a:lnTo>
                    <a:pt x="517" y="854"/>
                  </a:lnTo>
                  <a:lnTo>
                    <a:pt x="520" y="859"/>
                  </a:lnTo>
                  <a:lnTo>
                    <a:pt x="522" y="863"/>
                  </a:lnTo>
                  <a:lnTo>
                    <a:pt x="529" y="871"/>
                  </a:lnTo>
                  <a:lnTo>
                    <a:pt x="531" y="875"/>
                  </a:lnTo>
                  <a:lnTo>
                    <a:pt x="535" y="877"/>
                  </a:lnTo>
                  <a:lnTo>
                    <a:pt x="539" y="880"/>
                  </a:lnTo>
                  <a:lnTo>
                    <a:pt x="543" y="881"/>
                  </a:lnTo>
                  <a:lnTo>
                    <a:pt x="552" y="883"/>
                  </a:lnTo>
                  <a:lnTo>
                    <a:pt x="560" y="881"/>
                  </a:lnTo>
                  <a:lnTo>
                    <a:pt x="569" y="880"/>
                  </a:lnTo>
                  <a:lnTo>
                    <a:pt x="579" y="876"/>
                  </a:lnTo>
                  <a:lnTo>
                    <a:pt x="586" y="871"/>
                  </a:lnTo>
                  <a:lnTo>
                    <a:pt x="593" y="864"/>
                  </a:lnTo>
                  <a:lnTo>
                    <a:pt x="605" y="851"/>
                  </a:lnTo>
                  <a:lnTo>
                    <a:pt x="618" y="838"/>
                  </a:lnTo>
                  <a:lnTo>
                    <a:pt x="631" y="824"/>
                  </a:lnTo>
                  <a:lnTo>
                    <a:pt x="645" y="808"/>
                  </a:lnTo>
                  <a:lnTo>
                    <a:pt x="649" y="813"/>
                  </a:lnTo>
                  <a:lnTo>
                    <a:pt x="653" y="816"/>
                  </a:lnTo>
                  <a:lnTo>
                    <a:pt x="661" y="821"/>
                  </a:lnTo>
                  <a:lnTo>
                    <a:pt x="665" y="824"/>
                  </a:lnTo>
                  <a:lnTo>
                    <a:pt x="670" y="825"/>
                  </a:lnTo>
                  <a:lnTo>
                    <a:pt x="674" y="826"/>
                  </a:lnTo>
                  <a:lnTo>
                    <a:pt x="679" y="826"/>
                  </a:lnTo>
                  <a:lnTo>
                    <a:pt x="687" y="824"/>
                  </a:lnTo>
                  <a:lnTo>
                    <a:pt x="695" y="821"/>
                  </a:lnTo>
                  <a:lnTo>
                    <a:pt x="703" y="816"/>
                  </a:lnTo>
                  <a:lnTo>
                    <a:pt x="711" y="811"/>
                  </a:lnTo>
                  <a:lnTo>
                    <a:pt x="714" y="807"/>
                  </a:lnTo>
                  <a:lnTo>
                    <a:pt x="716" y="803"/>
                  </a:lnTo>
                  <a:lnTo>
                    <a:pt x="720" y="795"/>
                  </a:lnTo>
                  <a:lnTo>
                    <a:pt x="727" y="778"/>
                  </a:lnTo>
                  <a:lnTo>
                    <a:pt x="736" y="761"/>
                  </a:lnTo>
                  <a:lnTo>
                    <a:pt x="744" y="742"/>
                  </a:lnTo>
                  <a:lnTo>
                    <a:pt x="751" y="724"/>
                  </a:lnTo>
                  <a:lnTo>
                    <a:pt x="757" y="727"/>
                  </a:lnTo>
                  <a:lnTo>
                    <a:pt x="762" y="728"/>
                  </a:lnTo>
                  <a:lnTo>
                    <a:pt x="771" y="731"/>
                  </a:lnTo>
                  <a:lnTo>
                    <a:pt x="776" y="732"/>
                  </a:lnTo>
                  <a:lnTo>
                    <a:pt x="780" y="732"/>
                  </a:lnTo>
                  <a:lnTo>
                    <a:pt x="786" y="732"/>
                  </a:lnTo>
                  <a:lnTo>
                    <a:pt x="789" y="729"/>
                  </a:lnTo>
                  <a:lnTo>
                    <a:pt x="797" y="725"/>
                  </a:lnTo>
                  <a:lnTo>
                    <a:pt x="803" y="720"/>
                  </a:lnTo>
                  <a:lnTo>
                    <a:pt x="809" y="712"/>
                  </a:lnTo>
                  <a:lnTo>
                    <a:pt x="812" y="708"/>
                  </a:lnTo>
                  <a:lnTo>
                    <a:pt x="814" y="704"/>
                  </a:lnTo>
                  <a:lnTo>
                    <a:pt x="816" y="701"/>
                  </a:lnTo>
                  <a:lnTo>
                    <a:pt x="817" y="697"/>
                  </a:lnTo>
                  <a:lnTo>
                    <a:pt x="818" y="686"/>
                  </a:lnTo>
                  <a:lnTo>
                    <a:pt x="820" y="669"/>
                  </a:lnTo>
                  <a:lnTo>
                    <a:pt x="821" y="651"/>
                  </a:lnTo>
                  <a:lnTo>
                    <a:pt x="824" y="631"/>
                  </a:lnTo>
                  <a:lnTo>
                    <a:pt x="825" y="610"/>
                  </a:lnTo>
                  <a:lnTo>
                    <a:pt x="831" y="610"/>
                  </a:lnTo>
                  <a:lnTo>
                    <a:pt x="837" y="610"/>
                  </a:lnTo>
                  <a:lnTo>
                    <a:pt x="846" y="610"/>
                  </a:lnTo>
                  <a:lnTo>
                    <a:pt x="851" y="610"/>
                  </a:lnTo>
                  <a:lnTo>
                    <a:pt x="855" y="609"/>
                  </a:lnTo>
                  <a:lnTo>
                    <a:pt x="859" y="606"/>
                  </a:lnTo>
                  <a:lnTo>
                    <a:pt x="863" y="604"/>
                  </a:lnTo>
                  <a:lnTo>
                    <a:pt x="868" y="597"/>
                  </a:lnTo>
                  <a:lnTo>
                    <a:pt x="872" y="589"/>
                  </a:lnTo>
                  <a:lnTo>
                    <a:pt x="876" y="580"/>
                  </a:lnTo>
                  <a:lnTo>
                    <a:pt x="877" y="576"/>
                  </a:lnTo>
                  <a:lnTo>
                    <a:pt x="877" y="572"/>
                  </a:lnTo>
                  <a:lnTo>
                    <a:pt x="877" y="567"/>
                  </a:lnTo>
                  <a:lnTo>
                    <a:pt x="877" y="562"/>
                  </a:lnTo>
                  <a:lnTo>
                    <a:pt x="876" y="553"/>
                  </a:lnTo>
                  <a:lnTo>
                    <a:pt x="871" y="536"/>
                  </a:lnTo>
                  <a:lnTo>
                    <a:pt x="867" y="517"/>
                  </a:lnTo>
                  <a:lnTo>
                    <a:pt x="863" y="498"/>
                  </a:lnTo>
                  <a:lnTo>
                    <a:pt x="858" y="478"/>
                  </a:lnTo>
                  <a:lnTo>
                    <a:pt x="863" y="477"/>
                  </a:lnTo>
                  <a:lnTo>
                    <a:pt x="868" y="475"/>
                  </a:lnTo>
                  <a:lnTo>
                    <a:pt x="877" y="471"/>
                  </a:lnTo>
                  <a:lnTo>
                    <a:pt x="881" y="470"/>
                  </a:lnTo>
                  <a:lnTo>
                    <a:pt x="885" y="467"/>
                  </a:lnTo>
                  <a:lnTo>
                    <a:pt x="888" y="464"/>
                  </a:lnTo>
                  <a:lnTo>
                    <a:pt x="890" y="460"/>
                  </a:lnTo>
                  <a:lnTo>
                    <a:pt x="893" y="452"/>
                  </a:lnTo>
                  <a:lnTo>
                    <a:pt x="896" y="443"/>
                  </a:lnTo>
                  <a:lnTo>
                    <a:pt x="896" y="433"/>
                  </a:lnTo>
                  <a:lnTo>
                    <a:pt x="894" y="424"/>
                  </a:lnTo>
                  <a:lnTo>
                    <a:pt x="893" y="420"/>
                  </a:lnTo>
                  <a:lnTo>
                    <a:pt x="892" y="416"/>
                  </a:lnTo>
                  <a:lnTo>
                    <a:pt x="886" y="409"/>
                  </a:lnTo>
                  <a:lnTo>
                    <a:pt x="877" y="393"/>
                  </a:lnTo>
                  <a:lnTo>
                    <a:pt x="867" y="377"/>
                  </a:lnTo>
                  <a:lnTo>
                    <a:pt x="856" y="360"/>
                  </a:lnTo>
                  <a:lnTo>
                    <a:pt x="844" y="343"/>
                  </a:lnTo>
                  <a:lnTo>
                    <a:pt x="850" y="340"/>
                  </a:lnTo>
                  <a:lnTo>
                    <a:pt x="855" y="337"/>
                  </a:lnTo>
                  <a:lnTo>
                    <a:pt x="861" y="330"/>
                  </a:lnTo>
                  <a:lnTo>
                    <a:pt x="865" y="327"/>
                  </a:lnTo>
                  <a:lnTo>
                    <a:pt x="868" y="323"/>
                  </a:lnTo>
                  <a:lnTo>
                    <a:pt x="869" y="320"/>
                  </a:lnTo>
                  <a:lnTo>
                    <a:pt x="871" y="314"/>
                  </a:lnTo>
                  <a:lnTo>
                    <a:pt x="871" y="306"/>
                  </a:lnTo>
                  <a:lnTo>
                    <a:pt x="869" y="297"/>
                  </a:lnTo>
                  <a:lnTo>
                    <a:pt x="867" y="288"/>
                  </a:lnTo>
                  <a:lnTo>
                    <a:pt x="863" y="280"/>
                  </a:lnTo>
                  <a:lnTo>
                    <a:pt x="860" y="276"/>
                  </a:lnTo>
                  <a:lnTo>
                    <a:pt x="858" y="274"/>
                  </a:lnTo>
                  <a:lnTo>
                    <a:pt x="850" y="267"/>
                  </a:lnTo>
                  <a:lnTo>
                    <a:pt x="835" y="257"/>
                  </a:lnTo>
                  <a:lnTo>
                    <a:pt x="821" y="245"/>
                  </a:lnTo>
                  <a:lnTo>
                    <a:pt x="805" y="232"/>
                  </a:lnTo>
                  <a:lnTo>
                    <a:pt x="789" y="220"/>
                  </a:lnTo>
                  <a:lnTo>
                    <a:pt x="793" y="215"/>
                  </a:lnTo>
                  <a:lnTo>
                    <a:pt x="796" y="211"/>
                  </a:lnTo>
                  <a:lnTo>
                    <a:pt x="801" y="202"/>
                  </a:lnTo>
                  <a:lnTo>
                    <a:pt x="803" y="198"/>
                  </a:lnTo>
                  <a:lnTo>
                    <a:pt x="804" y="194"/>
                  </a:lnTo>
                  <a:lnTo>
                    <a:pt x="805" y="189"/>
                  </a:lnTo>
                  <a:lnTo>
                    <a:pt x="804" y="183"/>
                  </a:lnTo>
                  <a:lnTo>
                    <a:pt x="801" y="175"/>
                  </a:lnTo>
                  <a:lnTo>
                    <a:pt x="797" y="169"/>
                  </a:lnTo>
                  <a:lnTo>
                    <a:pt x="792" y="161"/>
                  </a:lnTo>
                  <a:lnTo>
                    <a:pt x="789" y="157"/>
                  </a:lnTo>
                  <a:lnTo>
                    <a:pt x="786" y="155"/>
                  </a:lnTo>
                  <a:lnTo>
                    <a:pt x="783" y="152"/>
                  </a:lnTo>
                  <a:lnTo>
                    <a:pt x="778" y="149"/>
                  </a:lnTo>
                  <a:lnTo>
                    <a:pt x="770" y="147"/>
                  </a:lnTo>
                  <a:lnTo>
                    <a:pt x="753" y="140"/>
                  </a:lnTo>
                  <a:lnTo>
                    <a:pt x="734" y="134"/>
                  </a:lnTo>
                  <a:lnTo>
                    <a:pt x="716" y="127"/>
                  </a:lnTo>
                  <a:lnTo>
                    <a:pt x="696" y="120"/>
                  </a:lnTo>
                  <a:lnTo>
                    <a:pt x="699" y="114"/>
                  </a:lnTo>
                  <a:lnTo>
                    <a:pt x="700" y="110"/>
                  </a:lnTo>
                  <a:lnTo>
                    <a:pt x="702" y="100"/>
                  </a:lnTo>
                  <a:lnTo>
                    <a:pt x="703" y="96"/>
                  </a:lnTo>
                  <a:lnTo>
                    <a:pt x="703" y="90"/>
                  </a:lnTo>
                  <a:lnTo>
                    <a:pt x="702" y="86"/>
                  </a:lnTo>
                  <a:lnTo>
                    <a:pt x="699" y="82"/>
                  </a:lnTo>
                  <a:lnTo>
                    <a:pt x="694" y="75"/>
                  </a:lnTo>
                  <a:lnTo>
                    <a:pt x="689" y="69"/>
                  </a:lnTo>
                  <a:lnTo>
                    <a:pt x="681" y="64"/>
                  </a:lnTo>
                  <a:lnTo>
                    <a:pt x="677" y="62"/>
                  </a:lnTo>
                  <a:lnTo>
                    <a:pt x="673" y="60"/>
                  </a:lnTo>
                  <a:lnTo>
                    <a:pt x="668" y="59"/>
                  </a:lnTo>
                  <a:lnTo>
                    <a:pt x="664" y="58"/>
                  </a:lnTo>
                  <a:lnTo>
                    <a:pt x="655" y="58"/>
                  </a:lnTo>
                  <a:lnTo>
                    <a:pt x="636" y="58"/>
                  </a:lnTo>
                  <a:lnTo>
                    <a:pt x="618" y="56"/>
                  </a:lnTo>
                  <a:lnTo>
                    <a:pt x="597" y="56"/>
                  </a:lnTo>
                  <a:lnTo>
                    <a:pt x="577" y="56"/>
                  </a:lnTo>
                  <a:lnTo>
                    <a:pt x="577" y="51"/>
                  </a:lnTo>
                  <a:lnTo>
                    <a:pt x="577" y="46"/>
                  </a:lnTo>
                  <a:lnTo>
                    <a:pt x="576" y="35"/>
                  </a:lnTo>
                  <a:lnTo>
                    <a:pt x="575" y="31"/>
                  </a:lnTo>
                  <a:lnTo>
                    <a:pt x="573" y="27"/>
                  </a:lnTo>
                  <a:lnTo>
                    <a:pt x="571" y="24"/>
                  </a:lnTo>
                  <a:lnTo>
                    <a:pt x="567" y="20"/>
                  </a:lnTo>
                  <a:lnTo>
                    <a:pt x="560" y="14"/>
                  </a:lnTo>
                  <a:lnTo>
                    <a:pt x="552" y="12"/>
                  </a:lnTo>
                  <a:lnTo>
                    <a:pt x="543" y="8"/>
                  </a:lnTo>
                  <a:lnTo>
                    <a:pt x="538" y="8"/>
                  </a:lnTo>
                  <a:lnTo>
                    <a:pt x="534" y="7"/>
                  </a:lnTo>
                  <a:lnTo>
                    <a:pt x="530" y="8"/>
                  </a:lnTo>
                  <a:lnTo>
                    <a:pt x="525" y="8"/>
                  </a:lnTo>
                  <a:lnTo>
                    <a:pt x="516" y="12"/>
                  </a:lnTo>
                  <a:lnTo>
                    <a:pt x="499" y="17"/>
                  </a:lnTo>
                  <a:lnTo>
                    <a:pt x="482" y="22"/>
                  </a:lnTo>
                  <a:lnTo>
                    <a:pt x="462" y="29"/>
                  </a:lnTo>
                  <a:lnTo>
                    <a:pt x="442" y="3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9"/>
            <p:cNvSpPr>
              <a:spLocks/>
            </p:cNvSpPr>
            <p:nvPr/>
          </p:nvSpPr>
          <p:spPr bwMode="auto">
            <a:xfrm>
              <a:off x="6672263" y="3351213"/>
              <a:ext cx="709613" cy="708025"/>
            </a:xfrm>
            <a:custGeom>
              <a:avLst/>
              <a:gdLst>
                <a:gd name="T0" fmla="*/ 67 w 447"/>
                <a:gd name="T1" fmla="*/ 64 h 446"/>
                <a:gd name="T2" fmla="*/ 100 w 447"/>
                <a:gd name="T3" fmla="*/ 38 h 446"/>
                <a:gd name="T4" fmla="*/ 129 w 447"/>
                <a:gd name="T5" fmla="*/ 21 h 446"/>
                <a:gd name="T6" fmla="*/ 150 w 447"/>
                <a:gd name="T7" fmla="*/ 13 h 446"/>
                <a:gd name="T8" fmla="*/ 172 w 447"/>
                <a:gd name="T9" fmla="*/ 6 h 446"/>
                <a:gd name="T10" fmla="*/ 194 w 447"/>
                <a:gd name="T11" fmla="*/ 3 h 446"/>
                <a:gd name="T12" fmla="*/ 218 w 447"/>
                <a:gd name="T13" fmla="*/ 0 h 446"/>
                <a:gd name="T14" fmla="*/ 241 w 447"/>
                <a:gd name="T15" fmla="*/ 1 h 446"/>
                <a:gd name="T16" fmla="*/ 264 w 447"/>
                <a:gd name="T17" fmla="*/ 4 h 446"/>
                <a:gd name="T18" fmla="*/ 286 w 447"/>
                <a:gd name="T19" fmla="*/ 9 h 446"/>
                <a:gd name="T20" fmla="*/ 307 w 447"/>
                <a:gd name="T21" fmla="*/ 16 h 446"/>
                <a:gd name="T22" fmla="*/ 336 w 447"/>
                <a:gd name="T23" fmla="*/ 30 h 446"/>
                <a:gd name="T24" fmla="*/ 368 w 447"/>
                <a:gd name="T25" fmla="*/ 54 h 446"/>
                <a:gd name="T26" fmla="*/ 397 w 447"/>
                <a:gd name="T27" fmla="*/ 82 h 446"/>
                <a:gd name="T28" fmla="*/ 421 w 447"/>
                <a:gd name="T29" fmla="*/ 119 h 446"/>
                <a:gd name="T30" fmla="*/ 431 w 447"/>
                <a:gd name="T31" fmla="*/ 139 h 446"/>
                <a:gd name="T32" fmla="*/ 438 w 447"/>
                <a:gd name="T33" fmla="*/ 160 h 446"/>
                <a:gd name="T34" fmla="*/ 444 w 447"/>
                <a:gd name="T35" fmla="*/ 183 h 446"/>
                <a:gd name="T36" fmla="*/ 447 w 447"/>
                <a:gd name="T37" fmla="*/ 206 h 446"/>
                <a:gd name="T38" fmla="*/ 447 w 447"/>
                <a:gd name="T39" fmla="*/ 229 h 446"/>
                <a:gd name="T40" fmla="*/ 446 w 447"/>
                <a:gd name="T41" fmla="*/ 251 h 446"/>
                <a:gd name="T42" fmla="*/ 442 w 447"/>
                <a:gd name="T43" fmla="*/ 274 h 446"/>
                <a:gd name="T44" fmla="*/ 435 w 447"/>
                <a:gd name="T45" fmla="*/ 296 h 446"/>
                <a:gd name="T46" fmla="*/ 427 w 447"/>
                <a:gd name="T47" fmla="*/ 316 h 446"/>
                <a:gd name="T48" fmla="*/ 406 w 447"/>
                <a:gd name="T49" fmla="*/ 352 h 446"/>
                <a:gd name="T50" fmla="*/ 380 w 447"/>
                <a:gd name="T51" fmla="*/ 382 h 446"/>
                <a:gd name="T52" fmla="*/ 347 w 447"/>
                <a:gd name="T53" fmla="*/ 410 h 446"/>
                <a:gd name="T54" fmla="*/ 319 w 447"/>
                <a:gd name="T55" fmla="*/ 426 h 446"/>
                <a:gd name="T56" fmla="*/ 298 w 447"/>
                <a:gd name="T57" fmla="*/ 435 h 446"/>
                <a:gd name="T58" fmla="*/ 277 w 447"/>
                <a:gd name="T59" fmla="*/ 441 h 446"/>
                <a:gd name="T60" fmla="*/ 253 w 447"/>
                <a:gd name="T61" fmla="*/ 445 h 446"/>
                <a:gd name="T62" fmla="*/ 231 w 447"/>
                <a:gd name="T63" fmla="*/ 446 h 446"/>
                <a:gd name="T64" fmla="*/ 207 w 447"/>
                <a:gd name="T65" fmla="*/ 446 h 446"/>
                <a:gd name="T66" fmla="*/ 185 w 447"/>
                <a:gd name="T67" fmla="*/ 444 h 446"/>
                <a:gd name="T68" fmla="*/ 163 w 447"/>
                <a:gd name="T69" fmla="*/ 439 h 446"/>
                <a:gd name="T70" fmla="*/ 142 w 447"/>
                <a:gd name="T71" fmla="*/ 431 h 446"/>
                <a:gd name="T72" fmla="*/ 113 w 447"/>
                <a:gd name="T73" fmla="*/ 418 h 446"/>
                <a:gd name="T74" fmla="*/ 79 w 447"/>
                <a:gd name="T75" fmla="*/ 394 h 446"/>
                <a:gd name="T76" fmla="*/ 52 w 447"/>
                <a:gd name="T77" fmla="*/ 364 h 446"/>
                <a:gd name="T78" fmla="*/ 27 w 447"/>
                <a:gd name="T79" fmla="*/ 329 h 446"/>
                <a:gd name="T80" fmla="*/ 17 w 447"/>
                <a:gd name="T81" fmla="*/ 308 h 446"/>
                <a:gd name="T82" fmla="*/ 10 w 447"/>
                <a:gd name="T83" fmla="*/ 287 h 446"/>
                <a:gd name="T84" fmla="*/ 4 w 447"/>
                <a:gd name="T85" fmla="*/ 264 h 446"/>
                <a:gd name="T86" fmla="*/ 2 w 447"/>
                <a:gd name="T87" fmla="*/ 241 h 446"/>
                <a:gd name="T88" fmla="*/ 0 w 447"/>
                <a:gd name="T89" fmla="*/ 219 h 446"/>
                <a:gd name="T90" fmla="*/ 3 w 447"/>
                <a:gd name="T91" fmla="*/ 195 h 446"/>
                <a:gd name="T92" fmla="*/ 7 w 447"/>
                <a:gd name="T93" fmla="*/ 173 h 446"/>
                <a:gd name="T94" fmla="*/ 12 w 447"/>
                <a:gd name="T95" fmla="*/ 152 h 446"/>
                <a:gd name="T96" fmla="*/ 21 w 447"/>
                <a:gd name="T97" fmla="*/ 131 h 446"/>
                <a:gd name="T98" fmla="*/ 42 w 447"/>
                <a:gd name="T99" fmla="*/ 9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7" h="446">
                  <a:moveTo>
                    <a:pt x="54" y="78"/>
                  </a:moveTo>
                  <a:lnTo>
                    <a:pt x="67" y="64"/>
                  </a:lnTo>
                  <a:lnTo>
                    <a:pt x="83" y="50"/>
                  </a:lnTo>
                  <a:lnTo>
                    <a:pt x="100" y="38"/>
                  </a:lnTo>
                  <a:lnTo>
                    <a:pt x="120" y="26"/>
                  </a:lnTo>
                  <a:lnTo>
                    <a:pt x="129" y="21"/>
                  </a:lnTo>
                  <a:lnTo>
                    <a:pt x="139" y="17"/>
                  </a:lnTo>
                  <a:lnTo>
                    <a:pt x="150" y="13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4" y="4"/>
                  </a:lnTo>
                  <a:lnTo>
                    <a:pt x="194" y="3"/>
                  </a:lnTo>
                  <a:lnTo>
                    <a:pt x="206" y="1"/>
                  </a:lnTo>
                  <a:lnTo>
                    <a:pt x="218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52" y="1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6" y="9"/>
                  </a:lnTo>
                  <a:lnTo>
                    <a:pt x="296" y="12"/>
                  </a:lnTo>
                  <a:lnTo>
                    <a:pt x="307" y="16"/>
                  </a:lnTo>
                  <a:lnTo>
                    <a:pt x="316" y="20"/>
                  </a:lnTo>
                  <a:lnTo>
                    <a:pt x="336" y="30"/>
                  </a:lnTo>
                  <a:lnTo>
                    <a:pt x="353" y="41"/>
                  </a:lnTo>
                  <a:lnTo>
                    <a:pt x="368" y="54"/>
                  </a:lnTo>
                  <a:lnTo>
                    <a:pt x="384" y="67"/>
                  </a:lnTo>
                  <a:lnTo>
                    <a:pt x="397" y="82"/>
                  </a:lnTo>
                  <a:lnTo>
                    <a:pt x="410" y="99"/>
                  </a:lnTo>
                  <a:lnTo>
                    <a:pt x="421" y="119"/>
                  </a:lnTo>
                  <a:lnTo>
                    <a:pt x="426" y="128"/>
                  </a:lnTo>
                  <a:lnTo>
                    <a:pt x="431" y="139"/>
                  </a:lnTo>
                  <a:lnTo>
                    <a:pt x="435" y="149"/>
                  </a:lnTo>
                  <a:lnTo>
                    <a:pt x="438" y="160"/>
                  </a:lnTo>
                  <a:lnTo>
                    <a:pt x="442" y="171"/>
                  </a:lnTo>
                  <a:lnTo>
                    <a:pt x="444" y="183"/>
                  </a:lnTo>
                  <a:lnTo>
                    <a:pt x="446" y="194"/>
                  </a:lnTo>
                  <a:lnTo>
                    <a:pt x="447" y="206"/>
                  </a:lnTo>
                  <a:lnTo>
                    <a:pt x="447" y="217"/>
                  </a:lnTo>
                  <a:lnTo>
                    <a:pt x="447" y="229"/>
                  </a:lnTo>
                  <a:lnTo>
                    <a:pt x="447" y="240"/>
                  </a:lnTo>
                  <a:lnTo>
                    <a:pt x="446" y="251"/>
                  </a:lnTo>
                  <a:lnTo>
                    <a:pt x="444" y="263"/>
                  </a:lnTo>
                  <a:lnTo>
                    <a:pt x="442" y="274"/>
                  </a:lnTo>
                  <a:lnTo>
                    <a:pt x="439" y="285"/>
                  </a:lnTo>
                  <a:lnTo>
                    <a:pt x="435" y="296"/>
                  </a:lnTo>
                  <a:lnTo>
                    <a:pt x="431" y="306"/>
                  </a:lnTo>
                  <a:lnTo>
                    <a:pt x="427" y="316"/>
                  </a:lnTo>
                  <a:lnTo>
                    <a:pt x="418" y="335"/>
                  </a:lnTo>
                  <a:lnTo>
                    <a:pt x="406" y="352"/>
                  </a:lnTo>
                  <a:lnTo>
                    <a:pt x="395" y="368"/>
                  </a:lnTo>
                  <a:lnTo>
                    <a:pt x="380" y="382"/>
                  </a:lnTo>
                  <a:lnTo>
                    <a:pt x="366" y="397"/>
                  </a:lnTo>
                  <a:lnTo>
                    <a:pt x="347" y="410"/>
                  </a:lnTo>
                  <a:lnTo>
                    <a:pt x="329" y="420"/>
                  </a:lnTo>
                  <a:lnTo>
                    <a:pt x="319" y="426"/>
                  </a:lnTo>
                  <a:lnTo>
                    <a:pt x="309" y="431"/>
                  </a:lnTo>
                  <a:lnTo>
                    <a:pt x="298" y="435"/>
                  </a:lnTo>
                  <a:lnTo>
                    <a:pt x="287" y="437"/>
                  </a:lnTo>
                  <a:lnTo>
                    <a:pt x="277" y="441"/>
                  </a:lnTo>
                  <a:lnTo>
                    <a:pt x="265" y="443"/>
                  </a:lnTo>
                  <a:lnTo>
                    <a:pt x="253" y="445"/>
                  </a:lnTo>
                  <a:lnTo>
                    <a:pt x="243" y="446"/>
                  </a:lnTo>
                  <a:lnTo>
                    <a:pt x="231" y="446"/>
                  </a:lnTo>
                  <a:lnTo>
                    <a:pt x="219" y="446"/>
                  </a:lnTo>
                  <a:lnTo>
                    <a:pt x="207" y="446"/>
                  </a:lnTo>
                  <a:lnTo>
                    <a:pt x="196" y="445"/>
                  </a:lnTo>
                  <a:lnTo>
                    <a:pt x="185" y="444"/>
                  </a:lnTo>
                  <a:lnTo>
                    <a:pt x="173" y="441"/>
                  </a:lnTo>
                  <a:lnTo>
                    <a:pt x="163" y="439"/>
                  </a:lnTo>
                  <a:lnTo>
                    <a:pt x="152" y="435"/>
                  </a:lnTo>
                  <a:lnTo>
                    <a:pt x="142" y="431"/>
                  </a:lnTo>
                  <a:lnTo>
                    <a:pt x="131" y="427"/>
                  </a:lnTo>
                  <a:lnTo>
                    <a:pt x="113" y="418"/>
                  </a:lnTo>
                  <a:lnTo>
                    <a:pt x="95" y="406"/>
                  </a:lnTo>
                  <a:lnTo>
                    <a:pt x="79" y="394"/>
                  </a:lnTo>
                  <a:lnTo>
                    <a:pt x="65" y="380"/>
                  </a:lnTo>
                  <a:lnTo>
                    <a:pt x="52" y="364"/>
                  </a:lnTo>
                  <a:lnTo>
                    <a:pt x="38" y="347"/>
                  </a:lnTo>
                  <a:lnTo>
                    <a:pt x="27" y="329"/>
                  </a:lnTo>
                  <a:lnTo>
                    <a:pt x="21" y="318"/>
                  </a:lnTo>
                  <a:lnTo>
                    <a:pt x="17" y="308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5"/>
                  </a:lnTo>
                  <a:lnTo>
                    <a:pt x="4" y="264"/>
                  </a:lnTo>
                  <a:lnTo>
                    <a:pt x="3" y="253"/>
                  </a:lnTo>
                  <a:lnTo>
                    <a:pt x="2" y="241"/>
                  </a:lnTo>
                  <a:lnTo>
                    <a:pt x="0" y="230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2" y="152"/>
                  </a:lnTo>
                  <a:lnTo>
                    <a:pt x="16" y="141"/>
                  </a:lnTo>
                  <a:lnTo>
                    <a:pt x="21" y="131"/>
                  </a:lnTo>
                  <a:lnTo>
                    <a:pt x="31" y="113"/>
                  </a:lnTo>
                  <a:lnTo>
                    <a:pt x="42" y="94"/>
                  </a:lnTo>
                  <a:lnTo>
                    <a:pt x="54" y="78"/>
                  </a:lnTo>
                </a:path>
              </a:pathLst>
            </a:custGeom>
            <a:solidFill>
              <a:schemeClr val="bg1"/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6319838" y="2995613"/>
              <a:ext cx="1422400" cy="1423987"/>
              <a:chOff x="4540251" y="2995613"/>
              <a:chExt cx="1422400" cy="1423987"/>
            </a:xfrm>
          </p:grpSpPr>
          <p:sp>
            <p:nvSpPr>
              <p:cNvPr id="22" name="Freeform 50"/>
              <p:cNvSpPr>
                <a:spLocks/>
              </p:cNvSpPr>
              <p:nvPr/>
            </p:nvSpPr>
            <p:spPr bwMode="auto">
              <a:xfrm>
                <a:off x="4747060" y="3203575"/>
                <a:ext cx="1001713" cy="1003300"/>
              </a:xfrm>
              <a:custGeom>
                <a:avLst/>
                <a:gdLst>
                  <a:gd name="T0" fmla="*/ 418 w 631"/>
                  <a:gd name="T1" fmla="*/ 18 h 632"/>
                  <a:gd name="T2" fmla="*/ 374 w 631"/>
                  <a:gd name="T3" fmla="*/ 6 h 632"/>
                  <a:gd name="T4" fmla="*/ 328 w 631"/>
                  <a:gd name="T5" fmla="*/ 1 h 632"/>
                  <a:gd name="T6" fmla="*/ 281 w 631"/>
                  <a:gd name="T7" fmla="*/ 3 h 632"/>
                  <a:gd name="T8" fmla="*/ 233 w 631"/>
                  <a:gd name="T9" fmla="*/ 12 h 632"/>
                  <a:gd name="T10" fmla="*/ 187 w 631"/>
                  <a:gd name="T11" fmla="*/ 27 h 632"/>
                  <a:gd name="T12" fmla="*/ 144 w 631"/>
                  <a:gd name="T13" fmla="*/ 51 h 632"/>
                  <a:gd name="T14" fmla="*/ 106 w 631"/>
                  <a:gd name="T15" fmla="*/ 80 h 632"/>
                  <a:gd name="T16" fmla="*/ 73 w 631"/>
                  <a:gd name="T17" fmla="*/ 114 h 632"/>
                  <a:gd name="T18" fmla="*/ 47 w 631"/>
                  <a:gd name="T19" fmla="*/ 149 h 632"/>
                  <a:gd name="T20" fmla="*/ 27 w 631"/>
                  <a:gd name="T21" fmla="*/ 187 h 632"/>
                  <a:gd name="T22" fmla="*/ 12 w 631"/>
                  <a:gd name="T23" fmla="*/ 228 h 632"/>
                  <a:gd name="T24" fmla="*/ 2 w 631"/>
                  <a:gd name="T25" fmla="*/ 272 h 632"/>
                  <a:gd name="T26" fmla="*/ 0 w 631"/>
                  <a:gd name="T27" fmla="*/ 318 h 632"/>
                  <a:gd name="T28" fmla="*/ 4 w 631"/>
                  <a:gd name="T29" fmla="*/ 367 h 632"/>
                  <a:gd name="T30" fmla="*/ 14 w 631"/>
                  <a:gd name="T31" fmla="*/ 414 h 632"/>
                  <a:gd name="T32" fmla="*/ 34 w 631"/>
                  <a:gd name="T33" fmla="*/ 460 h 632"/>
                  <a:gd name="T34" fmla="*/ 59 w 631"/>
                  <a:gd name="T35" fmla="*/ 500 h 632"/>
                  <a:gd name="T36" fmla="*/ 89 w 631"/>
                  <a:gd name="T37" fmla="*/ 537 h 632"/>
                  <a:gd name="T38" fmla="*/ 124 w 631"/>
                  <a:gd name="T39" fmla="*/ 568 h 632"/>
                  <a:gd name="T40" fmla="*/ 161 w 631"/>
                  <a:gd name="T41" fmla="*/ 592 h 632"/>
                  <a:gd name="T42" fmla="*/ 199 w 631"/>
                  <a:gd name="T43" fmla="*/ 610 h 632"/>
                  <a:gd name="T44" fmla="*/ 241 w 631"/>
                  <a:gd name="T45" fmla="*/ 623 h 632"/>
                  <a:gd name="T46" fmla="*/ 287 w 631"/>
                  <a:gd name="T47" fmla="*/ 631 h 632"/>
                  <a:gd name="T48" fmla="*/ 334 w 631"/>
                  <a:gd name="T49" fmla="*/ 632 h 632"/>
                  <a:gd name="T50" fmla="*/ 381 w 631"/>
                  <a:gd name="T51" fmla="*/ 626 h 632"/>
                  <a:gd name="T52" fmla="*/ 428 w 631"/>
                  <a:gd name="T53" fmla="*/ 611 h 632"/>
                  <a:gd name="T54" fmla="*/ 473 w 631"/>
                  <a:gd name="T55" fmla="*/ 591 h 632"/>
                  <a:gd name="T56" fmla="*/ 512 w 631"/>
                  <a:gd name="T57" fmla="*/ 563 h 632"/>
                  <a:gd name="T58" fmla="*/ 547 w 631"/>
                  <a:gd name="T59" fmla="*/ 532 h 632"/>
                  <a:gd name="T60" fmla="*/ 576 w 631"/>
                  <a:gd name="T61" fmla="*/ 496 h 632"/>
                  <a:gd name="T62" fmla="*/ 598 w 631"/>
                  <a:gd name="T63" fmla="*/ 458 h 632"/>
                  <a:gd name="T64" fmla="*/ 614 w 631"/>
                  <a:gd name="T65" fmla="*/ 419 h 632"/>
                  <a:gd name="T66" fmla="*/ 626 w 631"/>
                  <a:gd name="T67" fmla="*/ 376 h 632"/>
                  <a:gd name="T68" fmla="*/ 631 w 631"/>
                  <a:gd name="T69" fmla="*/ 330 h 632"/>
                  <a:gd name="T70" fmla="*/ 630 w 631"/>
                  <a:gd name="T71" fmla="*/ 283 h 632"/>
                  <a:gd name="T72" fmla="*/ 620 w 631"/>
                  <a:gd name="T73" fmla="*/ 234 h 632"/>
                  <a:gd name="T74" fmla="*/ 603 w 631"/>
                  <a:gd name="T75" fmla="*/ 189 h 632"/>
                  <a:gd name="T76" fmla="*/ 581 w 631"/>
                  <a:gd name="T77" fmla="*/ 145 h 632"/>
                  <a:gd name="T78" fmla="*/ 552 w 631"/>
                  <a:gd name="T79" fmla="*/ 107 h 632"/>
                  <a:gd name="T80" fmla="*/ 518 w 631"/>
                  <a:gd name="T81" fmla="*/ 75 h 632"/>
                  <a:gd name="T82" fmla="*/ 482 w 631"/>
                  <a:gd name="T83" fmla="*/ 48 h 632"/>
                  <a:gd name="T84" fmla="*/ 444 w 631"/>
                  <a:gd name="T85" fmla="*/ 27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1" h="632">
                    <a:moveTo>
                      <a:pt x="444" y="27"/>
                    </a:moveTo>
                    <a:lnTo>
                      <a:pt x="431" y="22"/>
                    </a:lnTo>
                    <a:lnTo>
                      <a:pt x="418" y="18"/>
                    </a:lnTo>
                    <a:lnTo>
                      <a:pt x="403" y="13"/>
                    </a:lnTo>
                    <a:lnTo>
                      <a:pt x="390" y="9"/>
                    </a:lnTo>
                    <a:lnTo>
                      <a:pt x="374" y="6"/>
                    </a:lnTo>
                    <a:lnTo>
                      <a:pt x="360" y="4"/>
                    </a:lnTo>
                    <a:lnTo>
                      <a:pt x="344" y="3"/>
                    </a:lnTo>
                    <a:lnTo>
                      <a:pt x="328" y="1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81" y="3"/>
                    </a:lnTo>
                    <a:lnTo>
                      <a:pt x="266" y="5"/>
                    </a:lnTo>
                    <a:lnTo>
                      <a:pt x="250" y="8"/>
                    </a:lnTo>
                    <a:lnTo>
                      <a:pt x="233" y="12"/>
                    </a:lnTo>
                    <a:lnTo>
                      <a:pt x="217" y="16"/>
                    </a:lnTo>
                    <a:lnTo>
                      <a:pt x="203" y="21"/>
                    </a:lnTo>
                    <a:lnTo>
                      <a:pt x="187" y="27"/>
                    </a:lnTo>
                    <a:lnTo>
                      <a:pt x="173" y="35"/>
                    </a:lnTo>
                    <a:lnTo>
                      <a:pt x="158" y="42"/>
                    </a:lnTo>
                    <a:lnTo>
                      <a:pt x="144" y="51"/>
                    </a:lnTo>
                    <a:lnTo>
                      <a:pt x="131" y="60"/>
                    </a:lnTo>
                    <a:lnTo>
                      <a:pt x="118" y="69"/>
                    </a:lnTo>
                    <a:lnTo>
                      <a:pt x="106" y="80"/>
                    </a:lnTo>
                    <a:lnTo>
                      <a:pt x="94" y="90"/>
                    </a:lnTo>
                    <a:lnTo>
                      <a:pt x="84" y="102"/>
                    </a:lnTo>
                    <a:lnTo>
                      <a:pt x="73" y="114"/>
                    </a:lnTo>
                    <a:lnTo>
                      <a:pt x="64" y="126"/>
                    </a:lnTo>
                    <a:lnTo>
                      <a:pt x="55" y="137"/>
                    </a:lnTo>
                    <a:lnTo>
                      <a:pt x="47" y="149"/>
                    </a:lnTo>
                    <a:lnTo>
                      <a:pt x="39" y="162"/>
                    </a:lnTo>
                    <a:lnTo>
                      <a:pt x="33" y="175"/>
                    </a:lnTo>
                    <a:lnTo>
                      <a:pt x="27" y="187"/>
                    </a:lnTo>
                    <a:lnTo>
                      <a:pt x="21" y="200"/>
                    </a:lnTo>
                    <a:lnTo>
                      <a:pt x="17" y="215"/>
                    </a:lnTo>
                    <a:lnTo>
                      <a:pt x="12" y="228"/>
                    </a:lnTo>
                    <a:lnTo>
                      <a:pt x="8" y="242"/>
                    </a:lnTo>
                    <a:lnTo>
                      <a:pt x="5" y="257"/>
                    </a:lnTo>
                    <a:lnTo>
                      <a:pt x="2" y="272"/>
                    </a:lnTo>
                    <a:lnTo>
                      <a:pt x="1" y="287"/>
                    </a:lnTo>
                    <a:lnTo>
                      <a:pt x="0" y="302"/>
                    </a:lnTo>
                    <a:lnTo>
                      <a:pt x="0" y="318"/>
                    </a:lnTo>
                    <a:lnTo>
                      <a:pt x="0" y="334"/>
                    </a:lnTo>
                    <a:lnTo>
                      <a:pt x="1" y="351"/>
                    </a:lnTo>
                    <a:lnTo>
                      <a:pt x="4" y="367"/>
                    </a:lnTo>
                    <a:lnTo>
                      <a:pt x="6" y="382"/>
                    </a:lnTo>
                    <a:lnTo>
                      <a:pt x="10" y="398"/>
                    </a:lnTo>
                    <a:lnTo>
                      <a:pt x="14" y="414"/>
                    </a:lnTo>
                    <a:lnTo>
                      <a:pt x="21" y="429"/>
                    </a:lnTo>
                    <a:lnTo>
                      <a:pt x="26" y="444"/>
                    </a:lnTo>
                    <a:lnTo>
                      <a:pt x="34" y="460"/>
                    </a:lnTo>
                    <a:lnTo>
                      <a:pt x="42" y="474"/>
                    </a:lnTo>
                    <a:lnTo>
                      <a:pt x="50" y="487"/>
                    </a:lnTo>
                    <a:lnTo>
                      <a:pt x="59" y="500"/>
                    </a:lnTo>
                    <a:lnTo>
                      <a:pt x="68" y="513"/>
                    </a:lnTo>
                    <a:lnTo>
                      <a:pt x="78" y="525"/>
                    </a:lnTo>
                    <a:lnTo>
                      <a:pt x="89" y="537"/>
                    </a:lnTo>
                    <a:lnTo>
                      <a:pt x="101" y="549"/>
                    </a:lnTo>
                    <a:lnTo>
                      <a:pt x="112" y="558"/>
                    </a:lnTo>
                    <a:lnTo>
                      <a:pt x="124" y="568"/>
                    </a:lnTo>
                    <a:lnTo>
                      <a:pt x="136" y="576"/>
                    </a:lnTo>
                    <a:lnTo>
                      <a:pt x="149" y="585"/>
                    </a:lnTo>
                    <a:lnTo>
                      <a:pt x="161" y="592"/>
                    </a:lnTo>
                    <a:lnTo>
                      <a:pt x="174" y="598"/>
                    </a:lnTo>
                    <a:lnTo>
                      <a:pt x="186" y="605"/>
                    </a:lnTo>
                    <a:lnTo>
                      <a:pt x="199" y="610"/>
                    </a:lnTo>
                    <a:lnTo>
                      <a:pt x="213" y="615"/>
                    </a:lnTo>
                    <a:lnTo>
                      <a:pt x="226" y="619"/>
                    </a:lnTo>
                    <a:lnTo>
                      <a:pt x="241" y="623"/>
                    </a:lnTo>
                    <a:lnTo>
                      <a:pt x="255" y="627"/>
                    </a:lnTo>
                    <a:lnTo>
                      <a:pt x="271" y="630"/>
                    </a:lnTo>
                    <a:lnTo>
                      <a:pt x="287" y="631"/>
                    </a:lnTo>
                    <a:lnTo>
                      <a:pt x="301" y="632"/>
                    </a:lnTo>
                    <a:lnTo>
                      <a:pt x="318" y="632"/>
                    </a:lnTo>
                    <a:lnTo>
                      <a:pt x="334" y="632"/>
                    </a:lnTo>
                    <a:lnTo>
                      <a:pt x="349" y="631"/>
                    </a:lnTo>
                    <a:lnTo>
                      <a:pt x="365" y="628"/>
                    </a:lnTo>
                    <a:lnTo>
                      <a:pt x="381" y="626"/>
                    </a:lnTo>
                    <a:lnTo>
                      <a:pt x="397" y="622"/>
                    </a:lnTo>
                    <a:lnTo>
                      <a:pt x="412" y="617"/>
                    </a:lnTo>
                    <a:lnTo>
                      <a:pt x="428" y="611"/>
                    </a:lnTo>
                    <a:lnTo>
                      <a:pt x="444" y="605"/>
                    </a:lnTo>
                    <a:lnTo>
                      <a:pt x="458" y="598"/>
                    </a:lnTo>
                    <a:lnTo>
                      <a:pt x="473" y="591"/>
                    </a:lnTo>
                    <a:lnTo>
                      <a:pt x="486" y="583"/>
                    </a:lnTo>
                    <a:lnTo>
                      <a:pt x="500" y="573"/>
                    </a:lnTo>
                    <a:lnTo>
                      <a:pt x="512" y="563"/>
                    </a:lnTo>
                    <a:lnTo>
                      <a:pt x="525" y="553"/>
                    </a:lnTo>
                    <a:lnTo>
                      <a:pt x="535" y="542"/>
                    </a:lnTo>
                    <a:lnTo>
                      <a:pt x="547" y="532"/>
                    </a:lnTo>
                    <a:lnTo>
                      <a:pt x="558" y="520"/>
                    </a:lnTo>
                    <a:lnTo>
                      <a:pt x="567" y="508"/>
                    </a:lnTo>
                    <a:lnTo>
                      <a:pt x="576" y="496"/>
                    </a:lnTo>
                    <a:lnTo>
                      <a:pt x="584" y="483"/>
                    </a:lnTo>
                    <a:lnTo>
                      <a:pt x="590" y="470"/>
                    </a:lnTo>
                    <a:lnTo>
                      <a:pt x="598" y="458"/>
                    </a:lnTo>
                    <a:lnTo>
                      <a:pt x="603" y="445"/>
                    </a:lnTo>
                    <a:lnTo>
                      <a:pt x="609" y="432"/>
                    </a:lnTo>
                    <a:lnTo>
                      <a:pt x="614" y="419"/>
                    </a:lnTo>
                    <a:lnTo>
                      <a:pt x="618" y="405"/>
                    </a:lnTo>
                    <a:lnTo>
                      <a:pt x="622" y="390"/>
                    </a:lnTo>
                    <a:lnTo>
                      <a:pt x="626" y="376"/>
                    </a:lnTo>
                    <a:lnTo>
                      <a:pt x="628" y="361"/>
                    </a:lnTo>
                    <a:lnTo>
                      <a:pt x="630" y="346"/>
                    </a:lnTo>
                    <a:lnTo>
                      <a:pt x="631" y="330"/>
                    </a:lnTo>
                    <a:lnTo>
                      <a:pt x="631" y="314"/>
                    </a:lnTo>
                    <a:lnTo>
                      <a:pt x="631" y="299"/>
                    </a:lnTo>
                    <a:lnTo>
                      <a:pt x="630" y="283"/>
                    </a:lnTo>
                    <a:lnTo>
                      <a:pt x="627" y="267"/>
                    </a:lnTo>
                    <a:lnTo>
                      <a:pt x="624" y="250"/>
                    </a:lnTo>
                    <a:lnTo>
                      <a:pt x="620" y="234"/>
                    </a:lnTo>
                    <a:lnTo>
                      <a:pt x="615" y="219"/>
                    </a:lnTo>
                    <a:lnTo>
                      <a:pt x="610" y="204"/>
                    </a:lnTo>
                    <a:lnTo>
                      <a:pt x="603" y="189"/>
                    </a:lnTo>
                    <a:lnTo>
                      <a:pt x="597" y="174"/>
                    </a:lnTo>
                    <a:lnTo>
                      <a:pt x="589" y="160"/>
                    </a:lnTo>
                    <a:lnTo>
                      <a:pt x="581" y="145"/>
                    </a:lnTo>
                    <a:lnTo>
                      <a:pt x="572" y="132"/>
                    </a:lnTo>
                    <a:lnTo>
                      <a:pt x="562" y="119"/>
                    </a:lnTo>
                    <a:lnTo>
                      <a:pt x="552" y="107"/>
                    </a:lnTo>
                    <a:lnTo>
                      <a:pt x="541" y="96"/>
                    </a:lnTo>
                    <a:lnTo>
                      <a:pt x="530" y="85"/>
                    </a:lnTo>
                    <a:lnTo>
                      <a:pt x="518" y="75"/>
                    </a:lnTo>
                    <a:lnTo>
                      <a:pt x="507" y="65"/>
                    </a:lnTo>
                    <a:lnTo>
                      <a:pt x="495" y="56"/>
                    </a:lnTo>
                    <a:lnTo>
                      <a:pt x="482" y="48"/>
                    </a:lnTo>
                    <a:lnTo>
                      <a:pt x="470" y="41"/>
                    </a:lnTo>
                    <a:lnTo>
                      <a:pt x="457" y="34"/>
                    </a:lnTo>
                    <a:lnTo>
                      <a:pt x="444" y="2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Freeform 51"/>
              <p:cNvSpPr>
                <a:spLocks/>
              </p:cNvSpPr>
              <p:nvPr/>
            </p:nvSpPr>
            <p:spPr bwMode="auto">
              <a:xfrm>
                <a:off x="5030788" y="2995613"/>
                <a:ext cx="236538" cy="166688"/>
              </a:xfrm>
              <a:custGeom>
                <a:avLst/>
                <a:gdLst>
                  <a:gd name="T0" fmla="*/ 149 w 149"/>
                  <a:gd name="T1" fmla="*/ 105 h 105"/>
                  <a:gd name="T2" fmla="*/ 147 w 149"/>
                  <a:gd name="T3" fmla="*/ 88 h 105"/>
                  <a:gd name="T4" fmla="*/ 143 w 149"/>
                  <a:gd name="T5" fmla="*/ 69 h 105"/>
                  <a:gd name="T6" fmla="*/ 139 w 149"/>
                  <a:gd name="T7" fmla="*/ 52 h 105"/>
                  <a:gd name="T8" fmla="*/ 133 w 149"/>
                  <a:gd name="T9" fmla="*/ 35 h 105"/>
                  <a:gd name="T10" fmla="*/ 132 w 149"/>
                  <a:gd name="T11" fmla="*/ 30 h 105"/>
                  <a:gd name="T12" fmla="*/ 130 w 149"/>
                  <a:gd name="T13" fmla="*/ 25 h 105"/>
                  <a:gd name="T14" fmla="*/ 126 w 149"/>
                  <a:gd name="T15" fmla="*/ 16 h 105"/>
                  <a:gd name="T16" fmla="*/ 123 w 149"/>
                  <a:gd name="T17" fmla="*/ 12 h 105"/>
                  <a:gd name="T18" fmla="*/ 120 w 149"/>
                  <a:gd name="T19" fmla="*/ 9 h 105"/>
                  <a:gd name="T20" fmla="*/ 116 w 149"/>
                  <a:gd name="T21" fmla="*/ 5 h 105"/>
                  <a:gd name="T22" fmla="*/ 113 w 149"/>
                  <a:gd name="T23" fmla="*/ 4 h 105"/>
                  <a:gd name="T24" fmla="*/ 105 w 149"/>
                  <a:gd name="T25" fmla="*/ 1 h 105"/>
                  <a:gd name="T26" fmla="*/ 95 w 149"/>
                  <a:gd name="T27" fmla="*/ 0 h 105"/>
                  <a:gd name="T28" fmla="*/ 86 w 149"/>
                  <a:gd name="T29" fmla="*/ 1 h 105"/>
                  <a:gd name="T30" fmla="*/ 77 w 149"/>
                  <a:gd name="T31" fmla="*/ 3 h 105"/>
                  <a:gd name="T32" fmla="*/ 73 w 149"/>
                  <a:gd name="T33" fmla="*/ 4 h 105"/>
                  <a:gd name="T34" fmla="*/ 69 w 149"/>
                  <a:gd name="T35" fmla="*/ 7 h 105"/>
                  <a:gd name="T36" fmla="*/ 61 w 149"/>
                  <a:gd name="T37" fmla="*/ 12 h 105"/>
                  <a:gd name="T38" fmla="*/ 47 w 149"/>
                  <a:gd name="T39" fmla="*/ 22 h 105"/>
                  <a:gd name="T40" fmla="*/ 33 w 149"/>
                  <a:gd name="T41" fmla="*/ 34 h 105"/>
                  <a:gd name="T42" fmla="*/ 17 w 149"/>
                  <a:gd name="T43" fmla="*/ 46 h 105"/>
                  <a:gd name="T44" fmla="*/ 0 w 149"/>
                  <a:gd name="T45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05">
                    <a:moveTo>
                      <a:pt x="149" y="105"/>
                    </a:moveTo>
                    <a:lnTo>
                      <a:pt x="147" y="88"/>
                    </a:lnTo>
                    <a:lnTo>
                      <a:pt x="143" y="69"/>
                    </a:lnTo>
                    <a:lnTo>
                      <a:pt x="139" y="52"/>
                    </a:lnTo>
                    <a:lnTo>
                      <a:pt x="133" y="35"/>
                    </a:lnTo>
                    <a:lnTo>
                      <a:pt x="132" y="30"/>
                    </a:lnTo>
                    <a:lnTo>
                      <a:pt x="130" y="25"/>
                    </a:lnTo>
                    <a:lnTo>
                      <a:pt x="126" y="16"/>
                    </a:lnTo>
                    <a:lnTo>
                      <a:pt x="123" y="12"/>
                    </a:lnTo>
                    <a:lnTo>
                      <a:pt x="120" y="9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6" y="1"/>
                    </a:lnTo>
                    <a:lnTo>
                      <a:pt x="77" y="3"/>
                    </a:lnTo>
                    <a:lnTo>
                      <a:pt x="73" y="4"/>
                    </a:lnTo>
                    <a:lnTo>
                      <a:pt x="69" y="7"/>
                    </a:lnTo>
                    <a:lnTo>
                      <a:pt x="61" y="12"/>
                    </a:lnTo>
                    <a:lnTo>
                      <a:pt x="47" y="22"/>
                    </a:lnTo>
                    <a:lnTo>
                      <a:pt x="33" y="34"/>
                    </a:lnTo>
                    <a:lnTo>
                      <a:pt x="17" y="46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Freeform 52"/>
              <p:cNvSpPr>
                <a:spLocks/>
              </p:cNvSpPr>
              <p:nvPr/>
            </p:nvSpPr>
            <p:spPr bwMode="auto">
              <a:xfrm>
                <a:off x="5138738" y="3001963"/>
                <a:ext cx="39688" cy="160338"/>
              </a:xfrm>
              <a:custGeom>
                <a:avLst/>
                <a:gdLst>
                  <a:gd name="T0" fmla="*/ 0 w 25"/>
                  <a:gd name="T1" fmla="*/ 3 h 101"/>
                  <a:gd name="T2" fmla="*/ 4 w 25"/>
                  <a:gd name="T3" fmla="*/ 1 h 101"/>
                  <a:gd name="T4" fmla="*/ 8 w 25"/>
                  <a:gd name="T5" fmla="*/ 0 h 101"/>
                  <a:gd name="T6" fmla="*/ 9 w 25"/>
                  <a:gd name="T7" fmla="*/ 0 h 101"/>
                  <a:gd name="T8" fmla="*/ 10 w 25"/>
                  <a:gd name="T9" fmla="*/ 1 h 101"/>
                  <a:gd name="T10" fmla="*/ 13 w 25"/>
                  <a:gd name="T11" fmla="*/ 4 h 101"/>
                  <a:gd name="T12" fmla="*/ 14 w 25"/>
                  <a:gd name="T13" fmla="*/ 8 h 101"/>
                  <a:gd name="T14" fmla="*/ 17 w 25"/>
                  <a:gd name="T15" fmla="*/ 13 h 101"/>
                  <a:gd name="T16" fmla="*/ 18 w 25"/>
                  <a:gd name="T17" fmla="*/ 18 h 101"/>
                  <a:gd name="T18" fmla="*/ 20 w 25"/>
                  <a:gd name="T19" fmla="*/ 25 h 101"/>
                  <a:gd name="T20" fmla="*/ 21 w 25"/>
                  <a:gd name="T21" fmla="*/ 38 h 101"/>
                  <a:gd name="T22" fmla="*/ 22 w 25"/>
                  <a:gd name="T23" fmla="*/ 52 h 101"/>
                  <a:gd name="T24" fmla="*/ 24 w 25"/>
                  <a:gd name="T25" fmla="*/ 67 h 101"/>
                  <a:gd name="T26" fmla="*/ 25 w 25"/>
                  <a:gd name="T27" fmla="*/ 80 h 101"/>
                  <a:gd name="T28" fmla="*/ 25 w 25"/>
                  <a:gd name="T29" fmla="*/ 86 h 101"/>
                  <a:gd name="T30" fmla="*/ 25 w 25"/>
                  <a:gd name="T31" fmla="*/ 92 h 101"/>
                  <a:gd name="T32" fmla="*/ 25 w 25"/>
                  <a:gd name="T33" fmla="*/ 97 h 101"/>
                  <a:gd name="T34" fmla="*/ 24 w 25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01">
                    <a:moveTo>
                      <a:pt x="0" y="3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4" y="8"/>
                    </a:lnTo>
                    <a:lnTo>
                      <a:pt x="17" y="13"/>
                    </a:lnTo>
                    <a:lnTo>
                      <a:pt x="18" y="18"/>
                    </a:lnTo>
                    <a:lnTo>
                      <a:pt x="20" y="25"/>
                    </a:lnTo>
                    <a:lnTo>
                      <a:pt x="21" y="38"/>
                    </a:lnTo>
                    <a:lnTo>
                      <a:pt x="22" y="52"/>
                    </a:lnTo>
                    <a:lnTo>
                      <a:pt x="24" y="67"/>
                    </a:lnTo>
                    <a:lnTo>
                      <a:pt x="25" y="80"/>
                    </a:lnTo>
                    <a:lnTo>
                      <a:pt x="25" y="86"/>
                    </a:lnTo>
                    <a:lnTo>
                      <a:pt x="25" y="92"/>
                    </a:lnTo>
                    <a:lnTo>
                      <a:pt x="25" y="97"/>
                    </a:lnTo>
                    <a:lnTo>
                      <a:pt x="24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Freeform 53"/>
              <p:cNvSpPr>
                <a:spLocks/>
              </p:cNvSpPr>
              <p:nvPr/>
            </p:nvSpPr>
            <p:spPr bwMode="auto">
              <a:xfrm>
                <a:off x="5241926" y="3006725"/>
                <a:ext cx="214313" cy="190500"/>
              </a:xfrm>
              <a:custGeom>
                <a:avLst/>
                <a:gdLst>
                  <a:gd name="T0" fmla="*/ 127 w 135"/>
                  <a:gd name="T1" fmla="*/ 120 h 120"/>
                  <a:gd name="T2" fmla="*/ 130 w 135"/>
                  <a:gd name="T3" fmla="*/ 103 h 120"/>
                  <a:gd name="T4" fmla="*/ 133 w 135"/>
                  <a:gd name="T5" fmla="*/ 85 h 120"/>
                  <a:gd name="T6" fmla="*/ 134 w 135"/>
                  <a:gd name="T7" fmla="*/ 68 h 120"/>
                  <a:gd name="T8" fmla="*/ 135 w 135"/>
                  <a:gd name="T9" fmla="*/ 49 h 120"/>
                  <a:gd name="T10" fmla="*/ 135 w 135"/>
                  <a:gd name="T11" fmla="*/ 44 h 120"/>
                  <a:gd name="T12" fmla="*/ 135 w 135"/>
                  <a:gd name="T13" fmla="*/ 39 h 120"/>
                  <a:gd name="T14" fmla="*/ 134 w 135"/>
                  <a:gd name="T15" fmla="*/ 28 h 120"/>
                  <a:gd name="T16" fmla="*/ 133 w 135"/>
                  <a:gd name="T17" fmla="*/ 24 h 120"/>
                  <a:gd name="T18" fmla="*/ 131 w 135"/>
                  <a:gd name="T19" fmla="*/ 20 h 120"/>
                  <a:gd name="T20" fmla="*/ 129 w 135"/>
                  <a:gd name="T21" fmla="*/ 17 h 120"/>
                  <a:gd name="T22" fmla="*/ 125 w 135"/>
                  <a:gd name="T23" fmla="*/ 13 h 120"/>
                  <a:gd name="T24" fmla="*/ 118 w 135"/>
                  <a:gd name="T25" fmla="*/ 7 h 120"/>
                  <a:gd name="T26" fmla="*/ 110 w 135"/>
                  <a:gd name="T27" fmla="*/ 5 h 120"/>
                  <a:gd name="T28" fmla="*/ 101 w 135"/>
                  <a:gd name="T29" fmla="*/ 1 h 120"/>
                  <a:gd name="T30" fmla="*/ 96 w 135"/>
                  <a:gd name="T31" fmla="*/ 1 h 120"/>
                  <a:gd name="T32" fmla="*/ 92 w 135"/>
                  <a:gd name="T33" fmla="*/ 0 h 120"/>
                  <a:gd name="T34" fmla="*/ 88 w 135"/>
                  <a:gd name="T35" fmla="*/ 1 h 120"/>
                  <a:gd name="T36" fmla="*/ 83 w 135"/>
                  <a:gd name="T37" fmla="*/ 1 h 120"/>
                  <a:gd name="T38" fmla="*/ 74 w 135"/>
                  <a:gd name="T39" fmla="*/ 5 h 120"/>
                  <a:gd name="T40" fmla="*/ 57 w 135"/>
                  <a:gd name="T41" fmla="*/ 10 h 120"/>
                  <a:gd name="T42" fmla="*/ 40 w 135"/>
                  <a:gd name="T43" fmla="*/ 15 h 120"/>
                  <a:gd name="T44" fmla="*/ 20 w 135"/>
                  <a:gd name="T45" fmla="*/ 22 h 120"/>
                  <a:gd name="T46" fmla="*/ 0 w 135"/>
                  <a:gd name="T47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0">
                    <a:moveTo>
                      <a:pt x="127" y="120"/>
                    </a:moveTo>
                    <a:lnTo>
                      <a:pt x="130" y="103"/>
                    </a:lnTo>
                    <a:lnTo>
                      <a:pt x="133" y="85"/>
                    </a:lnTo>
                    <a:lnTo>
                      <a:pt x="134" y="68"/>
                    </a:lnTo>
                    <a:lnTo>
                      <a:pt x="135" y="49"/>
                    </a:lnTo>
                    <a:lnTo>
                      <a:pt x="135" y="44"/>
                    </a:lnTo>
                    <a:lnTo>
                      <a:pt x="135" y="39"/>
                    </a:lnTo>
                    <a:lnTo>
                      <a:pt x="134" y="28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29" y="17"/>
                    </a:lnTo>
                    <a:lnTo>
                      <a:pt x="125" y="13"/>
                    </a:lnTo>
                    <a:lnTo>
                      <a:pt x="118" y="7"/>
                    </a:lnTo>
                    <a:lnTo>
                      <a:pt x="110" y="5"/>
                    </a:lnTo>
                    <a:lnTo>
                      <a:pt x="101" y="1"/>
                    </a:lnTo>
                    <a:lnTo>
                      <a:pt x="96" y="1"/>
                    </a:lnTo>
                    <a:lnTo>
                      <a:pt x="92" y="0"/>
                    </a:lnTo>
                    <a:lnTo>
                      <a:pt x="88" y="1"/>
                    </a:lnTo>
                    <a:lnTo>
                      <a:pt x="83" y="1"/>
                    </a:lnTo>
                    <a:lnTo>
                      <a:pt x="74" y="5"/>
                    </a:lnTo>
                    <a:lnTo>
                      <a:pt x="57" y="10"/>
                    </a:lnTo>
                    <a:lnTo>
                      <a:pt x="40" y="15"/>
                    </a:lnTo>
                    <a:lnTo>
                      <a:pt x="20" y="22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Freeform 54"/>
              <p:cNvSpPr>
                <a:spLocks/>
              </p:cNvSpPr>
              <p:nvPr/>
            </p:nvSpPr>
            <p:spPr bwMode="auto">
              <a:xfrm>
                <a:off x="5356226" y="3008313"/>
                <a:ext cx="36513" cy="160338"/>
              </a:xfrm>
              <a:custGeom>
                <a:avLst/>
                <a:gdLst>
                  <a:gd name="T0" fmla="*/ 10 w 23"/>
                  <a:gd name="T1" fmla="*/ 1 h 101"/>
                  <a:gd name="T2" fmla="*/ 14 w 23"/>
                  <a:gd name="T3" fmla="*/ 0 h 101"/>
                  <a:gd name="T4" fmla="*/ 18 w 23"/>
                  <a:gd name="T5" fmla="*/ 0 h 101"/>
                  <a:gd name="T6" fmla="*/ 20 w 23"/>
                  <a:gd name="T7" fmla="*/ 1 h 101"/>
                  <a:gd name="T8" fmla="*/ 21 w 23"/>
                  <a:gd name="T9" fmla="*/ 2 h 101"/>
                  <a:gd name="T10" fmla="*/ 21 w 23"/>
                  <a:gd name="T11" fmla="*/ 6 h 101"/>
                  <a:gd name="T12" fmla="*/ 23 w 23"/>
                  <a:gd name="T13" fmla="*/ 10 h 101"/>
                  <a:gd name="T14" fmla="*/ 21 w 23"/>
                  <a:gd name="T15" fmla="*/ 16 h 101"/>
                  <a:gd name="T16" fmla="*/ 21 w 23"/>
                  <a:gd name="T17" fmla="*/ 21 h 101"/>
                  <a:gd name="T18" fmla="*/ 20 w 23"/>
                  <a:gd name="T19" fmla="*/ 27 h 101"/>
                  <a:gd name="T20" fmla="*/ 19 w 23"/>
                  <a:gd name="T21" fmla="*/ 40 h 101"/>
                  <a:gd name="T22" fmla="*/ 15 w 23"/>
                  <a:gd name="T23" fmla="*/ 55 h 101"/>
                  <a:gd name="T24" fmla="*/ 11 w 23"/>
                  <a:gd name="T25" fmla="*/ 68 h 101"/>
                  <a:gd name="T26" fmla="*/ 7 w 23"/>
                  <a:gd name="T27" fmla="*/ 81 h 101"/>
                  <a:gd name="T28" fmla="*/ 6 w 23"/>
                  <a:gd name="T29" fmla="*/ 88 h 101"/>
                  <a:gd name="T30" fmla="*/ 4 w 23"/>
                  <a:gd name="T31" fmla="*/ 93 h 101"/>
                  <a:gd name="T32" fmla="*/ 2 w 23"/>
                  <a:gd name="T33" fmla="*/ 97 h 101"/>
                  <a:gd name="T34" fmla="*/ 0 w 23"/>
                  <a:gd name="T3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01">
                    <a:moveTo>
                      <a:pt x="10" y="1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1" y="16"/>
                    </a:lnTo>
                    <a:lnTo>
                      <a:pt x="21" y="21"/>
                    </a:lnTo>
                    <a:lnTo>
                      <a:pt x="20" y="27"/>
                    </a:lnTo>
                    <a:lnTo>
                      <a:pt x="19" y="40"/>
                    </a:lnTo>
                    <a:lnTo>
                      <a:pt x="15" y="55"/>
                    </a:lnTo>
                    <a:lnTo>
                      <a:pt x="11" y="68"/>
                    </a:lnTo>
                    <a:lnTo>
                      <a:pt x="7" y="81"/>
                    </a:lnTo>
                    <a:lnTo>
                      <a:pt x="6" y="88"/>
                    </a:lnTo>
                    <a:lnTo>
                      <a:pt x="4" y="93"/>
                    </a:lnTo>
                    <a:lnTo>
                      <a:pt x="2" y="97"/>
                    </a:lnTo>
                    <a:lnTo>
                      <a:pt x="0" y="10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Freeform 55"/>
              <p:cNvSpPr>
                <a:spLocks/>
              </p:cNvSpPr>
              <p:nvPr/>
            </p:nvSpPr>
            <p:spPr bwMode="auto">
              <a:xfrm>
                <a:off x="5456238" y="3084513"/>
                <a:ext cx="200025" cy="204788"/>
              </a:xfrm>
              <a:custGeom>
                <a:avLst/>
                <a:gdLst>
                  <a:gd name="T0" fmla="*/ 89 w 126"/>
                  <a:gd name="T1" fmla="*/ 129 h 129"/>
                  <a:gd name="T2" fmla="*/ 97 w 126"/>
                  <a:gd name="T3" fmla="*/ 113 h 129"/>
                  <a:gd name="T4" fmla="*/ 106 w 126"/>
                  <a:gd name="T5" fmla="*/ 97 h 129"/>
                  <a:gd name="T6" fmla="*/ 113 w 126"/>
                  <a:gd name="T7" fmla="*/ 80 h 129"/>
                  <a:gd name="T8" fmla="*/ 120 w 126"/>
                  <a:gd name="T9" fmla="*/ 64 h 129"/>
                  <a:gd name="T10" fmla="*/ 122 w 126"/>
                  <a:gd name="T11" fmla="*/ 58 h 129"/>
                  <a:gd name="T12" fmla="*/ 123 w 126"/>
                  <a:gd name="T13" fmla="*/ 54 h 129"/>
                  <a:gd name="T14" fmla="*/ 125 w 126"/>
                  <a:gd name="T15" fmla="*/ 44 h 129"/>
                  <a:gd name="T16" fmla="*/ 126 w 126"/>
                  <a:gd name="T17" fmla="*/ 40 h 129"/>
                  <a:gd name="T18" fmla="*/ 126 w 126"/>
                  <a:gd name="T19" fmla="*/ 34 h 129"/>
                  <a:gd name="T20" fmla="*/ 125 w 126"/>
                  <a:gd name="T21" fmla="*/ 30 h 129"/>
                  <a:gd name="T22" fmla="*/ 122 w 126"/>
                  <a:gd name="T23" fmla="*/ 26 h 129"/>
                  <a:gd name="T24" fmla="*/ 117 w 126"/>
                  <a:gd name="T25" fmla="*/ 19 h 129"/>
                  <a:gd name="T26" fmla="*/ 112 w 126"/>
                  <a:gd name="T27" fmla="*/ 13 h 129"/>
                  <a:gd name="T28" fmla="*/ 104 w 126"/>
                  <a:gd name="T29" fmla="*/ 8 h 129"/>
                  <a:gd name="T30" fmla="*/ 100 w 126"/>
                  <a:gd name="T31" fmla="*/ 6 h 129"/>
                  <a:gd name="T32" fmla="*/ 96 w 126"/>
                  <a:gd name="T33" fmla="*/ 4 h 129"/>
                  <a:gd name="T34" fmla="*/ 91 w 126"/>
                  <a:gd name="T35" fmla="*/ 3 h 129"/>
                  <a:gd name="T36" fmla="*/ 87 w 126"/>
                  <a:gd name="T37" fmla="*/ 2 h 129"/>
                  <a:gd name="T38" fmla="*/ 78 w 126"/>
                  <a:gd name="T39" fmla="*/ 2 h 129"/>
                  <a:gd name="T40" fmla="*/ 59 w 126"/>
                  <a:gd name="T41" fmla="*/ 2 h 129"/>
                  <a:gd name="T42" fmla="*/ 41 w 126"/>
                  <a:gd name="T43" fmla="*/ 0 h 129"/>
                  <a:gd name="T44" fmla="*/ 20 w 126"/>
                  <a:gd name="T45" fmla="*/ 0 h 129"/>
                  <a:gd name="T46" fmla="*/ 0 w 126"/>
                  <a:gd name="T4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89" y="129"/>
                    </a:moveTo>
                    <a:lnTo>
                      <a:pt x="97" y="113"/>
                    </a:lnTo>
                    <a:lnTo>
                      <a:pt x="106" y="97"/>
                    </a:lnTo>
                    <a:lnTo>
                      <a:pt x="113" y="80"/>
                    </a:lnTo>
                    <a:lnTo>
                      <a:pt x="120" y="64"/>
                    </a:lnTo>
                    <a:lnTo>
                      <a:pt x="122" y="58"/>
                    </a:lnTo>
                    <a:lnTo>
                      <a:pt x="123" y="54"/>
                    </a:lnTo>
                    <a:lnTo>
                      <a:pt x="125" y="44"/>
                    </a:lnTo>
                    <a:lnTo>
                      <a:pt x="126" y="40"/>
                    </a:lnTo>
                    <a:lnTo>
                      <a:pt x="126" y="34"/>
                    </a:lnTo>
                    <a:lnTo>
                      <a:pt x="125" y="30"/>
                    </a:lnTo>
                    <a:lnTo>
                      <a:pt x="122" y="26"/>
                    </a:lnTo>
                    <a:lnTo>
                      <a:pt x="117" y="19"/>
                    </a:lnTo>
                    <a:lnTo>
                      <a:pt x="112" y="13"/>
                    </a:lnTo>
                    <a:lnTo>
                      <a:pt x="104" y="8"/>
                    </a:lnTo>
                    <a:lnTo>
                      <a:pt x="100" y="6"/>
                    </a:lnTo>
                    <a:lnTo>
                      <a:pt x="96" y="4"/>
                    </a:lnTo>
                    <a:lnTo>
                      <a:pt x="91" y="3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59" y="2"/>
                    </a:lnTo>
                    <a:lnTo>
                      <a:pt x="41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Freeform 56"/>
              <p:cNvSpPr>
                <a:spLocks/>
              </p:cNvSpPr>
              <p:nvPr/>
            </p:nvSpPr>
            <p:spPr bwMode="auto">
              <a:xfrm>
                <a:off x="5526088" y="3087688"/>
                <a:ext cx="80963" cy="144463"/>
              </a:xfrm>
              <a:custGeom>
                <a:avLst/>
                <a:gdLst>
                  <a:gd name="T0" fmla="*/ 41 w 51"/>
                  <a:gd name="T1" fmla="*/ 0 h 91"/>
                  <a:gd name="T2" fmla="*/ 45 w 51"/>
                  <a:gd name="T3" fmla="*/ 1 h 91"/>
                  <a:gd name="T4" fmla="*/ 48 w 51"/>
                  <a:gd name="T5" fmla="*/ 2 h 91"/>
                  <a:gd name="T6" fmla="*/ 51 w 51"/>
                  <a:gd name="T7" fmla="*/ 4 h 91"/>
                  <a:gd name="T8" fmla="*/ 51 w 51"/>
                  <a:gd name="T9" fmla="*/ 5 h 91"/>
                  <a:gd name="T10" fmla="*/ 51 w 51"/>
                  <a:gd name="T11" fmla="*/ 9 h 91"/>
                  <a:gd name="T12" fmla="*/ 49 w 51"/>
                  <a:gd name="T13" fmla="*/ 13 h 91"/>
                  <a:gd name="T14" fmla="*/ 48 w 51"/>
                  <a:gd name="T15" fmla="*/ 18 h 91"/>
                  <a:gd name="T16" fmla="*/ 43 w 51"/>
                  <a:gd name="T17" fmla="*/ 28 h 91"/>
                  <a:gd name="T18" fmla="*/ 36 w 51"/>
                  <a:gd name="T19" fmla="*/ 40 h 91"/>
                  <a:gd name="T20" fmla="*/ 28 w 51"/>
                  <a:gd name="T21" fmla="*/ 52 h 91"/>
                  <a:gd name="T22" fmla="*/ 21 w 51"/>
                  <a:gd name="T23" fmla="*/ 64 h 91"/>
                  <a:gd name="T24" fmla="*/ 13 w 51"/>
                  <a:gd name="T25" fmla="*/ 76 h 91"/>
                  <a:gd name="T26" fmla="*/ 9 w 51"/>
                  <a:gd name="T27" fmla="*/ 81 h 91"/>
                  <a:gd name="T28" fmla="*/ 6 w 51"/>
                  <a:gd name="T29" fmla="*/ 85 h 91"/>
                  <a:gd name="T30" fmla="*/ 2 w 51"/>
                  <a:gd name="T31" fmla="*/ 89 h 91"/>
                  <a:gd name="T32" fmla="*/ 0 w 51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91">
                    <a:moveTo>
                      <a:pt x="41" y="0"/>
                    </a:moveTo>
                    <a:lnTo>
                      <a:pt x="45" y="1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9"/>
                    </a:lnTo>
                    <a:lnTo>
                      <a:pt x="49" y="13"/>
                    </a:lnTo>
                    <a:lnTo>
                      <a:pt x="48" y="18"/>
                    </a:lnTo>
                    <a:lnTo>
                      <a:pt x="43" y="28"/>
                    </a:lnTo>
                    <a:lnTo>
                      <a:pt x="36" y="40"/>
                    </a:lnTo>
                    <a:lnTo>
                      <a:pt x="28" y="52"/>
                    </a:lnTo>
                    <a:lnTo>
                      <a:pt x="21" y="64"/>
                    </a:lnTo>
                    <a:lnTo>
                      <a:pt x="13" y="76"/>
                    </a:lnTo>
                    <a:lnTo>
                      <a:pt x="9" y="81"/>
                    </a:lnTo>
                    <a:lnTo>
                      <a:pt x="6" y="85"/>
                    </a:lnTo>
                    <a:lnTo>
                      <a:pt x="2" y="89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Freeform 57"/>
              <p:cNvSpPr>
                <a:spLocks/>
              </p:cNvSpPr>
              <p:nvPr/>
            </p:nvSpPr>
            <p:spPr bwMode="auto">
              <a:xfrm>
                <a:off x="5646738" y="3186113"/>
                <a:ext cx="171450" cy="239713"/>
              </a:xfrm>
              <a:custGeom>
                <a:avLst/>
                <a:gdLst>
                  <a:gd name="T0" fmla="*/ 43 w 108"/>
                  <a:gd name="T1" fmla="*/ 151 h 151"/>
                  <a:gd name="T2" fmla="*/ 69 w 108"/>
                  <a:gd name="T3" fmla="*/ 126 h 151"/>
                  <a:gd name="T4" fmla="*/ 92 w 108"/>
                  <a:gd name="T5" fmla="*/ 100 h 151"/>
                  <a:gd name="T6" fmla="*/ 96 w 108"/>
                  <a:gd name="T7" fmla="*/ 95 h 151"/>
                  <a:gd name="T8" fmla="*/ 99 w 108"/>
                  <a:gd name="T9" fmla="*/ 91 h 151"/>
                  <a:gd name="T10" fmla="*/ 104 w 108"/>
                  <a:gd name="T11" fmla="*/ 82 h 151"/>
                  <a:gd name="T12" fmla="*/ 106 w 108"/>
                  <a:gd name="T13" fmla="*/ 78 h 151"/>
                  <a:gd name="T14" fmla="*/ 107 w 108"/>
                  <a:gd name="T15" fmla="*/ 74 h 151"/>
                  <a:gd name="T16" fmla="*/ 108 w 108"/>
                  <a:gd name="T17" fmla="*/ 69 h 151"/>
                  <a:gd name="T18" fmla="*/ 107 w 108"/>
                  <a:gd name="T19" fmla="*/ 63 h 151"/>
                  <a:gd name="T20" fmla="*/ 104 w 108"/>
                  <a:gd name="T21" fmla="*/ 55 h 151"/>
                  <a:gd name="T22" fmla="*/ 100 w 108"/>
                  <a:gd name="T23" fmla="*/ 49 h 151"/>
                  <a:gd name="T24" fmla="*/ 95 w 108"/>
                  <a:gd name="T25" fmla="*/ 41 h 151"/>
                  <a:gd name="T26" fmla="*/ 92 w 108"/>
                  <a:gd name="T27" fmla="*/ 37 h 151"/>
                  <a:gd name="T28" fmla="*/ 89 w 108"/>
                  <a:gd name="T29" fmla="*/ 35 h 151"/>
                  <a:gd name="T30" fmla="*/ 85 w 108"/>
                  <a:gd name="T31" fmla="*/ 32 h 151"/>
                  <a:gd name="T32" fmla="*/ 81 w 108"/>
                  <a:gd name="T33" fmla="*/ 29 h 151"/>
                  <a:gd name="T34" fmla="*/ 73 w 108"/>
                  <a:gd name="T35" fmla="*/ 27 h 151"/>
                  <a:gd name="T36" fmla="*/ 56 w 108"/>
                  <a:gd name="T37" fmla="*/ 20 h 151"/>
                  <a:gd name="T38" fmla="*/ 37 w 108"/>
                  <a:gd name="T39" fmla="*/ 14 h 151"/>
                  <a:gd name="T40" fmla="*/ 19 w 108"/>
                  <a:gd name="T41" fmla="*/ 7 h 151"/>
                  <a:gd name="T42" fmla="*/ 0 w 108"/>
                  <a:gd name="T4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51">
                    <a:moveTo>
                      <a:pt x="43" y="151"/>
                    </a:moveTo>
                    <a:lnTo>
                      <a:pt x="69" y="126"/>
                    </a:lnTo>
                    <a:lnTo>
                      <a:pt x="92" y="100"/>
                    </a:lnTo>
                    <a:lnTo>
                      <a:pt x="96" y="95"/>
                    </a:lnTo>
                    <a:lnTo>
                      <a:pt x="99" y="91"/>
                    </a:lnTo>
                    <a:lnTo>
                      <a:pt x="104" y="82"/>
                    </a:lnTo>
                    <a:lnTo>
                      <a:pt x="106" y="78"/>
                    </a:lnTo>
                    <a:lnTo>
                      <a:pt x="107" y="74"/>
                    </a:lnTo>
                    <a:lnTo>
                      <a:pt x="108" y="69"/>
                    </a:lnTo>
                    <a:lnTo>
                      <a:pt x="107" y="63"/>
                    </a:lnTo>
                    <a:lnTo>
                      <a:pt x="104" y="55"/>
                    </a:lnTo>
                    <a:lnTo>
                      <a:pt x="100" y="49"/>
                    </a:lnTo>
                    <a:lnTo>
                      <a:pt x="95" y="41"/>
                    </a:lnTo>
                    <a:lnTo>
                      <a:pt x="92" y="37"/>
                    </a:lnTo>
                    <a:lnTo>
                      <a:pt x="89" y="35"/>
                    </a:lnTo>
                    <a:lnTo>
                      <a:pt x="85" y="32"/>
                    </a:lnTo>
                    <a:lnTo>
                      <a:pt x="81" y="29"/>
                    </a:lnTo>
                    <a:lnTo>
                      <a:pt x="73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9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Freeform 58"/>
              <p:cNvSpPr>
                <a:spLocks/>
              </p:cNvSpPr>
              <p:nvPr/>
            </p:nvSpPr>
            <p:spPr bwMode="auto">
              <a:xfrm>
                <a:off x="5664201" y="3232150"/>
                <a:ext cx="120650" cy="117475"/>
              </a:xfrm>
              <a:custGeom>
                <a:avLst/>
                <a:gdLst>
                  <a:gd name="T0" fmla="*/ 70 w 76"/>
                  <a:gd name="T1" fmla="*/ 0 h 74"/>
                  <a:gd name="T2" fmla="*/ 72 w 76"/>
                  <a:gd name="T3" fmla="*/ 2 h 74"/>
                  <a:gd name="T4" fmla="*/ 75 w 76"/>
                  <a:gd name="T5" fmla="*/ 4 h 74"/>
                  <a:gd name="T6" fmla="*/ 76 w 76"/>
                  <a:gd name="T7" fmla="*/ 6 h 74"/>
                  <a:gd name="T8" fmla="*/ 76 w 76"/>
                  <a:gd name="T9" fmla="*/ 8 h 74"/>
                  <a:gd name="T10" fmla="*/ 75 w 76"/>
                  <a:gd name="T11" fmla="*/ 11 h 74"/>
                  <a:gd name="T12" fmla="*/ 72 w 76"/>
                  <a:gd name="T13" fmla="*/ 15 h 74"/>
                  <a:gd name="T14" fmla="*/ 70 w 76"/>
                  <a:gd name="T15" fmla="*/ 19 h 74"/>
                  <a:gd name="T16" fmla="*/ 66 w 76"/>
                  <a:gd name="T17" fmla="*/ 23 h 74"/>
                  <a:gd name="T18" fmla="*/ 62 w 76"/>
                  <a:gd name="T19" fmla="*/ 28 h 74"/>
                  <a:gd name="T20" fmla="*/ 51 w 76"/>
                  <a:gd name="T21" fmla="*/ 37 h 74"/>
                  <a:gd name="T22" fmla="*/ 40 w 76"/>
                  <a:gd name="T23" fmla="*/ 46 h 74"/>
                  <a:gd name="T24" fmla="*/ 29 w 76"/>
                  <a:gd name="T25" fmla="*/ 54 h 74"/>
                  <a:gd name="T26" fmla="*/ 17 w 76"/>
                  <a:gd name="T27" fmla="*/ 62 h 74"/>
                  <a:gd name="T28" fmla="*/ 8 w 76"/>
                  <a:gd name="T29" fmla="*/ 68 h 74"/>
                  <a:gd name="T30" fmla="*/ 4 w 76"/>
                  <a:gd name="T31" fmla="*/ 71 h 74"/>
                  <a:gd name="T32" fmla="*/ 0 w 76"/>
                  <a:gd name="T3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4">
                    <a:moveTo>
                      <a:pt x="70" y="0"/>
                    </a:moveTo>
                    <a:lnTo>
                      <a:pt x="72" y="2"/>
                    </a:lnTo>
                    <a:lnTo>
                      <a:pt x="75" y="4"/>
                    </a:lnTo>
                    <a:lnTo>
                      <a:pt x="76" y="6"/>
                    </a:lnTo>
                    <a:lnTo>
                      <a:pt x="76" y="8"/>
                    </a:lnTo>
                    <a:lnTo>
                      <a:pt x="75" y="11"/>
                    </a:lnTo>
                    <a:lnTo>
                      <a:pt x="72" y="15"/>
                    </a:lnTo>
                    <a:lnTo>
                      <a:pt x="70" y="19"/>
                    </a:lnTo>
                    <a:lnTo>
                      <a:pt x="66" y="23"/>
                    </a:lnTo>
                    <a:lnTo>
                      <a:pt x="62" y="28"/>
                    </a:lnTo>
                    <a:lnTo>
                      <a:pt x="51" y="37"/>
                    </a:lnTo>
                    <a:lnTo>
                      <a:pt x="40" y="46"/>
                    </a:lnTo>
                    <a:lnTo>
                      <a:pt x="29" y="54"/>
                    </a:lnTo>
                    <a:lnTo>
                      <a:pt x="17" y="62"/>
                    </a:lnTo>
                    <a:lnTo>
                      <a:pt x="8" y="68"/>
                    </a:lnTo>
                    <a:lnTo>
                      <a:pt x="4" y="71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Freeform 59"/>
              <p:cNvSpPr>
                <a:spLocks/>
              </p:cNvSpPr>
              <p:nvPr/>
            </p:nvSpPr>
            <p:spPr bwMode="auto">
              <a:xfrm>
                <a:off x="5781676" y="3344863"/>
                <a:ext cx="141288" cy="247650"/>
              </a:xfrm>
              <a:custGeom>
                <a:avLst/>
                <a:gdLst>
                  <a:gd name="T0" fmla="*/ 0 w 89"/>
                  <a:gd name="T1" fmla="*/ 156 h 156"/>
                  <a:gd name="T2" fmla="*/ 15 w 89"/>
                  <a:gd name="T3" fmla="*/ 148 h 156"/>
                  <a:gd name="T4" fmla="*/ 31 w 89"/>
                  <a:gd name="T5" fmla="*/ 140 h 156"/>
                  <a:gd name="T6" fmla="*/ 48 w 89"/>
                  <a:gd name="T7" fmla="*/ 132 h 156"/>
                  <a:gd name="T8" fmla="*/ 62 w 89"/>
                  <a:gd name="T9" fmla="*/ 123 h 156"/>
                  <a:gd name="T10" fmla="*/ 68 w 89"/>
                  <a:gd name="T11" fmla="*/ 120 h 156"/>
                  <a:gd name="T12" fmla="*/ 73 w 89"/>
                  <a:gd name="T13" fmla="*/ 117 h 156"/>
                  <a:gd name="T14" fmla="*/ 80 w 89"/>
                  <a:gd name="T15" fmla="*/ 110 h 156"/>
                  <a:gd name="T16" fmla="*/ 83 w 89"/>
                  <a:gd name="T17" fmla="*/ 107 h 156"/>
                  <a:gd name="T18" fmla="*/ 86 w 89"/>
                  <a:gd name="T19" fmla="*/ 103 h 156"/>
                  <a:gd name="T20" fmla="*/ 87 w 89"/>
                  <a:gd name="T21" fmla="*/ 100 h 156"/>
                  <a:gd name="T22" fmla="*/ 89 w 89"/>
                  <a:gd name="T23" fmla="*/ 94 h 156"/>
                  <a:gd name="T24" fmla="*/ 89 w 89"/>
                  <a:gd name="T25" fmla="*/ 86 h 156"/>
                  <a:gd name="T26" fmla="*/ 87 w 89"/>
                  <a:gd name="T27" fmla="*/ 77 h 156"/>
                  <a:gd name="T28" fmla="*/ 85 w 89"/>
                  <a:gd name="T29" fmla="*/ 68 h 156"/>
                  <a:gd name="T30" fmla="*/ 81 w 89"/>
                  <a:gd name="T31" fmla="*/ 60 h 156"/>
                  <a:gd name="T32" fmla="*/ 78 w 89"/>
                  <a:gd name="T33" fmla="*/ 56 h 156"/>
                  <a:gd name="T34" fmla="*/ 76 w 89"/>
                  <a:gd name="T35" fmla="*/ 54 h 156"/>
                  <a:gd name="T36" fmla="*/ 68 w 89"/>
                  <a:gd name="T37" fmla="*/ 47 h 156"/>
                  <a:gd name="T38" fmla="*/ 53 w 89"/>
                  <a:gd name="T39" fmla="*/ 37 h 156"/>
                  <a:gd name="T40" fmla="*/ 39 w 89"/>
                  <a:gd name="T41" fmla="*/ 25 h 156"/>
                  <a:gd name="T42" fmla="*/ 23 w 89"/>
                  <a:gd name="T43" fmla="*/ 12 h 156"/>
                  <a:gd name="T44" fmla="*/ 7 w 89"/>
                  <a:gd name="T4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9" h="156">
                    <a:moveTo>
                      <a:pt x="0" y="156"/>
                    </a:moveTo>
                    <a:lnTo>
                      <a:pt x="15" y="148"/>
                    </a:lnTo>
                    <a:lnTo>
                      <a:pt x="31" y="140"/>
                    </a:lnTo>
                    <a:lnTo>
                      <a:pt x="48" y="132"/>
                    </a:lnTo>
                    <a:lnTo>
                      <a:pt x="62" y="123"/>
                    </a:lnTo>
                    <a:lnTo>
                      <a:pt x="68" y="120"/>
                    </a:lnTo>
                    <a:lnTo>
                      <a:pt x="73" y="117"/>
                    </a:lnTo>
                    <a:lnTo>
                      <a:pt x="80" y="110"/>
                    </a:lnTo>
                    <a:lnTo>
                      <a:pt x="83" y="107"/>
                    </a:lnTo>
                    <a:lnTo>
                      <a:pt x="86" y="103"/>
                    </a:lnTo>
                    <a:lnTo>
                      <a:pt x="87" y="100"/>
                    </a:lnTo>
                    <a:lnTo>
                      <a:pt x="89" y="94"/>
                    </a:lnTo>
                    <a:lnTo>
                      <a:pt x="89" y="86"/>
                    </a:lnTo>
                    <a:lnTo>
                      <a:pt x="87" y="77"/>
                    </a:lnTo>
                    <a:lnTo>
                      <a:pt x="85" y="68"/>
                    </a:lnTo>
                    <a:lnTo>
                      <a:pt x="81" y="60"/>
                    </a:lnTo>
                    <a:lnTo>
                      <a:pt x="78" y="56"/>
                    </a:lnTo>
                    <a:lnTo>
                      <a:pt x="76" y="54"/>
                    </a:lnTo>
                    <a:lnTo>
                      <a:pt x="68" y="47"/>
                    </a:lnTo>
                    <a:lnTo>
                      <a:pt x="53" y="37"/>
                    </a:lnTo>
                    <a:lnTo>
                      <a:pt x="39" y="25"/>
                    </a:lnTo>
                    <a:lnTo>
                      <a:pt x="23" y="1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" name="Freeform 60"/>
              <p:cNvSpPr>
                <a:spLocks/>
              </p:cNvSpPr>
              <p:nvPr/>
            </p:nvSpPr>
            <p:spPr bwMode="auto">
              <a:xfrm>
                <a:off x="5757863" y="3427413"/>
                <a:ext cx="150813" cy="76200"/>
              </a:xfrm>
              <a:custGeom>
                <a:avLst/>
                <a:gdLst>
                  <a:gd name="T0" fmla="*/ 89 w 95"/>
                  <a:gd name="T1" fmla="*/ 0 h 48"/>
                  <a:gd name="T2" fmla="*/ 92 w 95"/>
                  <a:gd name="T3" fmla="*/ 3 h 48"/>
                  <a:gd name="T4" fmla="*/ 93 w 95"/>
                  <a:gd name="T5" fmla="*/ 7 h 48"/>
                  <a:gd name="T6" fmla="*/ 95 w 95"/>
                  <a:gd name="T7" fmla="*/ 8 h 48"/>
                  <a:gd name="T8" fmla="*/ 93 w 95"/>
                  <a:gd name="T9" fmla="*/ 11 h 48"/>
                  <a:gd name="T10" fmla="*/ 92 w 95"/>
                  <a:gd name="T11" fmla="*/ 13 h 48"/>
                  <a:gd name="T12" fmla="*/ 88 w 95"/>
                  <a:gd name="T13" fmla="*/ 16 h 48"/>
                  <a:gd name="T14" fmla="*/ 84 w 95"/>
                  <a:gd name="T15" fmla="*/ 19 h 48"/>
                  <a:gd name="T16" fmla="*/ 79 w 95"/>
                  <a:gd name="T17" fmla="*/ 21 h 48"/>
                  <a:gd name="T18" fmla="*/ 74 w 95"/>
                  <a:gd name="T19" fmla="*/ 24 h 48"/>
                  <a:gd name="T20" fmla="*/ 60 w 95"/>
                  <a:gd name="T21" fmla="*/ 29 h 48"/>
                  <a:gd name="T22" fmla="*/ 47 w 95"/>
                  <a:gd name="T23" fmla="*/ 34 h 48"/>
                  <a:gd name="T24" fmla="*/ 33 w 95"/>
                  <a:gd name="T25" fmla="*/ 38 h 48"/>
                  <a:gd name="T26" fmla="*/ 20 w 95"/>
                  <a:gd name="T27" fmla="*/ 42 h 48"/>
                  <a:gd name="T28" fmla="*/ 15 w 95"/>
                  <a:gd name="T29" fmla="*/ 45 h 48"/>
                  <a:gd name="T30" fmla="*/ 9 w 95"/>
                  <a:gd name="T31" fmla="*/ 46 h 48"/>
                  <a:gd name="T32" fmla="*/ 4 w 95"/>
                  <a:gd name="T33" fmla="*/ 48 h 48"/>
                  <a:gd name="T34" fmla="*/ 0 w 95"/>
                  <a:gd name="T3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48">
                    <a:moveTo>
                      <a:pt x="89" y="0"/>
                    </a:moveTo>
                    <a:lnTo>
                      <a:pt x="92" y="3"/>
                    </a:lnTo>
                    <a:lnTo>
                      <a:pt x="93" y="7"/>
                    </a:lnTo>
                    <a:lnTo>
                      <a:pt x="95" y="8"/>
                    </a:lnTo>
                    <a:lnTo>
                      <a:pt x="93" y="11"/>
                    </a:lnTo>
                    <a:lnTo>
                      <a:pt x="92" y="13"/>
                    </a:lnTo>
                    <a:lnTo>
                      <a:pt x="88" y="16"/>
                    </a:lnTo>
                    <a:lnTo>
                      <a:pt x="84" y="19"/>
                    </a:lnTo>
                    <a:lnTo>
                      <a:pt x="79" y="21"/>
                    </a:lnTo>
                    <a:lnTo>
                      <a:pt x="74" y="24"/>
                    </a:lnTo>
                    <a:lnTo>
                      <a:pt x="60" y="29"/>
                    </a:lnTo>
                    <a:lnTo>
                      <a:pt x="47" y="34"/>
                    </a:lnTo>
                    <a:lnTo>
                      <a:pt x="33" y="38"/>
                    </a:lnTo>
                    <a:lnTo>
                      <a:pt x="20" y="42"/>
                    </a:lnTo>
                    <a:lnTo>
                      <a:pt x="15" y="45"/>
                    </a:lnTo>
                    <a:lnTo>
                      <a:pt x="9" y="46"/>
                    </a:lnTo>
                    <a:lnTo>
                      <a:pt x="4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" name="Freeform 61"/>
              <p:cNvSpPr>
                <a:spLocks/>
              </p:cNvSpPr>
              <p:nvPr/>
            </p:nvSpPr>
            <p:spPr bwMode="auto">
              <a:xfrm>
                <a:off x="5789613" y="3540125"/>
                <a:ext cx="173038" cy="230188"/>
              </a:xfrm>
              <a:custGeom>
                <a:avLst/>
                <a:gdLst>
                  <a:gd name="T0" fmla="*/ 0 w 109"/>
                  <a:gd name="T1" fmla="*/ 145 h 145"/>
                  <a:gd name="T2" fmla="*/ 17 w 109"/>
                  <a:gd name="T3" fmla="*/ 144 h 145"/>
                  <a:gd name="T4" fmla="*/ 35 w 109"/>
                  <a:gd name="T5" fmla="*/ 142 h 145"/>
                  <a:gd name="T6" fmla="*/ 52 w 109"/>
                  <a:gd name="T7" fmla="*/ 139 h 145"/>
                  <a:gd name="T8" fmla="*/ 71 w 109"/>
                  <a:gd name="T9" fmla="*/ 135 h 145"/>
                  <a:gd name="T10" fmla="*/ 76 w 109"/>
                  <a:gd name="T11" fmla="*/ 134 h 145"/>
                  <a:gd name="T12" fmla="*/ 81 w 109"/>
                  <a:gd name="T13" fmla="*/ 132 h 145"/>
                  <a:gd name="T14" fmla="*/ 90 w 109"/>
                  <a:gd name="T15" fmla="*/ 128 h 145"/>
                  <a:gd name="T16" fmla="*/ 94 w 109"/>
                  <a:gd name="T17" fmla="*/ 127 h 145"/>
                  <a:gd name="T18" fmla="*/ 98 w 109"/>
                  <a:gd name="T19" fmla="*/ 124 h 145"/>
                  <a:gd name="T20" fmla="*/ 101 w 109"/>
                  <a:gd name="T21" fmla="*/ 121 h 145"/>
                  <a:gd name="T22" fmla="*/ 103 w 109"/>
                  <a:gd name="T23" fmla="*/ 117 h 145"/>
                  <a:gd name="T24" fmla="*/ 106 w 109"/>
                  <a:gd name="T25" fmla="*/ 109 h 145"/>
                  <a:gd name="T26" fmla="*/ 109 w 109"/>
                  <a:gd name="T27" fmla="*/ 100 h 145"/>
                  <a:gd name="T28" fmla="*/ 109 w 109"/>
                  <a:gd name="T29" fmla="*/ 90 h 145"/>
                  <a:gd name="T30" fmla="*/ 107 w 109"/>
                  <a:gd name="T31" fmla="*/ 81 h 145"/>
                  <a:gd name="T32" fmla="*/ 106 w 109"/>
                  <a:gd name="T33" fmla="*/ 77 h 145"/>
                  <a:gd name="T34" fmla="*/ 105 w 109"/>
                  <a:gd name="T35" fmla="*/ 73 h 145"/>
                  <a:gd name="T36" fmla="*/ 99 w 109"/>
                  <a:gd name="T37" fmla="*/ 66 h 145"/>
                  <a:gd name="T38" fmla="*/ 90 w 109"/>
                  <a:gd name="T39" fmla="*/ 50 h 145"/>
                  <a:gd name="T40" fmla="*/ 80 w 109"/>
                  <a:gd name="T41" fmla="*/ 34 h 145"/>
                  <a:gd name="T42" fmla="*/ 69 w 109"/>
                  <a:gd name="T43" fmla="*/ 17 h 145"/>
                  <a:gd name="T44" fmla="*/ 57 w 109"/>
                  <a:gd name="T4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" h="145">
                    <a:moveTo>
                      <a:pt x="0" y="145"/>
                    </a:moveTo>
                    <a:lnTo>
                      <a:pt x="17" y="144"/>
                    </a:lnTo>
                    <a:lnTo>
                      <a:pt x="35" y="142"/>
                    </a:lnTo>
                    <a:lnTo>
                      <a:pt x="52" y="139"/>
                    </a:lnTo>
                    <a:lnTo>
                      <a:pt x="71" y="135"/>
                    </a:lnTo>
                    <a:lnTo>
                      <a:pt x="76" y="134"/>
                    </a:lnTo>
                    <a:lnTo>
                      <a:pt x="81" y="132"/>
                    </a:lnTo>
                    <a:lnTo>
                      <a:pt x="90" y="128"/>
                    </a:lnTo>
                    <a:lnTo>
                      <a:pt x="94" y="127"/>
                    </a:lnTo>
                    <a:lnTo>
                      <a:pt x="98" y="124"/>
                    </a:lnTo>
                    <a:lnTo>
                      <a:pt x="101" y="121"/>
                    </a:lnTo>
                    <a:lnTo>
                      <a:pt x="103" y="117"/>
                    </a:lnTo>
                    <a:lnTo>
                      <a:pt x="106" y="109"/>
                    </a:lnTo>
                    <a:lnTo>
                      <a:pt x="109" y="100"/>
                    </a:lnTo>
                    <a:lnTo>
                      <a:pt x="109" y="90"/>
                    </a:lnTo>
                    <a:lnTo>
                      <a:pt x="107" y="81"/>
                    </a:lnTo>
                    <a:lnTo>
                      <a:pt x="106" y="77"/>
                    </a:lnTo>
                    <a:lnTo>
                      <a:pt x="105" y="73"/>
                    </a:lnTo>
                    <a:lnTo>
                      <a:pt x="99" y="66"/>
                    </a:lnTo>
                    <a:lnTo>
                      <a:pt x="90" y="50"/>
                    </a:lnTo>
                    <a:lnTo>
                      <a:pt x="80" y="34"/>
                    </a:lnTo>
                    <a:lnTo>
                      <a:pt x="69" y="17"/>
                    </a:lnTo>
                    <a:lnTo>
                      <a:pt x="57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" name="Freeform 62"/>
              <p:cNvSpPr>
                <a:spLocks/>
              </p:cNvSpPr>
              <p:nvPr/>
            </p:nvSpPr>
            <p:spPr bwMode="auto">
              <a:xfrm>
                <a:off x="5795963" y="3654425"/>
                <a:ext cx="161925" cy="28575"/>
              </a:xfrm>
              <a:custGeom>
                <a:avLst/>
                <a:gdLst>
                  <a:gd name="T0" fmla="*/ 99 w 102"/>
                  <a:gd name="T1" fmla="*/ 0 h 18"/>
                  <a:gd name="T2" fmla="*/ 101 w 102"/>
                  <a:gd name="T3" fmla="*/ 4 h 18"/>
                  <a:gd name="T4" fmla="*/ 102 w 102"/>
                  <a:gd name="T5" fmla="*/ 8 h 18"/>
                  <a:gd name="T6" fmla="*/ 102 w 102"/>
                  <a:gd name="T7" fmla="*/ 9 h 18"/>
                  <a:gd name="T8" fmla="*/ 101 w 102"/>
                  <a:gd name="T9" fmla="*/ 11 h 18"/>
                  <a:gd name="T10" fmla="*/ 98 w 102"/>
                  <a:gd name="T11" fmla="*/ 13 h 18"/>
                  <a:gd name="T12" fmla="*/ 94 w 102"/>
                  <a:gd name="T13" fmla="*/ 15 h 18"/>
                  <a:gd name="T14" fmla="*/ 89 w 102"/>
                  <a:gd name="T15" fmla="*/ 16 h 18"/>
                  <a:gd name="T16" fmla="*/ 84 w 102"/>
                  <a:gd name="T17" fmla="*/ 16 h 18"/>
                  <a:gd name="T18" fmla="*/ 77 w 102"/>
                  <a:gd name="T19" fmla="*/ 17 h 18"/>
                  <a:gd name="T20" fmla="*/ 63 w 102"/>
                  <a:gd name="T21" fmla="*/ 18 h 18"/>
                  <a:gd name="T22" fmla="*/ 48 w 102"/>
                  <a:gd name="T23" fmla="*/ 18 h 18"/>
                  <a:gd name="T24" fmla="*/ 34 w 102"/>
                  <a:gd name="T25" fmla="*/ 18 h 18"/>
                  <a:gd name="T26" fmla="*/ 21 w 102"/>
                  <a:gd name="T27" fmla="*/ 17 h 18"/>
                  <a:gd name="T28" fmla="*/ 14 w 102"/>
                  <a:gd name="T29" fmla="*/ 17 h 18"/>
                  <a:gd name="T30" fmla="*/ 9 w 102"/>
                  <a:gd name="T31" fmla="*/ 17 h 18"/>
                  <a:gd name="T32" fmla="*/ 4 w 102"/>
                  <a:gd name="T33" fmla="*/ 16 h 18"/>
                  <a:gd name="T34" fmla="*/ 0 w 102"/>
                  <a:gd name="T3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8">
                    <a:moveTo>
                      <a:pt x="99" y="0"/>
                    </a:moveTo>
                    <a:lnTo>
                      <a:pt x="101" y="4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1" y="11"/>
                    </a:lnTo>
                    <a:lnTo>
                      <a:pt x="98" y="13"/>
                    </a:lnTo>
                    <a:lnTo>
                      <a:pt x="94" y="15"/>
                    </a:lnTo>
                    <a:lnTo>
                      <a:pt x="89" y="16"/>
                    </a:lnTo>
                    <a:lnTo>
                      <a:pt x="84" y="16"/>
                    </a:lnTo>
                    <a:lnTo>
                      <a:pt x="77" y="17"/>
                    </a:lnTo>
                    <a:lnTo>
                      <a:pt x="63" y="18"/>
                    </a:lnTo>
                    <a:lnTo>
                      <a:pt x="48" y="18"/>
                    </a:lnTo>
                    <a:lnTo>
                      <a:pt x="34" y="18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9" y="17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5" name="Freeform 63"/>
              <p:cNvSpPr>
                <a:spLocks/>
              </p:cNvSpPr>
              <p:nvPr/>
            </p:nvSpPr>
            <p:spPr bwMode="auto">
              <a:xfrm>
                <a:off x="5738813" y="3754438"/>
                <a:ext cx="193675" cy="209550"/>
              </a:xfrm>
              <a:custGeom>
                <a:avLst/>
                <a:gdLst>
                  <a:gd name="T0" fmla="*/ 0 w 122"/>
                  <a:gd name="T1" fmla="*/ 118 h 132"/>
                  <a:gd name="T2" fmla="*/ 17 w 122"/>
                  <a:gd name="T3" fmla="*/ 123 h 132"/>
                  <a:gd name="T4" fmla="*/ 34 w 122"/>
                  <a:gd name="T5" fmla="*/ 127 h 132"/>
                  <a:gd name="T6" fmla="*/ 53 w 122"/>
                  <a:gd name="T7" fmla="*/ 130 h 132"/>
                  <a:gd name="T8" fmla="*/ 70 w 122"/>
                  <a:gd name="T9" fmla="*/ 132 h 132"/>
                  <a:gd name="T10" fmla="*/ 76 w 122"/>
                  <a:gd name="T11" fmla="*/ 132 h 132"/>
                  <a:gd name="T12" fmla="*/ 82 w 122"/>
                  <a:gd name="T13" fmla="*/ 132 h 132"/>
                  <a:gd name="T14" fmla="*/ 91 w 122"/>
                  <a:gd name="T15" fmla="*/ 132 h 132"/>
                  <a:gd name="T16" fmla="*/ 95 w 122"/>
                  <a:gd name="T17" fmla="*/ 132 h 132"/>
                  <a:gd name="T18" fmla="*/ 100 w 122"/>
                  <a:gd name="T19" fmla="*/ 131 h 132"/>
                  <a:gd name="T20" fmla="*/ 104 w 122"/>
                  <a:gd name="T21" fmla="*/ 128 h 132"/>
                  <a:gd name="T22" fmla="*/ 108 w 122"/>
                  <a:gd name="T23" fmla="*/ 126 h 132"/>
                  <a:gd name="T24" fmla="*/ 113 w 122"/>
                  <a:gd name="T25" fmla="*/ 119 h 132"/>
                  <a:gd name="T26" fmla="*/ 117 w 122"/>
                  <a:gd name="T27" fmla="*/ 111 h 132"/>
                  <a:gd name="T28" fmla="*/ 121 w 122"/>
                  <a:gd name="T29" fmla="*/ 102 h 132"/>
                  <a:gd name="T30" fmla="*/ 122 w 122"/>
                  <a:gd name="T31" fmla="*/ 98 h 132"/>
                  <a:gd name="T32" fmla="*/ 122 w 122"/>
                  <a:gd name="T33" fmla="*/ 94 h 132"/>
                  <a:gd name="T34" fmla="*/ 122 w 122"/>
                  <a:gd name="T35" fmla="*/ 89 h 132"/>
                  <a:gd name="T36" fmla="*/ 122 w 122"/>
                  <a:gd name="T37" fmla="*/ 84 h 132"/>
                  <a:gd name="T38" fmla="*/ 121 w 122"/>
                  <a:gd name="T39" fmla="*/ 75 h 132"/>
                  <a:gd name="T40" fmla="*/ 116 w 122"/>
                  <a:gd name="T41" fmla="*/ 58 h 132"/>
                  <a:gd name="T42" fmla="*/ 112 w 122"/>
                  <a:gd name="T43" fmla="*/ 39 h 132"/>
                  <a:gd name="T44" fmla="*/ 108 w 122"/>
                  <a:gd name="T45" fmla="*/ 20 h 132"/>
                  <a:gd name="T46" fmla="*/ 103 w 122"/>
                  <a:gd name="T4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32">
                    <a:moveTo>
                      <a:pt x="0" y="118"/>
                    </a:moveTo>
                    <a:lnTo>
                      <a:pt x="17" y="123"/>
                    </a:lnTo>
                    <a:lnTo>
                      <a:pt x="34" y="127"/>
                    </a:lnTo>
                    <a:lnTo>
                      <a:pt x="53" y="130"/>
                    </a:lnTo>
                    <a:lnTo>
                      <a:pt x="70" y="132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91" y="132"/>
                    </a:lnTo>
                    <a:lnTo>
                      <a:pt x="95" y="132"/>
                    </a:lnTo>
                    <a:lnTo>
                      <a:pt x="100" y="131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3" y="119"/>
                    </a:lnTo>
                    <a:lnTo>
                      <a:pt x="117" y="111"/>
                    </a:lnTo>
                    <a:lnTo>
                      <a:pt x="121" y="102"/>
                    </a:lnTo>
                    <a:lnTo>
                      <a:pt x="122" y="98"/>
                    </a:lnTo>
                    <a:lnTo>
                      <a:pt x="122" y="94"/>
                    </a:lnTo>
                    <a:lnTo>
                      <a:pt x="122" y="89"/>
                    </a:lnTo>
                    <a:lnTo>
                      <a:pt x="122" y="84"/>
                    </a:lnTo>
                    <a:lnTo>
                      <a:pt x="121" y="75"/>
                    </a:lnTo>
                    <a:lnTo>
                      <a:pt x="116" y="58"/>
                    </a:lnTo>
                    <a:lnTo>
                      <a:pt x="112" y="39"/>
                    </a:lnTo>
                    <a:lnTo>
                      <a:pt x="108" y="20"/>
                    </a:lnTo>
                    <a:lnTo>
                      <a:pt x="103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6" name="Freeform 64"/>
              <p:cNvSpPr>
                <a:spLocks/>
              </p:cNvSpPr>
              <p:nvPr/>
            </p:nvSpPr>
            <p:spPr bwMode="auto">
              <a:xfrm>
                <a:off x="5775326" y="3857625"/>
                <a:ext cx="157163" cy="46038"/>
              </a:xfrm>
              <a:custGeom>
                <a:avLst/>
                <a:gdLst>
                  <a:gd name="T0" fmla="*/ 99 w 99"/>
                  <a:gd name="T1" fmla="*/ 19 h 29"/>
                  <a:gd name="T2" fmla="*/ 99 w 99"/>
                  <a:gd name="T3" fmla="*/ 23 h 29"/>
                  <a:gd name="T4" fmla="*/ 99 w 99"/>
                  <a:gd name="T5" fmla="*/ 25 h 29"/>
                  <a:gd name="T6" fmla="*/ 98 w 99"/>
                  <a:gd name="T7" fmla="*/ 28 h 29"/>
                  <a:gd name="T8" fmla="*/ 97 w 99"/>
                  <a:gd name="T9" fmla="*/ 29 h 29"/>
                  <a:gd name="T10" fmla="*/ 93 w 99"/>
                  <a:gd name="T11" fmla="*/ 29 h 29"/>
                  <a:gd name="T12" fmla="*/ 89 w 99"/>
                  <a:gd name="T13" fmla="*/ 29 h 29"/>
                  <a:gd name="T14" fmla="*/ 84 w 99"/>
                  <a:gd name="T15" fmla="*/ 29 h 29"/>
                  <a:gd name="T16" fmla="*/ 72 w 99"/>
                  <a:gd name="T17" fmla="*/ 27 h 29"/>
                  <a:gd name="T18" fmla="*/ 59 w 99"/>
                  <a:gd name="T19" fmla="*/ 23 h 29"/>
                  <a:gd name="T20" fmla="*/ 46 w 99"/>
                  <a:gd name="T21" fmla="*/ 19 h 29"/>
                  <a:gd name="T22" fmla="*/ 31 w 99"/>
                  <a:gd name="T23" fmla="*/ 14 h 29"/>
                  <a:gd name="T24" fmla="*/ 19 w 99"/>
                  <a:gd name="T25" fmla="*/ 10 h 29"/>
                  <a:gd name="T26" fmla="*/ 13 w 99"/>
                  <a:gd name="T27" fmla="*/ 7 h 29"/>
                  <a:gd name="T28" fmla="*/ 8 w 99"/>
                  <a:gd name="T29" fmla="*/ 4 h 29"/>
                  <a:gd name="T30" fmla="*/ 4 w 99"/>
                  <a:gd name="T31" fmla="*/ 3 h 29"/>
                  <a:gd name="T32" fmla="*/ 0 w 99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29">
                    <a:moveTo>
                      <a:pt x="99" y="19"/>
                    </a:moveTo>
                    <a:lnTo>
                      <a:pt x="99" y="23"/>
                    </a:lnTo>
                    <a:lnTo>
                      <a:pt x="99" y="25"/>
                    </a:lnTo>
                    <a:lnTo>
                      <a:pt x="98" y="28"/>
                    </a:lnTo>
                    <a:lnTo>
                      <a:pt x="97" y="29"/>
                    </a:lnTo>
                    <a:lnTo>
                      <a:pt x="93" y="29"/>
                    </a:lnTo>
                    <a:lnTo>
                      <a:pt x="89" y="29"/>
                    </a:lnTo>
                    <a:lnTo>
                      <a:pt x="84" y="29"/>
                    </a:lnTo>
                    <a:lnTo>
                      <a:pt x="72" y="27"/>
                    </a:lnTo>
                    <a:lnTo>
                      <a:pt x="59" y="23"/>
                    </a:lnTo>
                    <a:lnTo>
                      <a:pt x="46" y="19"/>
                    </a:lnTo>
                    <a:lnTo>
                      <a:pt x="31" y="14"/>
                    </a:lnTo>
                    <a:lnTo>
                      <a:pt x="19" y="10"/>
                    </a:lnTo>
                    <a:lnTo>
                      <a:pt x="13" y="7"/>
                    </a:lnTo>
                    <a:lnTo>
                      <a:pt x="8" y="4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7" name="Freeform 65"/>
              <p:cNvSpPr>
                <a:spLocks/>
              </p:cNvSpPr>
              <p:nvPr/>
            </p:nvSpPr>
            <p:spPr bwMode="auto">
              <a:xfrm>
                <a:off x="5635626" y="3963988"/>
                <a:ext cx="214313" cy="193675"/>
              </a:xfrm>
              <a:custGeom>
                <a:avLst/>
                <a:gdLst>
                  <a:gd name="T0" fmla="*/ 0 w 135"/>
                  <a:gd name="T1" fmla="*/ 79 h 122"/>
                  <a:gd name="T2" fmla="*/ 14 w 135"/>
                  <a:gd name="T3" fmla="*/ 88 h 122"/>
                  <a:gd name="T4" fmla="*/ 30 w 135"/>
                  <a:gd name="T5" fmla="*/ 97 h 122"/>
                  <a:gd name="T6" fmla="*/ 46 w 135"/>
                  <a:gd name="T7" fmla="*/ 106 h 122"/>
                  <a:gd name="T8" fmla="*/ 62 w 135"/>
                  <a:gd name="T9" fmla="*/ 114 h 122"/>
                  <a:gd name="T10" fmla="*/ 67 w 135"/>
                  <a:gd name="T11" fmla="*/ 117 h 122"/>
                  <a:gd name="T12" fmla="*/ 72 w 135"/>
                  <a:gd name="T13" fmla="*/ 118 h 122"/>
                  <a:gd name="T14" fmla="*/ 81 w 135"/>
                  <a:gd name="T15" fmla="*/ 121 h 122"/>
                  <a:gd name="T16" fmla="*/ 86 w 135"/>
                  <a:gd name="T17" fmla="*/ 122 h 122"/>
                  <a:gd name="T18" fmla="*/ 90 w 135"/>
                  <a:gd name="T19" fmla="*/ 122 h 122"/>
                  <a:gd name="T20" fmla="*/ 96 w 135"/>
                  <a:gd name="T21" fmla="*/ 122 h 122"/>
                  <a:gd name="T22" fmla="*/ 99 w 135"/>
                  <a:gd name="T23" fmla="*/ 119 h 122"/>
                  <a:gd name="T24" fmla="*/ 107 w 135"/>
                  <a:gd name="T25" fmla="*/ 115 h 122"/>
                  <a:gd name="T26" fmla="*/ 113 w 135"/>
                  <a:gd name="T27" fmla="*/ 110 h 122"/>
                  <a:gd name="T28" fmla="*/ 119 w 135"/>
                  <a:gd name="T29" fmla="*/ 102 h 122"/>
                  <a:gd name="T30" fmla="*/ 122 w 135"/>
                  <a:gd name="T31" fmla="*/ 98 h 122"/>
                  <a:gd name="T32" fmla="*/ 124 w 135"/>
                  <a:gd name="T33" fmla="*/ 94 h 122"/>
                  <a:gd name="T34" fmla="*/ 126 w 135"/>
                  <a:gd name="T35" fmla="*/ 91 h 122"/>
                  <a:gd name="T36" fmla="*/ 127 w 135"/>
                  <a:gd name="T37" fmla="*/ 87 h 122"/>
                  <a:gd name="T38" fmla="*/ 128 w 135"/>
                  <a:gd name="T39" fmla="*/ 76 h 122"/>
                  <a:gd name="T40" fmla="*/ 130 w 135"/>
                  <a:gd name="T41" fmla="*/ 59 h 122"/>
                  <a:gd name="T42" fmla="*/ 131 w 135"/>
                  <a:gd name="T43" fmla="*/ 41 h 122"/>
                  <a:gd name="T44" fmla="*/ 134 w 135"/>
                  <a:gd name="T45" fmla="*/ 21 h 122"/>
                  <a:gd name="T46" fmla="*/ 135 w 135"/>
                  <a:gd name="T4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122">
                    <a:moveTo>
                      <a:pt x="0" y="79"/>
                    </a:moveTo>
                    <a:lnTo>
                      <a:pt x="14" y="88"/>
                    </a:lnTo>
                    <a:lnTo>
                      <a:pt x="30" y="97"/>
                    </a:lnTo>
                    <a:lnTo>
                      <a:pt x="46" y="106"/>
                    </a:lnTo>
                    <a:lnTo>
                      <a:pt x="62" y="114"/>
                    </a:lnTo>
                    <a:lnTo>
                      <a:pt x="67" y="117"/>
                    </a:lnTo>
                    <a:lnTo>
                      <a:pt x="72" y="118"/>
                    </a:lnTo>
                    <a:lnTo>
                      <a:pt x="81" y="121"/>
                    </a:lnTo>
                    <a:lnTo>
                      <a:pt x="86" y="122"/>
                    </a:lnTo>
                    <a:lnTo>
                      <a:pt x="90" y="122"/>
                    </a:lnTo>
                    <a:lnTo>
                      <a:pt x="96" y="122"/>
                    </a:lnTo>
                    <a:lnTo>
                      <a:pt x="99" y="119"/>
                    </a:lnTo>
                    <a:lnTo>
                      <a:pt x="107" y="115"/>
                    </a:lnTo>
                    <a:lnTo>
                      <a:pt x="113" y="110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4" y="94"/>
                    </a:lnTo>
                    <a:lnTo>
                      <a:pt x="126" y="91"/>
                    </a:lnTo>
                    <a:lnTo>
                      <a:pt x="127" y="87"/>
                    </a:lnTo>
                    <a:lnTo>
                      <a:pt x="128" y="76"/>
                    </a:lnTo>
                    <a:lnTo>
                      <a:pt x="130" y="59"/>
                    </a:lnTo>
                    <a:lnTo>
                      <a:pt x="131" y="41"/>
                    </a:lnTo>
                    <a:lnTo>
                      <a:pt x="134" y="21"/>
                    </a:lnTo>
                    <a:lnTo>
                      <a:pt x="13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" name="Freeform 66"/>
              <p:cNvSpPr>
                <a:spLocks/>
              </p:cNvSpPr>
              <p:nvPr/>
            </p:nvSpPr>
            <p:spPr bwMode="auto">
              <a:xfrm>
                <a:off x="5695951" y="4021138"/>
                <a:ext cx="141288" cy="92075"/>
              </a:xfrm>
              <a:custGeom>
                <a:avLst/>
                <a:gdLst>
                  <a:gd name="T0" fmla="*/ 89 w 89"/>
                  <a:gd name="T1" fmla="*/ 49 h 58"/>
                  <a:gd name="T2" fmla="*/ 88 w 89"/>
                  <a:gd name="T3" fmla="*/ 53 h 58"/>
                  <a:gd name="T4" fmla="*/ 86 w 89"/>
                  <a:gd name="T5" fmla="*/ 56 h 58"/>
                  <a:gd name="T6" fmla="*/ 85 w 89"/>
                  <a:gd name="T7" fmla="*/ 57 h 58"/>
                  <a:gd name="T8" fmla="*/ 82 w 89"/>
                  <a:gd name="T9" fmla="*/ 58 h 58"/>
                  <a:gd name="T10" fmla="*/ 80 w 89"/>
                  <a:gd name="T11" fmla="*/ 57 h 58"/>
                  <a:gd name="T12" fmla="*/ 76 w 89"/>
                  <a:gd name="T13" fmla="*/ 56 h 58"/>
                  <a:gd name="T14" fmla="*/ 71 w 89"/>
                  <a:gd name="T15" fmla="*/ 55 h 58"/>
                  <a:gd name="T16" fmla="*/ 60 w 89"/>
                  <a:gd name="T17" fmla="*/ 48 h 58"/>
                  <a:gd name="T18" fmla="*/ 50 w 89"/>
                  <a:gd name="T19" fmla="*/ 40 h 58"/>
                  <a:gd name="T20" fmla="*/ 38 w 89"/>
                  <a:gd name="T21" fmla="*/ 32 h 58"/>
                  <a:gd name="T22" fmla="*/ 26 w 89"/>
                  <a:gd name="T23" fmla="*/ 23 h 58"/>
                  <a:gd name="T24" fmla="*/ 16 w 89"/>
                  <a:gd name="T25" fmla="*/ 14 h 58"/>
                  <a:gd name="T26" fmla="*/ 6 w 89"/>
                  <a:gd name="T27" fmla="*/ 6 h 58"/>
                  <a:gd name="T28" fmla="*/ 4 w 89"/>
                  <a:gd name="T29" fmla="*/ 4 h 58"/>
                  <a:gd name="T30" fmla="*/ 0 w 89"/>
                  <a:gd name="T3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58">
                    <a:moveTo>
                      <a:pt x="89" y="49"/>
                    </a:moveTo>
                    <a:lnTo>
                      <a:pt x="88" y="53"/>
                    </a:lnTo>
                    <a:lnTo>
                      <a:pt x="86" y="56"/>
                    </a:lnTo>
                    <a:lnTo>
                      <a:pt x="85" y="57"/>
                    </a:lnTo>
                    <a:lnTo>
                      <a:pt x="82" y="58"/>
                    </a:lnTo>
                    <a:lnTo>
                      <a:pt x="80" y="57"/>
                    </a:lnTo>
                    <a:lnTo>
                      <a:pt x="76" y="56"/>
                    </a:lnTo>
                    <a:lnTo>
                      <a:pt x="71" y="55"/>
                    </a:lnTo>
                    <a:lnTo>
                      <a:pt x="60" y="48"/>
                    </a:lnTo>
                    <a:lnTo>
                      <a:pt x="50" y="40"/>
                    </a:lnTo>
                    <a:lnTo>
                      <a:pt x="38" y="32"/>
                    </a:lnTo>
                    <a:lnTo>
                      <a:pt x="26" y="23"/>
                    </a:lnTo>
                    <a:lnTo>
                      <a:pt x="16" y="14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" name="Freeform 67"/>
              <p:cNvSpPr>
                <a:spLocks/>
              </p:cNvSpPr>
              <p:nvPr/>
            </p:nvSpPr>
            <p:spPr bwMode="auto">
              <a:xfrm>
                <a:off x="5489576" y="4144963"/>
                <a:ext cx="244475" cy="161925"/>
              </a:xfrm>
              <a:custGeom>
                <a:avLst/>
                <a:gdLst>
                  <a:gd name="T0" fmla="*/ 0 w 154"/>
                  <a:gd name="T1" fmla="*/ 30 h 102"/>
                  <a:gd name="T2" fmla="*/ 11 w 154"/>
                  <a:gd name="T3" fmla="*/ 45 h 102"/>
                  <a:gd name="T4" fmla="*/ 23 w 154"/>
                  <a:gd name="T5" fmla="*/ 58 h 102"/>
                  <a:gd name="T6" fmla="*/ 47 w 154"/>
                  <a:gd name="T7" fmla="*/ 84 h 102"/>
                  <a:gd name="T8" fmla="*/ 51 w 154"/>
                  <a:gd name="T9" fmla="*/ 89 h 102"/>
                  <a:gd name="T10" fmla="*/ 55 w 154"/>
                  <a:gd name="T11" fmla="*/ 92 h 102"/>
                  <a:gd name="T12" fmla="*/ 63 w 154"/>
                  <a:gd name="T13" fmla="*/ 97 h 102"/>
                  <a:gd name="T14" fmla="*/ 67 w 154"/>
                  <a:gd name="T15" fmla="*/ 100 h 102"/>
                  <a:gd name="T16" fmla="*/ 71 w 154"/>
                  <a:gd name="T17" fmla="*/ 101 h 102"/>
                  <a:gd name="T18" fmla="*/ 76 w 154"/>
                  <a:gd name="T19" fmla="*/ 102 h 102"/>
                  <a:gd name="T20" fmla="*/ 81 w 154"/>
                  <a:gd name="T21" fmla="*/ 102 h 102"/>
                  <a:gd name="T22" fmla="*/ 89 w 154"/>
                  <a:gd name="T23" fmla="*/ 100 h 102"/>
                  <a:gd name="T24" fmla="*/ 97 w 154"/>
                  <a:gd name="T25" fmla="*/ 97 h 102"/>
                  <a:gd name="T26" fmla="*/ 105 w 154"/>
                  <a:gd name="T27" fmla="*/ 92 h 102"/>
                  <a:gd name="T28" fmla="*/ 113 w 154"/>
                  <a:gd name="T29" fmla="*/ 87 h 102"/>
                  <a:gd name="T30" fmla="*/ 116 w 154"/>
                  <a:gd name="T31" fmla="*/ 83 h 102"/>
                  <a:gd name="T32" fmla="*/ 118 w 154"/>
                  <a:gd name="T33" fmla="*/ 79 h 102"/>
                  <a:gd name="T34" fmla="*/ 122 w 154"/>
                  <a:gd name="T35" fmla="*/ 71 h 102"/>
                  <a:gd name="T36" fmla="*/ 129 w 154"/>
                  <a:gd name="T37" fmla="*/ 54 h 102"/>
                  <a:gd name="T38" fmla="*/ 138 w 154"/>
                  <a:gd name="T39" fmla="*/ 37 h 102"/>
                  <a:gd name="T40" fmla="*/ 146 w 154"/>
                  <a:gd name="T41" fmla="*/ 18 h 102"/>
                  <a:gd name="T42" fmla="*/ 154 w 154"/>
                  <a:gd name="T4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102">
                    <a:moveTo>
                      <a:pt x="0" y="30"/>
                    </a:moveTo>
                    <a:lnTo>
                      <a:pt x="11" y="45"/>
                    </a:lnTo>
                    <a:lnTo>
                      <a:pt x="23" y="58"/>
                    </a:lnTo>
                    <a:lnTo>
                      <a:pt x="47" y="84"/>
                    </a:lnTo>
                    <a:lnTo>
                      <a:pt x="51" y="89"/>
                    </a:lnTo>
                    <a:lnTo>
                      <a:pt x="55" y="92"/>
                    </a:lnTo>
                    <a:lnTo>
                      <a:pt x="63" y="97"/>
                    </a:lnTo>
                    <a:lnTo>
                      <a:pt x="67" y="100"/>
                    </a:lnTo>
                    <a:lnTo>
                      <a:pt x="71" y="101"/>
                    </a:lnTo>
                    <a:lnTo>
                      <a:pt x="76" y="102"/>
                    </a:lnTo>
                    <a:lnTo>
                      <a:pt x="81" y="102"/>
                    </a:lnTo>
                    <a:lnTo>
                      <a:pt x="89" y="100"/>
                    </a:lnTo>
                    <a:lnTo>
                      <a:pt x="97" y="97"/>
                    </a:lnTo>
                    <a:lnTo>
                      <a:pt x="105" y="92"/>
                    </a:lnTo>
                    <a:lnTo>
                      <a:pt x="113" y="87"/>
                    </a:lnTo>
                    <a:lnTo>
                      <a:pt x="116" y="83"/>
                    </a:lnTo>
                    <a:lnTo>
                      <a:pt x="118" y="79"/>
                    </a:lnTo>
                    <a:lnTo>
                      <a:pt x="122" y="71"/>
                    </a:lnTo>
                    <a:lnTo>
                      <a:pt x="129" y="54"/>
                    </a:lnTo>
                    <a:lnTo>
                      <a:pt x="138" y="37"/>
                    </a:lnTo>
                    <a:lnTo>
                      <a:pt x="146" y="18"/>
                    </a:lnTo>
                    <a:lnTo>
                      <a:pt x="154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8"/>
              <p:cNvSpPr>
                <a:spLocks/>
              </p:cNvSpPr>
              <p:nvPr/>
            </p:nvSpPr>
            <p:spPr bwMode="auto">
              <a:xfrm>
                <a:off x="5568951" y="4149725"/>
                <a:ext cx="107950" cy="130175"/>
              </a:xfrm>
              <a:custGeom>
                <a:avLst/>
                <a:gdLst>
                  <a:gd name="T0" fmla="*/ 68 w 68"/>
                  <a:gd name="T1" fmla="*/ 76 h 82"/>
                  <a:gd name="T2" fmla="*/ 66 w 68"/>
                  <a:gd name="T3" fmla="*/ 78 h 82"/>
                  <a:gd name="T4" fmla="*/ 64 w 68"/>
                  <a:gd name="T5" fmla="*/ 81 h 82"/>
                  <a:gd name="T6" fmla="*/ 62 w 68"/>
                  <a:gd name="T7" fmla="*/ 82 h 82"/>
                  <a:gd name="T8" fmla="*/ 60 w 68"/>
                  <a:gd name="T9" fmla="*/ 82 h 82"/>
                  <a:gd name="T10" fmla="*/ 56 w 68"/>
                  <a:gd name="T11" fmla="*/ 80 h 82"/>
                  <a:gd name="T12" fmla="*/ 54 w 68"/>
                  <a:gd name="T13" fmla="*/ 77 h 82"/>
                  <a:gd name="T14" fmla="*/ 50 w 68"/>
                  <a:gd name="T15" fmla="*/ 74 h 82"/>
                  <a:gd name="T16" fmla="*/ 46 w 68"/>
                  <a:gd name="T17" fmla="*/ 69 h 82"/>
                  <a:gd name="T18" fmla="*/ 42 w 68"/>
                  <a:gd name="T19" fmla="*/ 65 h 82"/>
                  <a:gd name="T20" fmla="*/ 34 w 68"/>
                  <a:gd name="T21" fmla="*/ 55 h 82"/>
                  <a:gd name="T22" fmla="*/ 25 w 68"/>
                  <a:gd name="T23" fmla="*/ 42 h 82"/>
                  <a:gd name="T24" fmla="*/ 17 w 68"/>
                  <a:gd name="T25" fmla="*/ 30 h 82"/>
                  <a:gd name="T26" fmla="*/ 11 w 68"/>
                  <a:gd name="T27" fmla="*/ 18 h 82"/>
                  <a:gd name="T28" fmla="*/ 5 w 68"/>
                  <a:gd name="T29" fmla="*/ 8 h 82"/>
                  <a:gd name="T30" fmla="*/ 3 w 68"/>
                  <a:gd name="T31" fmla="*/ 4 h 82"/>
                  <a:gd name="T32" fmla="*/ 0 w 68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82">
                    <a:moveTo>
                      <a:pt x="68" y="76"/>
                    </a:moveTo>
                    <a:lnTo>
                      <a:pt x="66" y="78"/>
                    </a:lnTo>
                    <a:lnTo>
                      <a:pt x="64" y="81"/>
                    </a:lnTo>
                    <a:lnTo>
                      <a:pt x="62" y="82"/>
                    </a:lnTo>
                    <a:lnTo>
                      <a:pt x="60" y="82"/>
                    </a:lnTo>
                    <a:lnTo>
                      <a:pt x="56" y="80"/>
                    </a:lnTo>
                    <a:lnTo>
                      <a:pt x="54" y="77"/>
                    </a:lnTo>
                    <a:lnTo>
                      <a:pt x="50" y="74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4" y="55"/>
                    </a:lnTo>
                    <a:lnTo>
                      <a:pt x="25" y="42"/>
                    </a:lnTo>
                    <a:lnTo>
                      <a:pt x="17" y="30"/>
                    </a:lnTo>
                    <a:lnTo>
                      <a:pt x="11" y="18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69"/>
              <p:cNvSpPr>
                <a:spLocks/>
              </p:cNvSpPr>
              <p:nvPr/>
            </p:nvSpPr>
            <p:spPr bwMode="auto">
              <a:xfrm>
                <a:off x="5319713" y="4244975"/>
                <a:ext cx="244475" cy="152400"/>
              </a:xfrm>
              <a:custGeom>
                <a:avLst/>
                <a:gdLst>
                  <a:gd name="T0" fmla="*/ 0 w 154"/>
                  <a:gd name="T1" fmla="*/ 0 h 96"/>
                  <a:gd name="T2" fmla="*/ 5 w 154"/>
                  <a:gd name="T3" fmla="*/ 17 h 96"/>
                  <a:gd name="T4" fmla="*/ 12 w 154"/>
                  <a:gd name="T5" fmla="*/ 34 h 96"/>
                  <a:gd name="T6" fmla="*/ 18 w 154"/>
                  <a:gd name="T7" fmla="*/ 50 h 96"/>
                  <a:gd name="T8" fmla="*/ 26 w 154"/>
                  <a:gd name="T9" fmla="*/ 67 h 96"/>
                  <a:gd name="T10" fmla="*/ 29 w 154"/>
                  <a:gd name="T11" fmla="*/ 72 h 96"/>
                  <a:gd name="T12" fmla="*/ 31 w 154"/>
                  <a:gd name="T13" fmla="*/ 76 h 96"/>
                  <a:gd name="T14" fmla="*/ 38 w 154"/>
                  <a:gd name="T15" fmla="*/ 84 h 96"/>
                  <a:gd name="T16" fmla="*/ 41 w 154"/>
                  <a:gd name="T17" fmla="*/ 88 h 96"/>
                  <a:gd name="T18" fmla="*/ 44 w 154"/>
                  <a:gd name="T19" fmla="*/ 90 h 96"/>
                  <a:gd name="T20" fmla="*/ 48 w 154"/>
                  <a:gd name="T21" fmla="*/ 93 h 96"/>
                  <a:gd name="T22" fmla="*/ 52 w 154"/>
                  <a:gd name="T23" fmla="*/ 94 h 96"/>
                  <a:gd name="T24" fmla="*/ 61 w 154"/>
                  <a:gd name="T25" fmla="*/ 96 h 96"/>
                  <a:gd name="T26" fmla="*/ 69 w 154"/>
                  <a:gd name="T27" fmla="*/ 94 h 96"/>
                  <a:gd name="T28" fmla="*/ 78 w 154"/>
                  <a:gd name="T29" fmla="*/ 93 h 96"/>
                  <a:gd name="T30" fmla="*/ 88 w 154"/>
                  <a:gd name="T31" fmla="*/ 89 h 96"/>
                  <a:gd name="T32" fmla="*/ 96 w 154"/>
                  <a:gd name="T33" fmla="*/ 84 h 96"/>
                  <a:gd name="T34" fmla="*/ 101 w 154"/>
                  <a:gd name="T35" fmla="*/ 77 h 96"/>
                  <a:gd name="T36" fmla="*/ 114 w 154"/>
                  <a:gd name="T37" fmla="*/ 64 h 96"/>
                  <a:gd name="T38" fmla="*/ 127 w 154"/>
                  <a:gd name="T39" fmla="*/ 51 h 96"/>
                  <a:gd name="T40" fmla="*/ 140 w 154"/>
                  <a:gd name="T41" fmla="*/ 37 h 96"/>
                  <a:gd name="T42" fmla="*/ 154 w 154"/>
                  <a:gd name="T43" fmla="*/ 2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96">
                    <a:moveTo>
                      <a:pt x="0" y="0"/>
                    </a:moveTo>
                    <a:lnTo>
                      <a:pt x="5" y="17"/>
                    </a:lnTo>
                    <a:lnTo>
                      <a:pt x="12" y="34"/>
                    </a:lnTo>
                    <a:lnTo>
                      <a:pt x="18" y="50"/>
                    </a:lnTo>
                    <a:lnTo>
                      <a:pt x="26" y="67"/>
                    </a:lnTo>
                    <a:lnTo>
                      <a:pt x="29" y="72"/>
                    </a:lnTo>
                    <a:lnTo>
                      <a:pt x="31" y="76"/>
                    </a:lnTo>
                    <a:lnTo>
                      <a:pt x="38" y="84"/>
                    </a:lnTo>
                    <a:lnTo>
                      <a:pt x="41" y="88"/>
                    </a:lnTo>
                    <a:lnTo>
                      <a:pt x="44" y="90"/>
                    </a:lnTo>
                    <a:lnTo>
                      <a:pt x="48" y="93"/>
                    </a:lnTo>
                    <a:lnTo>
                      <a:pt x="52" y="94"/>
                    </a:lnTo>
                    <a:lnTo>
                      <a:pt x="61" y="96"/>
                    </a:lnTo>
                    <a:lnTo>
                      <a:pt x="69" y="94"/>
                    </a:lnTo>
                    <a:lnTo>
                      <a:pt x="78" y="93"/>
                    </a:lnTo>
                    <a:lnTo>
                      <a:pt x="88" y="89"/>
                    </a:lnTo>
                    <a:lnTo>
                      <a:pt x="96" y="84"/>
                    </a:lnTo>
                    <a:lnTo>
                      <a:pt x="101" y="77"/>
                    </a:lnTo>
                    <a:lnTo>
                      <a:pt x="114" y="64"/>
                    </a:lnTo>
                    <a:lnTo>
                      <a:pt x="127" y="51"/>
                    </a:lnTo>
                    <a:lnTo>
                      <a:pt x="140" y="37"/>
                    </a:lnTo>
                    <a:lnTo>
                      <a:pt x="154" y="2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70"/>
              <p:cNvSpPr>
                <a:spLocks/>
              </p:cNvSpPr>
              <p:nvPr/>
            </p:nvSpPr>
            <p:spPr bwMode="auto">
              <a:xfrm>
                <a:off x="5408613" y="4230688"/>
                <a:ext cx="63500" cy="153988"/>
              </a:xfrm>
              <a:custGeom>
                <a:avLst/>
                <a:gdLst>
                  <a:gd name="T0" fmla="*/ 40 w 40"/>
                  <a:gd name="T1" fmla="*/ 93 h 97"/>
                  <a:gd name="T2" fmla="*/ 37 w 40"/>
                  <a:gd name="T3" fmla="*/ 95 h 97"/>
                  <a:gd name="T4" fmla="*/ 33 w 40"/>
                  <a:gd name="T5" fmla="*/ 97 h 97"/>
                  <a:gd name="T6" fmla="*/ 32 w 40"/>
                  <a:gd name="T7" fmla="*/ 97 h 97"/>
                  <a:gd name="T8" fmla="*/ 29 w 40"/>
                  <a:gd name="T9" fmla="*/ 97 h 97"/>
                  <a:gd name="T10" fmla="*/ 26 w 40"/>
                  <a:gd name="T11" fmla="*/ 94 h 97"/>
                  <a:gd name="T12" fmla="*/ 25 w 40"/>
                  <a:gd name="T13" fmla="*/ 90 h 97"/>
                  <a:gd name="T14" fmla="*/ 22 w 40"/>
                  <a:gd name="T15" fmla="*/ 85 h 97"/>
                  <a:gd name="T16" fmla="*/ 20 w 40"/>
                  <a:gd name="T17" fmla="*/ 80 h 97"/>
                  <a:gd name="T18" fmla="*/ 17 w 40"/>
                  <a:gd name="T19" fmla="*/ 74 h 97"/>
                  <a:gd name="T20" fmla="*/ 13 w 40"/>
                  <a:gd name="T21" fmla="*/ 61 h 97"/>
                  <a:gd name="T22" fmla="*/ 9 w 40"/>
                  <a:gd name="T23" fmla="*/ 47 h 97"/>
                  <a:gd name="T24" fmla="*/ 5 w 40"/>
                  <a:gd name="T25" fmla="*/ 34 h 97"/>
                  <a:gd name="T26" fmla="*/ 3 w 40"/>
                  <a:gd name="T27" fmla="*/ 21 h 97"/>
                  <a:gd name="T28" fmla="*/ 2 w 40"/>
                  <a:gd name="T29" fmla="*/ 14 h 97"/>
                  <a:gd name="T30" fmla="*/ 2 w 40"/>
                  <a:gd name="T31" fmla="*/ 9 h 97"/>
                  <a:gd name="T32" fmla="*/ 0 w 40"/>
                  <a:gd name="T33" fmla="*/ 4 h 97"/>
                  <a:gd name="T34" fmla="*/ 0 w 40"/>
                  <a:gd name="T3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97">
                    <a:moveTo>
                      <a:pt x="40" y="93"/>
                    </a:moveTo>
                    <a:lnTo>
                      <a:pt x="37" y="95"/>
                    </a:lnTo>
                    <a:lnTo>
                      <a:pt x="33" y="97"/>
                    </a:lnTo>
                    <a:lnTo>
                      <a:pt x="32" y="97"/>
                    </a:lnTo>
                    <a:lnTo>
                      <a:pt x="29" y="97"/>
                    </a:lnTo>
                    <a:lnTo>
                      <a:pt x="26" y="94"/>
                    </a:lnTo>
                    <a:lnTo>
                      <a:pt x="25" y="90"/>
                    </a:lnTo>
                    <a:lnTo>
                      <a:pt x="22" y="85"/>
                    </a:lnTo>
                    <a:lnTo>
                      <a:pt x="20" y="80"/>
                    </a:lnTo>
                    <a:lnTo>
                      <a:pt x="17" y="74"/>
                    </a:lnTo>
                    <a:lnTo>
                      <a:pt x="13" y="61"/>
                    </a:lnTo>
                    <a:lnTo>
                      <a:pt x="9" y="47"/>
                    </a:lnTo>
                    <a:lnTo>
                      <a:pt x="5" y="34"/>
                    </a:lnTo>
                    <a:lnTo>
                      <a:pt x="3" y="21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71"/>
              <p:cNvSpPr>
                <a:spLocks/>
              </p:cNvSpPr>
              <p:nvPr/>
            </p:nvSpPr>
            <p:spPr bwMode="auto">
              <a:xfrm>
                <a:off x="5138738" y="4238625"/>
                <a:ext cx="222250" cy="180975"/>
              </a:xfrm>
              <a:custGeom>
                <a:avLst/>
                <a:gdLst>
                  <a:gd name="T0" fmla="*/ 0 w 140"/>
                  <a:gd name="T1" fmla="*/ 0 h 114"/>
                  <a:gd name="T2" fmla="*/ 0 w 140"/>
                  <a:gd name="T3" fmla="*/ 18 h 114"/>
                  <a:gd name="T4" fmla="*/ 1 w 140"/>
                  <a:gd name="T5" fmla="*/ 35 h 114"/>
                  <a:gd name="T6" fmla="*/ 3 w 140"/>
                  <a:gd name="T7" fmla="*/ 54 h 114"/>
                  <a:gd name="T8" fmla="*/ 4 w 140"/>
                  <a:gd name="T9" fmla="*/ 72 h 114"/>
                  <a:gd name="T10" fmla="*/ 5 w 140"/>
                  <a:gd name="T11" fmla="*/ 77 h 114"/>
                  <a:gd name="T12" fmla="*/ 7 w 140"/>
                  <a:gd name="T13" fmla="*/ 83 h 114"/>
                  <a:gd name="T14" fmla="*/ 9 w 140"/>
                  <a:gd name="T15" fmla="*/ 92 h 114"/>
                  <a:gd name="T16" fmla="*/ 10 w 140"/>
                  <a:gd name="T17" fmla="*/ 96 h 114"/>
                  <a:gd name="T18" fmla="*/ 13 w 140"/>
                  <a:gd name="T19" fmla="*/ 100 h 114"/>
                  <a:gd name="T20" fmla="*/ 17 w 140"/>
                  <a:gd name="T21" fmla="*/ 104 h 114"/>
                  <a:gd name="T22" fmla="*/ 21 w 140"/>
                  <a:gd name="T23" fmla="*/ 106 h 114"/>
                  <a:gd name="T24" fmla="*/ 29 w 140"/>
                  <a:gd name="T25" fmla="*/ 110 h 114"/>
                  <a:gd name="T26" fmla="*/ 37 w 140"/>
                  <a:gd name="T27" fmla="*/ 111 h 114"/>
                  <a:gd name="T28" fmla="*/ 46 w 140"/>
                  <a:gd name="T29" fmla="*/ 114 h 114"/>
                  <a:gd name="T30" fmla="*/ 55 w 140"/>
                  <a:gd name="T31" fmla="*/ 113 h 114"/>
                  <a:gd name="T32" fmla="*/ 59 w 140"/>
                  <a:gd name="T33" fmla="*/ 113 h 114"/>
                  <a:gd name="T34" fmla="*/ 64 w 140"/>
                  <a:gd name="T35" fmla="*/ 110 h 114"/>
                  <a:gd name="T36" fmla="*/ 72 w 140"/>
                  <a:gd name="T37" fmla="*/ 106 h 114"/>
                  <a:gd name="T38" fmla="*/ 88 w 140"/>
                  <a:gd name="T39" fmla="*/ 98 h 114"/>
                  <a:gd name="T40" fmla="*/ 105 w 140"/>
                  <a:gd name="T41" fmla="*/ 89 h 114"/>
                  <a:gd name="T42" fmla="*/ 122 w 140"/>
                  <a:gd name="T43" fmla="*/ 80 h 114"/>
                  <a:gd name="T44" fmla="*/ 140 w 140"/>
                  <a:gd name="T45" fmla="*/ 7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14">
                    <a:moveTo>
                      <a:pt x="0" y="0"/>
                    </a:moveTo>
                    <a:lnTo>
                      <a:pt x="0" y="18"/>
                    </a:lnTo>
                    <a:lnTo>
                      <a:pt x="1" y="35"/>
                    </a:lnTo>
                    <a:lnTo>
                      <a:pt x="3" y="54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7" y="83"/>
                    </a:lnTo>
                    <a:lnTo>
                      <a:pt x="9" y="92"/>
                    </a:lnTo>
                    <a:lnTo>
                      <a:pt x="10" y="96"/>
                    </a:lnTo>
                    <a:lnTo>
                      <a:pt x="13" y="100"/>
                    </a:lnTo>
                    <a:lnTo>
                      <a:pt x="17" y="104"/>
                    </a:lnTo>
                    <a:lnTo>
                      <a:pt x="21" y="106"/>
                    </a:lnTo>
                    <a:lnTo>
                      <a:pt x="29" y="110"/>
                    </a:lnTo>
                    <a:lnTo>
                      <a:pt x="37" y="111"/>
                    </a:lnTo>
                    <a:lnTo>
                      <a:pt x="46" y="114"/>
                    </a:lnTo>
                    <a:lnTo>
                      <a:pt x="55" y="113"/>
                    </a:lnTo>
                    <a:lnTo>
                      <a:pt x="59" y="113"/>
                    </a:lnTo>
                    <a:lnTo>
                      <a:pt x="64" y="110"/>
                    </a:lnTo>
                    <a:lnTo>
                      <a:pt x="72" y="106"/>
                    </a:lnTo>
                    <a:lnTo>
                      <a:pt x="88" y="98"/>
                    </a:lnTo>
                    <a:lnTo>
                      <a:pt x="105" y="89"/>
                    </a:lnTo>
                    <a:lnTo>
                      <a:pt x="122" y="80"/>
                    </a:lnTo>
                    <a:lnTo>
                      <a:pt x="140" y="7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72"/>
              <p:cNvSpPr>
                <a:spLocks/>
              </p:cNvSpPr>
              <p:nvPr/>
            </p:nvSpPr>
            <p:spPr bwMode="auto">
              <a:xfrm>
                <a:off x="5218113" y="4252913"/>
                <a:ext cx="22225" cy="161925"/>
              </a:xfrm>
              <a:custGeom>
                <a:avLst/>
                <a:gdLst>
                  <a:gd name="T0" fmla="*/ 14 w 14"/>
                  <a:gd name="T1" fmla="*/ 101 h 102"/>
                  <a:gd name="T2" fmla="*/ 10 w 14"/>
                  <a:gd name="T3" fmla="*/ 102 h 102"/>
                  <a:gd name="T4" fmla="*/ 8 w 14"/>
                  <a:gd name="T5" fmla="*/ 102 h 102"/>
                  <a:gd name="T6" fmla="*/ 5 w 14"/>
                  <a:gd name="T7" fmla="*/ 102 h 102"/>
                  <a:gd name="T8" fmla="*/ 4 w 14"/>
                  <a:gd name="T9" fmla="*/ 101 h 102"/>
                  <a:gd name="T10" fmla="*/ 2 w 14"/>
                  <a:gd name="T11" fmla="*/ 98 h 102"/>
                  <a:gd name="T12" fmla="*/ 1 w 14"/>
                  <a:gd name="T13" fmla="*/ 93 h 102"/>
                  <a:gd name="T14" fmla="*/ 1 w 14"/>
                  <a:gd name="T15" fmla="*/ 89 h 102"/>
                  <a:gd name="T16" fmla="*/ 0 w 14"/>
                  <a:gd name="T17" fmla="*/ 83 h 102"/>
                  <a:gd name="T18" fmla="*/ 0 w 14"/>
                  <a:gd name="T19" fmla="*/ 77 h 102"/>
                  <a:gd name="T20" fmla="*/ 0 w 14"/>
                  <a:gd name="T21" fmla="*/ 63 h 102"/>
                  <a:gd name="T22" fmla="*/ 1 w 14"/>
                  <a:gd name="T23" fmla="*/ 49 h 102"/>
                  <a:gd name="T24" fmla="*/ 2 w 14"/>
                  <a:gd name="T25" fmla="*/ 34 h 102"/>
                  <a:gd name="T26" fmla="*/ 4 w 14"/>
                  <a:gd name="T27" fmla="*/ 21 h 102"/>
                  <a:gd name="T28" fmla="*/ 5 w 14"/>
                  <a:gd name="T29" fmla="*/ 15 h 102"/>
                  <a:gd name="T30" fmla="*/ 5 w 14"/>
                  <a:gd name="T31" fmla="*/ 9 h 102"/>
                  <a:gd name="T32" fmla="*/ 6 w 14"/>
                  <a:gd name="T33" fmla="*/ 4 h 102"/>
                  <a:gd name="T34" fmla="*/ 8 w 14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2">
                    <a:moveTo>
                      <a:pt x="14" y="101"/>
                    </a:moveTo>
                    <a:lnTo>
                      <a:pt x="10" y="102"/>
                    </a:lnTo>
                    <a:lnTo>
                      <a:pt x="8" y="102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2" y="98"/>
                    </a:lnTo>
                    <a:lnTo>
                      <a:pt x="1" y="93"/>
                    </a:lnTo>
                    <a:lnTo>
                      <a:pt x="1" y="89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1" y="49"/>
                    </a:lnTo>
                    <a:lnTo>
                      <a:pt x="2" y="34"/>
                    </a:lnTo>
                    <a:lnTo>
                      <a:pt x="4" y="21"/>
                    </a:lnTo>
                    <a:lnTo>
                      <a:pt x="5" y="15"/>
                    </a:lnTo>
                    <a:lnTo>
                      <a:pt x="5" y="9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73"/>
              <p:cNvSpPr>
                <a:spLocks/>
              </p:cNvSpPr>
              <p:nvPr/>
            </p:nvSpPr>
            <p:spPr bwMode="auto">
              <a:xfrm>
                <a:off x="4938713" y="4173538"/>
                <a:ext cx="206375" cy="200025"/>
              </a:xfrm>
              <a:custGeom>
                <a:avLst/>
                <a:gdLst>
                  <a:gd name="T0" fmla="*/ 21 w 130"/>
                  <a:gd name="T1" fmla="*/ 0 h 126"/>
                  <a:gd name="T2" fmla="*/ 16 w 130"/>
                  <a:gd name="T3" fmla="*/ 17 h 126"/>
                  <a:gd name="T4" fmla="*/ 11 w 130"/>
                  <a:gd name="T5" fmla="*/ 35 h 126"/>
                  <a:gd name="T6" fmla="*/ 6 w 130"/>
                  <a:gd name="T7" fmla="*/ 52 h 126"/>
                  <a:gd name="T8" fmla="*/ 2 w 130"/>
                  <a:gd name="T9" fmla="*/ 70 h 126"/>
                  <a:gd name="T10" fmla="*/ 0 w 130"/>
                  <a:gd name="T11" fmla="*/ 75 h 126"/>
                  <a:gd name="T12" fmla="*/ 0 w 130"/>
                  <a:gd name="T13" fmla="*/ 80 h 126"/>
                  <a:gd name="T14" fmla="*/ 0 w 130"/>
                  <a:gd name="T15" fmla="*/ 91 h 126"/>
                  <a:gd name="T16" fmla="*/ 0 w 130"/>
                  <a:gd name="T17" fmla="*/ 95 h 126"/>
                  <a:gd name="T18" fmla="*/ 2 w 130"/>
                  <a:gd name="T19" fmla="*/ 99 h 126"/>
                  <a:gd name="T20" fmla="*/ 3 w 130"/>
                  <a:gd name="T21" fmla="*/ 104 h 126"/>
                  <a:gd name="T22" fmla="*/ 6 w 130"/>
                  <a:gd name="T23" fmla="*/ 108 h 126"/>
                  <a:gd name="T24" fmla="*/ 12 w 130"/>
                  <a:gd name="T25" fmla="*/ 113 h 126"/>
                  <a:gd name="T26" fmla="*/ 19 w 130"/>
                  <a:gd name="T27" fmla="*/ 118 h 126"/>
                  <a:gd name="T28" fmla="*/ 28 w 130"/>
                  <a:gd name="T29" fmla="*/ 122 h 126"/>
                  <a:gd name="T30" fmla="*/ 32 w 130"/>
                  <a:gd name="T31" fmla="*/ 124 h 126"/>
                  <a:gd name="T32" fmla="*/ 36 w 130"/>
                  <a:gd name="T33" fmla="*/ 125 h 126"/>
                  <a:gd name="T34" fmla="*/ 41 w 130"/>
                  <a:gd name="T35" fmla="*/ 126 h 126"/>
                  <a:gd name="T36" fmla="*/ 45 w 130"/>
                  <a:gd name="T37" fmla="*/ 126 h 126"/>
                  <a:gd name="T38" fmla="*/ 54 w 130"/>
                  <a:gd name="T39" fmla="*/ 125 h 126"/>
                  <a:gd name="T40" fmla="*/ 72 w 130"/>
                  <a:gd name="T41" fmla="*/ 122 h 126"/>
                  <a:gd name="T42" fmla="*/ 91 w 130"/>
                  <a:gd name="T43" fmla="*/ 120 h 126"/>
                  <a:gd name="T44" fmla="*/ 110 w 130"/>
                  <a:gd name="T45" fmla="*/ 116 h 126"/>
                  <a:gd name="T46" fmla="*/ 130 w 130"/>
                  <a:gd name="T47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6">
                    <a:moveTo>
                      <a:pt x="21" y="0"/>
                    </a:moveTo>
                    <a:lnTo>
                      <a:pt x="16" y="17"/>
                    </a:lnTo>
                    <a:lnTo>
                      <a:pt x="11" y="35"/>
                    </a:lnTo>
                    <a:lnTo>
                      <a:pt x="6" y="52"/>
                    </a:lnTo>
                    <a:lnTo>
                      <a:pt x="2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9"/>
                    </a:lnTo>
                    <a:lnTo>
                      <a:pt x="3" y="104"/>
                    </a:lnTo>
                    <a:lnTo>
                      <a:pt x="6" y="108"/>
                    </a:lnTo>
                    <a:lnTo>
                      <a:pt x="12" y="113"/>
                    </a:lnTo>
                    <a:lnTo>
                      <a:pt x="19" y="118"/>
                    </a:lnTo>
                    <a:lnTo>
                      <a:pt x="28" y="122"/>
                    </a:lnTo>
                    <a:lnTo>
                      <a:pt x="32" y="124"/>
                    </a:lnTo>
                    <a:lnTo>
                      <a:pt x="36" y="125"/>
                    </a:lnTo>
                    <a:lnTo>
                      <a:pt x="41" y="126"/>
                    </a:lnTo>
                    <a:lnTo>
                      <a:pt x="45" y="126"/>
                    </a:lnTo>
                    <a:lnTo>
                      <a:pt x="54" y="125"/>
                    </a:lnTo>
                    <a:lnTo>
                      <a:pt x="72" y="122"/>
                    </a:lnTo>
                    <a:lnTo>
                      <a:pt x="91" y="120"/>
                    </a:lnTo>
                    <a:lnTo>
                      <a:pt x="110" y="116"/>
                    </a:lnTo>
                    <a:lnTo>
                      <a:pt x="130" y="113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74"/>
              <p:cNvSpPr>
                <a:spLocks/>
              </p:cNvSpPr>
              <p:nvPr/>
            </p:nvSpPr>
            <p:spPr bwMode="auto">
              <a:xfrm>
                <a:off x="4995863" y="4217988"/>
                <a:ext cx="57150" cy="155575"/>
              </a:xfrm>
              <a:custGeom>
                <a:avLst/>
                <a:gdLst>
                  <a:gd name="T0" fmla="*/ 10 w 36"/>
                  <a:gd name="T1" fmla="*/ 98 h 98"/>
                  <a:gd name="T2" fmla="*/ 6 w 36"/>
                  <a:gd name="T3" fmla="*/ 97 h 98"/>
                  <a:gd name="T4" fmla="*/ 2 w 36"/>
                  <a:gd name="T5" fmla="*/ 97 h 98"/>
                  <a:gd name="T6" fmla="*/ 1 w 36"/>
                  <a:gd name="T7" fmla="*/ 96 h 98"/>
                  <a:gd name="T8" fmla="*/ 0 w 36"/>
                  <a:gd name="T9" fmla="*/ 94 h 98"/>
                  <a:gd name="T10" fmla="*/ 0 w 36"/>
                  <a:gd name="T11" fmla="*/ 90 h 98"/>
                  <a:gd name="T12" fmla="*/ 0 w 36"/>
                  <a:gd name="T13" fmla="*/ 86 h 98"/>
                  <a:gd name="T14" fmla="*/ 1 w 36"/>
                  <a:gd name="T15" fmla="*/ 81 h 98"/>
                  <a:gd name="T16" fmla="*/ 4 w 36"/>
                  <a:gd name="T17" fmla="*/ 69 h 98"/>
                  <a:gd name="T18" fmla="*/ 9 w 36"/>
                  <a:gd name="T19" fmla="*/ 58 h 98"/>
                  <a:gd name="T20" fmla="*/ 14 w 36"/>
                  <a:gd name="T21" fmla="*/ 43 h 98"/>
                  <a:gd name="T22" fmla="*/ 19 w 36"/>
                  <a:gd name="T23" fmla="*/ 30 h 98"/>
                  <a:gd name="T24" fmla="*/ 26 w 36"/>
                  <a:gd name="T25" fmla="*/ 18 h 98"/>
                  <a:gd name="T26" fmla="*/ 28 w 36"/>
                  <a:gd name="T27" fmla="*/ 13 h 98"/>
                  <a:gd name="T28" fmla="*/ 31 w 36"/>
                  <a:gd name="T29" fmla="*/ 8 h 98"/>
                  <a:gd name="T30" fmla="*/ 34 w 36"/>
                  <a:gd name="T31" fmla="*/ 4 h 98"/>
                  <a:gd name="T32" fmla="*/ 36 w 36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98">
                    <a:moveTo>
                      <a:pt x="10" y="98"/>
                    </a:moveTo>
                    <a:lnTo>
                      <a:pt x="6" y="97"/>
                    </a:lnTo>
                    <a:lnTo>
                      <a:pt x="2" y="97"/>
                    </a:lnTo>
                    <a:lnTo>
                      <a:pt x="1" y="96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9" y="58"/>
                    </a:lnTo>
                    <a:lnTo>
                      <a:pt x="14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28" y="13"/>
                    </a:lnTo>
                    <a:lnTo>
                      <a:pt x="31" y="8"/>
                    </a:lnTo>
                    <a:lnTo>
                      <a:pt x="34" y="4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75"/>
              <p:cNvSpPr>
                <a:spLocks/>
              </p:cNvSpPr>
              <p:nvPr/>
            </p:nvSpPr>
            <p:spPr bwMode="auto">
              <a:xfrm>
                <a:off x="4754563" y="4059238"/>
                <a:ext cx="187325" cy="225425"/>
              </a:xfrm>
              <a:custGeom>
                <a:avLst/>
                <a:gdLst>
                  <a:gd name="T0" fmla="*/ 51 w 118"/>
                  <a:gd name="T1" fmla="*/ 0 h 142"/>
                  <a:gd name="T2" fmla="*/ 40 w 118"/>
                  <a:gd name="T3" fmla="*/ 15 h 142"/>
                  <a:gd name="T4" fmla="*/ 30 w 118"/>
                  <a:gd name="T5" fmla="*/ 29 h 142"/>
                  <a:gd name="T6" fmla="*/ 19 w 118"/>
                  <a:gd name="T7" fmla="*/ 44 h 142"/>
                  <a:gd name="T8" fmla="*/ 10 w 118"/>
                  <a:gd name="T9" fmla="*/ 59 h 142"/>
                  <a:gd name="T10" fmla="*/ 8 w 118"/>
                  <a:gd name="T11" fmla="*/ 65 h 142"/>
                  <a:gd name="T12" fmla="*/ 5 w 118"/>
                  <a:gd name="T13" fmla="*/ 69 h 142"/>
                  <a:gd name="T14" fmla="*/ 1 w 118"/>
                  <a:gd name="T15" fmla="*/ 78 h 142"/>
                  <a:gd name="T16" fmla="*/ 0 w 118"/>
                  <a:gd name="T17" fmla="*/ 83 h 142"/>
                  <a:gd name="T18" fmla="*/ 0 w 118"/>
                  <a:gd name="T19" fmla="*/ 87 h 142"/>
                  <a:gd name="T20" fmla="*/ 0 w 118"/>
                  <a:gd name="T21" fmla="*/ 92 h 142"/>
                  <a:gd name="T22" fmla="*/ 1 w 118"/>
                  <a:gd name="T23" fmla="*/ 96 h 142"/>
                  <a:gd name="T24" fmla="*/ 5 w 118"/>
                  <a:gd name="T25" fmla="*/ 104 h 142"/>
                  <a:gd name="T26" fmla="*/ 10 w 118"/>
                  <a:gd name="T27" fmla="*/ 110 h 142"/>
                  <a:gd name="T28" fmla="*/ 17 w 118"/>
                  <a:gd name="T29" fmla="*/ 117 h 142"/>
                  <a:gd name="T30" fmla="*/ 21 w 118"/>
                  <a:gd name="T31" fmla="*/ 121 h 142"/>
                  <a:gd name="T32" fmla="*/ 25 w 118"/>
                  <a:gd name="T33" fmla="*/ 122 h 142"/>
                  <a:gd name="T34" fmla="*/ 29 w 118"/>
                  <a:gd name="T35" fmla="*/ 125 h 142"/>
                  <a:gd name="T36" fmla="*/ 32 w 118"/>
                  <a:gd name="T37" fmla="*/ 126 h 142"/>
                  <a:gd name="T38" fmla="*/ 42 w 118"/>
                  <a:gd name="T39" fmla="*/ 127 h 142"/>
                  <a:gd name="T40" fmla="*/ 60 w 118"/>
                  <a:gd name="T41" fmla="*/ 131 h 142"/>
                  <a:gd name="T42" fmla="*/ 78 w 118"/>
                  <a:gd name="T43" fmla="*/ 134 h 142"/>
                  <a:gd name="T44" fmla="*/ 98 w 118"/>
                  <a:gd name="T45" fmla="*/ 138 h 142"/>
                  <a:gd name="T46" fmla="*/ 118 w 118"/>
                  <a:gd name="T4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42">
                    <a:moveTo>
                      <a:pt x="51" y="0"/>
                    </a:moveTo>
                    <a:lnTo>
                      <a:pt x="40" y="15"/>
                    </a:lnTo>
                    <a:lnTo>
                      <a:pt x="30" y="29"/>
                    </a:lnTo>
                    <a:lnTo>
                      <a:pt x="19" y="44"/>
                    </a:lnTo>
                    <a:lnTo>
                      <a:pt x="10" y="59"/>
                    </a:lnTo>
                    <a:lnTo>
                      <a:pt x="8" y="65"/>
                    </a:lnTo>
                    <a:lnTo>
                      <a:pt x="5" y="69"/>
                    </a:lnTo>
                    <a:lnTo>
                      <a:pt x="1" y="78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1" y="96"/>
                    </a:lnTo>
                    <a:lnTo>
                      <a:pt x="5" y="104"/>
                    </a:lnTo>
                    <a:lnTo>
                      <a:pt x="10" y="110"/>
                    </a:lnTo>
                    <a:lnTo>
                      <a:pt x="17" y="117"/>
                    </a:lnTo>
                    <a:lnTo>
                      <a:pt x="21" y="121"/>
                    </a:lnTo>
                    <a:lnTo>
                      <a:pt x="25" y="122"/>
                    </a:lnTo>
                    <a:lnTo>
                      <a:pt x="29" y="125"/>
                    </a:lnTo>
                    <a:lnTo>
                      <a:pt x="32" y="126"/>
                    </a:lnTo>
                    <a:lnTo>
                      <a:pt x="42" y="127"/>
                    </a:lnTo>
                    <a:lnTo>
                      <a:pt x="60" y="131"/>
                    </a:lnTo>
                    <a:lnTo>
                      <a:pt x="78" y="134"/>
                    </a:lnTo>
                    <a:lnTo>
                      <a:pt x="98" y="138"/>
                    </a:lnTo>
                    <a:lnTo>
                      <a:pt x="118" y="14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76"/>
              <p:cNvSpPr>
                <a:spLocks/>
              </p:cNvSpPr>
              <p:nvPr/>
            </p:nvSpPr>
            <p:spPr bwMode="auto">
              <a:xfrm>
                <a:off x="4794251" y="4125913"/>
                <a:ext cx="103188" cy="133350"/>
              </a:xfrm>
              <a:custGeom>
                <a:avLst/>
                <a:gdLst>
                  <a:gd name="T0" fmla="*/ 9 w 65"/>
                  <a:gd name="T1" fmla="*/ 84 h 84"/>
                  <a:gd name="T2" fmla="*/ 5 w 65"/>
                  <a:gd name="T3" fmla="*/ 83 h 84"/>
                  <a:gd name="T4" fmla="*/ 2 w 65"/>
                  <a:gd name="T5" fmla="*/ 82 h 84"/>
                  <a:gd name="T6" fmla="*/ 1 w 65"/>
                  <a:gd name="T7" fmla="*/ 79 h 84"/>
                  <a:gd name="T8" fmla="*/ 0 w 65"/>
                  <a:gd name="T9" fmla="*/ 78 h 84"/>
                  <a:gd name="T10" fmla="*/ 1 w 65"/>
                  <a:gd name="T11" fmla="*/ 74 h 84"/>
                  <a:gd name="T12" fmla="*/ 2 w 65"/>
                  <a:gd name="T13" fmla="*/ 70 h 84"/>
                  <a:gd name="T14" fmla="*/ 5 w 65"/>
                  <a:gd name="T15" fmla="*/ 66 h 84"/>
                  <a:gd name="T16" fmla="*/ 9 w 65"/>
                  <a:gd name="T17" fmla="*/ 61 h 84"/>
                  <a:gd name="T18" fmla="*/ 11 w 65"/>
                  <a:gd name="T19" fmla="*/ 57 h 84"/>
                  <a:gd name="T20" fmla="*/ 21 w 65"/>
                  <a:gd name="T21" fmla="*/ 45 h 84"/>
                  <a:gd name="T22" fmla="*/ 30 w 65"/>
                  <a:gd name="T23" fmla="*/ 34 h 84"/>
                  <a:gd name="T24" fmla="*/ 40 w 65"/>
                  <a:gd name="T25" fmla="*/ 24 h 84"/>
                  <a:gd name="T26" fmla="*/ 49 w 65"/>
                  <a:gd name="T27" fmla="*/ 15 h 84"/>
                  <a:gd name="T28" fmla="*/ 59 w 65"/>
                  <a:gd name="T29" fmla="*/ 7 h 84"/>
                  <a:gd name="T30" fmla="*/ 61 w 65"/>
                  <a:gd name="T31" fmla="*/ 3 h 84"/>
                  <a:gd name="T32" fmla="*/ 65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9" y="84"/>
                    </a:moveTo>
                    <a:lnTo>
                      <a:pt x="5" y="83"/>
                    </a:lnTo>
                    <a:lnTo>
                      <a:pt x="2" y="82"/>
                    </a:lnTo>
                    <a:lnTo>
                      <a:pt x="1" y="79"/>
                    </a:lnTo>
                    <a:lnTo>
                      <a:pt x="0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5" y="66"/>
                    </a:lnTo>
                    <a:lnTo>
                      <a:pt x="9" y="61"/>
                    </a:lnTo>
                    <a:lnTo>
                      <a:pt x="11" y="57"/>
                    </a:lnTo>
                    <a:lnTo>
                      <a:pt x="21" y="45"/>
                    </a:lnTo>
                    <a:lnTo>
                      <a:pt x="30" y="34"/>
                    </a:lnTo>
                    <a:lnTo>
                      <a:pt x="40" y="24"/>
                    </a:lnTo>
                    <a:lnTo>
                      <a:pt x="49" y="15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65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77"/>
              <p:cNvSpPr>
                <a:spLocks/>
              </p:cNvSpPr>
              <p:nvPr/>
            </p:nvSpPr>
            <p:spPr bwMode="auto">
              <a:xfrm>
                <a:off x="4619626" y="3906838"/>
                <a:ext cx="150813" cy="246063"/>
              </a:xfrm>
              <a:custGeom>
                <a:avLst/>
                <a:gdLst>
                  <a:gd name="T0" fmla="*/ 78 w 95"/>
                  <a:gd name="T1" fmla="*/ 0 h 155"/>
                  <a:gd name="T2" fmla="*/ 62 w 95"/>
                  <a:gd name="T3" fmla="*/ 10 h 155"/>
                  <a:gd name="T4" fmla="*/ 48 w 95"/>
                  <a:gd name="T5" fmla="*/ 19 h 155"/>
                  <a:gd name="T6" fmla="*/ 34 w 95"/>
                  <a:gd name="T7" fmla="*/ 31 h 155"/>
                  <a:gd name="T8" fmla="*/ 21 w 95"/>
                  <a:gd name="T9" fmla="*/ 41 h 155"/>
                  <a:gd name="T10" fmla="*/ 15 w 95"/>
                  <a:gd name="T11" fmla="*/ 45 h 155"/>
                  <a:gd name="T12" fmla="*/ 11 w 95"/>
                  <a:gd name="T13" fmla="*/ 49 h 155"/>
                  <a:gd name="T14" fmla="*/ 6 w 95"/>
                  <a:gd name="T15" fmla="*/ 57 h 155"/>
                  <a:gd name="T16" fmla="*/ 4 w 95"/>
                  <a:gd name="T17" fmla="*/ 61 h 155"/>
                  <a:gd name="T18" fmla="*/ 1 w 95"/>
                  <a:gd name="T19" fmla="*/ 65 h 155"/>
                  <a:gd name="T20" fmla="*/ 0 w 95"/>
                  <a:gd name="T21" fmla="*/ 69 h 155"/>
                  <a:gd name="T22" fmla="*/ 0 w 95"/>
                  <a:gd name="T23" fmla="*/ 74 h 155"/>
                  <a:gd name="T24" fmla="*/ 1 w 95"/>
                  <a:gd name="T25" fmla="*/ 83 h 155"/>
                  <a:gd name="T26" fmla="*/ 4 w 95"/>
                  <a:gd name="T27" fmla="*/ 91 h 155"/>
                  <a:gd name="T28" fmla="*/ 7 w 95"/>
                  <a:gd name="T29" fmla="*/ 99 h 155"/>
                  <a:gd name="T30" fmla="*/ 13 w 95"/>
                  <a:gd name="T31" fmla="*/ 107 h 155"/>
                  <a:gd name="T32" fmla="*/ 17 w 95"/>
                  <a:gd name="T33" fmla="*/ 110 h 155"/>
                  <a:gd name="T34" fmla="*/ 19 w 95"/>
                  <a:gd name="T35" fmla="*/ 113 h 155"/>
                  <a:gd name="T36" fmla="*/ 28 w 95"/>
                  <a:gd name="T37" fmla="*/ 117 h 155"/>
                  <a:gd name="T38" fmla="*/ 43 w 95"/>
                  <a:gd name="T39" fmla="*/ 127 h 155"/>
                  <a:gd name="T40" fmla="*/ 60 w 95"/>
                  <a:gd name="T41" fmla="*/ 136 h 155"/>
                  <a:gd name="T42" fmla="*/ 77 w 95"/>
                  <a:gd name="T43" fmla="*/ 145 h 155"/>
                  <a:gd name="T44" fmla="*/ 95 w 95"/>
                  <a:gd name="T4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155">
                    <a:moveTo>
                      <a:pt x="78" y="0"/>
                    </a:moveTo>
                    <a:lnTo>
                      <a:pt x="62" y="10"/>
                    </a:lnTo>
                    <a:lnTo>
                      <a:pt x="48" y="19"/>
                    </a:lnTo>
                    <a:lnTo>
                      <a:pt x="34" y="31"/>
                    </a:lnTo>
                    <a:lnTo>
                      <a:pt x="21" y="41"/>
                    </a:lnTo>
                    <a:lnTo>
                      <a:pt x="15" y="45"/>
                    </a:lnTo>
                    <a:lnTo>
                      <a:pt x="11" y="49"/>
                    </a:lnTo>
                    <a:lnTo>
                      <a:pt x="6" y="57"/>
                    </a:lnTo>
                    <a:lnTo>
                      <a:pt x="4" y="61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3" y="107"/>
                    </a:lnTo>
                    <a:lnTo>
                      <a:pt x="17" y="110"/>
                    </a:lnTo>
                    <a:lnTo>
                      <a:pt x="19" y="113"/>
                    </a:lnTo>
                    <a:lnTo>
                      <a:pt x="28" y="117"/>
                    </a:lnTo>
                    <a:lnTo>
                      <a:pt x="43" y="127"/>
                    </a:lnTo>
                    <a:lnTo>
                      <a:pt x="60" y="136"/>
                    </a:lnTo>
                    <a:lnTo>
                      <a:pt x="77" y="145"/>
                    </a:lnTo>
                    <a:lnTo>
                      <a:pt x="95" y="15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78"/>
              <p:cNvSpPr>
                <a:spLocks/>
              </p:cNvSpPr>
              <p:nvPr/>
            </p:nvSpPr>
            <p:spPr bwMode="auto">
              <a:xfrm>
                <a:off x="4641851" y="3989388"/>
                <a:ext cx="136525" cy="96838"/>
              </a:xfrm>
              <a:custGeom>
                <a:avLst/>
                <a:gdLst>
                  <a:gd name="T0" fmla="*/ 7 w 86"/>
                  <a:gd name="T1" fmla="*/ 61 h 61"/>
                  <a:gd name="T2" fmla="*/ 4 w 86"/>
                  <a:gd name="T3" fmla="*/ 59 h 61"/>
                  <a:gd name="T4" fmla="*/ 1 w 86"/>
                  <a:gd name="T5" fmla="*/ 56 h 61"/>
                  <a:gd name="T6" fmla="*/ 0 w 86"/>
                  <a:gd name="T7" fmla="*/ 54 h 61"/>
                  <a:gd name="T8" fmla="*/ 0 w 86"/>
                  <a:gd name="T9" fmla="*/ 52 h 61"/>
                  <a:gd name="T10" fmla="*/ 3 w 86"/>
                  <a:gd name="T11" fmla="*/ 50 h 61"/>
                  <a:gd name="T12" fmla="*/ 5 w 86"/>
                  <a:gd name="T13" fmla="*/ 46 h 61"/>
                  <a:gd name="T14" fmla="*/ 9 w 86"/>
                  <a:gd name="T15" fmla="*/ 43 h 61"/>
                  <a:gd name="T16" fmla="*/ 13 w 86"/>
                  <a:gd name="T17" fmla="*/ 39 h 61"/>
                  <a:gd name="T18" fmla="*/ 18 w 86"/>
                  <a:gd name="T19" fmla="*/ 35 h 61"/>
                  <a:gd name="T20" fmla="*/ 30 w 86"/>
                  <a:gd name="T21" fmla="*/ 29 h 61"/>
                  <a:gd name="T22" fmla="*/ 43 w 86"/>
                  <a:gd name="T23" fmla="*/ 21 h 61"/>
                  <a:gd name="T24" fmla="*/ 55 w 86"/>
                  <a:gd name="T25" fmla="*/ 14 h 61"/>
                  <a:gd name="T26" fmla="*/ 68 w 86"/>
                  <a:gd name="T27" fmla="*/ 8 h 61"/>
                  <a:gd name="T28" fmla="*/ 79 w 86"/>
                  <a:gd name="T29" fmla="*/ 4 h 61"/>
                  <a:gd name="T30" fmla="*/ 83 w 86"/>
                  <a:gd name="T31" fmla="*/ 1 h 61"/>
                  <a:gd name="T32" fmla="*/ 86 w 86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1">
                    <a:moveTo>
                      <a:pt x="7" y="61"/>
                    </a:moveTo>
                    <a:lnTo>
                      <a:pt x="4" y="59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5" y="46"/>
                    </a:lnTo>
                    <a:lnTo>
                      <a:pt x="9" y="43"/>
                    </a:lnTo>
                    <a:lnTo>
                      <a:pt x="13" y="39"/>
                    </a:lnTo>
                    <a:lnTo>
                      <a:pt x="18" y="35"/>
                    </a:lnTo>
                    <a:lnTo>
                      <a:pt x="30" y="29"/>
                    </a:lnTo>
                    <a:lnTo>
                      <a:pt x="43" y="21"/>
                    </a:lnTo>
                    <a:lnTo>
                      <a:pt x="55" y="14"/>
                    </a:lnTo>
                    <a:lnTo>
                      <a:pt x="68" y="8"/>
                    </a:lnTo>
                    <a:lnTo>
                      <a:pt x="79" y="4"/>
                    </a:lnTo>
                    <a:lnTo>
                      <a:pt x="83" y="1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79"/>
              <p:cNvSpPr>
                <a:spLocks/>
              </p:cNvSpPr>
              <p:nvPr/>
            </p:nvSpPr>
            <p:spPr bwMode="auto">
              <a:xfrm>
                <a:off x="4546601" y="3732213"/>
                <a:ext cx="157163" cy="239713"/>
              </a:xfrm>
              <a:custGeom>
                <a:avLst/>
                <a:gdLst>
                  <a:gd name="T0" fmla="*/ 99 w 99"/>
                  <a:gd name="T1" fmla="*/ 0 h 151"/>
                  <a:gd name="T2" fmla="*/ 82 w 99"/>
                  <a:gd name="T3" fmla="*/ 3 h 151"/>
                  <a:gd name="T4" fmla="*/ 65 w 99"/>
                  <a:gd name="T5" fmla="*/ 9 h 151"/>
                  <a:gd name="T6" fmla="*/ 48 w 99"/>
                  <a:gd name="T7" fmla="*/ 14 h 151"/>
                  <a:gd name="T8" fmla="*/ 31 w 99"/>
                  <a:gd name="T9" fmla="*/ 21 h 151"/>
                  <a:gd name="T10" fmla="*/ 26 w 99"/>
                  <a:gd name="T11" fmla="*/ 23 h 151"/>
                  <a:gd name="T12" fmla="*/ 21 w 99"/>
                  <a:gd name="T13" fmla="*/ 26 h 151"/>
                  <a:gd name="T14" fmla="*/ 13 w 99"/>
                  <a:gd name="T15" fmla="*/ 31 h 151"/>
                  <a:gd name="T16" fmla="*/ 9 w 99"/>
                  <a:gd name="T17" fmla="*/ 34 h 151"/>
                  <a:gd name="T18" fmla="*/ 6 w 99"/>
                  <a:gd name="T19" fmla="*/ 36 h 151"/>
                  <a:gd name="T20" fmla="*/ 4 w 99"/>
                  <a:gd name="T21" fmla="*/ 40 h 151"/>
                  <a:gd name="T22" fmla="*/ 2 w 99"/>
                  <a:gd name="T23" fmla="*/ 45 h 151"/>
                  <a:gd name="T24" fmla="*/ 0 w 99"/>
                  <a:gd name="T25" fmla="*/ 53 h 151"/>
                  <a:gd name="T26" fmla="*/ 0 w 99"/>
                  <a:gd name="T27" fmla="*/ 61 h 151"/>
                  <a:gd name="T28" fmla="*/ 1 w 99"/>
                  <a:gd name="T29" fmla="*/ 72 h 151"/>
                  <a:gd name="T30" fmla="*/ 4 w 99"/>
                  <a:gd name="T31" fmla="*/ 79 h 151"/>
                  <a:gd name="T32" fmla="*/ 9 w 99"/>
                  <a:gd name="T33" fmla="*/ 87 h 151"/>
                  <a:gd name="T34" fmla="*/ 14 w 99"/>
                  <a:gd name="T35" fmla="*/ 95 h 151"/>
                  <a:gd name="T36" fmla="*/ 26 w 99"/>
                  <a:gd name="T37" fmla="*/ 108 h 151"/>
                  <a:gd name="T38" fmla="*/ 39 w 99"/>
                  <a:gd name="T39" fmla="*/ 123 h 151"/>
                  <a:gd name="T40" fmla="*/ 52 w 99"/>
                  <a:gd name="T41" fmla="*/ 137 h 151"/>
                  <a:gd name="T42" fmla="*/ 67 w 99"/>
                  <a:gd name="T4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51">
                    <a:moveTo>
                      <a:pt x="99" y="0"/>
                    </a:moveTo>
                    <a:lnTo>
                      <a:pt x="82" y="3"/>
                    </a:lnTo>
                    <a:lnTo>
                      <a:pt x="65" y="9"/>
                    </a:lnTo>
                    <a:lnTo>
                      <a:pt x="48" y="14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1" y="26"/>
                    </a:lnTo>
                    <a:lnTo>
                      <a:pt x="13" y="31"/>
                    </a:lnTo>
                    <a:lnTo>
                      <a:pt x="9" y="34"/>
                    </a:lnTo>
                    <a:lnTo>
                      <a:pt x="6" y="36"/>
                    </a:lnTo>
                    <a:lnTo>
                      <a:pt x="4" y="40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1" y="72"/>
                    </a:lnTo>
                    <a:lnTo>
                      <a:pt x="4" y="79"/>
                    </a:lnTo>
                    <a:lnTo>
                      <a:pt x="9" y="87"/>
                    </a:lnTo>
                    <a:lnTo>
                      <a:pt x="14" y="95"/>
                    </a:lnTo>
                    <a:lnTo>
                      <a:pt x="26" y="108"/>
                    </a:lnTo>
                    <a:lnTo>
                      <a:pt x="39" y="123"/>
                    </a:lnTo>
                    <a:lnTo>
                      <a:pt x="52" y="137"/>
                    </a:lnTo>
                    <a:lnTo>
                      <a:pt x="67" y="151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80"/>
              <p:cNvSpPr>
                <a:spLocks/>
              </p:cNvSpPr>
              <p:nvPr/>
            </p:nvSpPr>
            <p:spPr bwMode="auto">
              <a:xfrm>
                <a:off x="4554538" y="3822700"/>
                <a:ext cx="158750" cy="50800"/>
              </a:xfrm>
              <a:custGeom>
                <a:avLst/>
                <a:gdLst>
                  <a:gd name="T0" fmla="*/ 4 w 100"/>
                  <a:gd name="T1" fmla="*/ 32 h 32"/>
                  <a:gd name="T2" fmla="*/ 1 w 100"/>
                  <a:gd name="T3" fmla="*/ 28 h 32"/>
                  <a:gd name="T4" fmla="*/ 1 w 100"/>
                  <a:gd name="T5" fmla="*/ 25 h 32"/>
                  <a:gd name="T6" fmla="*/ 0 w 100"/>
                  <a:gd name="T7" fmla="*/ 22 h 32"/>
                  <a:gd name="T8" fmla="*/ 1 w 100"/>
                  <a:gd name="T9" fmla="*/ 21 h 32"/>
                  <a:gd name="T10" fmla="*/ 4 w 100"/>
                  <a:gd name="T11" fmla="*/ 19 h 32"/>
                  <a:gd name="T12" fmla="*/ 8 w 100"/>
                  <a:gd name="T13" fmla="*/ 17 h 32"/>
                  <a:gd name="T14" fmla="*/ 13 w 100"/>
                  <a:gd name="T15" fmla="*/ 15 h 32"/>
                  <a:gd name="T16" fmla="*/ 18 w 100"/>
                  <a:gd name="T17" fmla="*/ 13 h 32"/>
                  <a:gd name="T18" fmla="*/ 24 w 100"/>
                  <a:gd name="T19" fmla="*/ 11 h 32"/>
                  <a:gd name="T20" fmla="*/ 37 w 100"/>
                  <a:gd name="T21" fmla="*/ 8 h 32"/>
                  <a:gd name="T22" fmla="*/ 51 w 100"/>
                  <a:gd name="T23" fmla="*/ 5 h 32"/>
                  <a:gd name="T24" fmla="*/ 65 w 100"/>
                  <a:gd name="T25" fmla="*/ 3 h 32"/>
                  <a:gd name="T26" fmla="*/ 79 w 100"/>
                  <a:gd name="T27" fmla="*/ 1 h 32"/>
                  <a:gd name="T28" fmla="*/ 85 w 100"/>
                  <a:gd name="T29" fmla="*/ 0 h 32"/>
                  <a:gd name="T30" fmla="*/ 90 w 100"/>
                  <a:gd name="T31" fmla="*/ 0 h 32"/>
                  <a:gd name="T32" fmla="*/ 96 w 100"/>
                  <a:gd name="T33" fmla="*/ 0 h 32"/>
                  <a:gd name="T34" fmla="*/ 100 w 100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32">
                    <a:moveTo>
                      <a:pt x="4" y="32"/>
                    </a:moveTo>
                    <a:lnTo>
                      <a:pt x="1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4" y="19"/>
                    </a:lnTo>
                    <a:lnTo>
                      <a:pt x="8" y="17"/>
                    </a:lnTo>
                    <a:lnTo>
                      <a:pt x="13" y="15"/>
                    </a:lnTo>
                    <a:lnTo>
                      <a:pt x="18" y="13"/>
                    </a:lnTo>
                    <a:lnTo>
                      <a:pt x="24" y="11"/>
                    </a:lnTo>
                    <a:lnTo>
                      <a:pt x="37" y="8"/>
                    </a:lnTo>
                    <a:lnTo>
                      <a:pt x="51" y="5"/>
                    </a:lnTo>
                    <a:lnTo>
                      <a:pt x="65" y="3"/>
                    </a:lnTo>
                    <a:lnTo>
                      <a:pt x="79" y="1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0" y="0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81"/>
              <p:cNvSpPr>
                <a:spLocks/>
              </p:cNvSpPr>
              <p:nvPr/>
            </p:nvSpPr>
            <p:spPr bwMode="auto">
              <a:xfrm>
                <a:off x="4540251" y="3548063"/>
                <a:ext cx="187325" cy="217488"/>
              </a:xfrm>
              <a:custGeom>
                <a:avLst/>
                <a:gdLst>
                  <a:gd name="T0" fmla="*/ 118 w 118"/>
                  <a:gd name="T1" fmla="*/ 3 h 137"/>
                  <a:gd name="T2" fmla="*/ 99 w 118"/>
                  <a:gd name="T3" fmla="*/ 2 h 137"/>
                  <a:gd name="T4" fmla="*/ 81 w 118"/>
                  <a:gd name="T5" fmla="*/ 2 h 137"/>
                  <a:gd name="T6" fmla="*/ 64 w 118"/>
                  <a:gd name="T7" fmla="*/ 0 h 137"/>
                  <a:gd name="T8" fmla="*/ 46 w 118"/>
                  <a:gd name="T9" fmla="*/ 2 h 137"/>
                  <a:gd name="T10" fmla="*/ 40 w 118"/>
                  <a:gd name="T11" fmla="*/ 2 h 137"/>
                  <a:gd name="T12" fmla="*/ 34 w 118"/>
                  <a:gd name="T13" fmla="*/ 3 h 137"/>
                  <a:gd name="T14" fmla="*/ 25 w 118"/>
                  <a:gd name="T15" fmla="*/ 4 h 137"/>
                  <a:gd name="T16" fmla="*/ 21 w 118"/>
                  <a:gd name="T17" fmla="*/ 6 h 137"/>
                  <a:gd name="T18" fmla="*/ 17 w 118"/>
                  <a:gd name="T19" fmla="*/ 8 h 137"/>
                  <a:gd name="T20" fmla="*/ 13 w 118"/>
                  <a:gd name="T21" fmla="*/ 11 h 137"/>
                  <a:gd name="T22" fmla="*/ 10 w 118"/>
                  <a:gd name="T23" fmla="*/ 15 h 137"/>
                  <a:gd name="T24" fmla="*/ 5 w 118"/>
                  <a:gd name="T25" fmla="*/ 21 h 137"/>
                  <a:gd name="T26" fmla="*/ 2 w 118"/>
                  <a:gd name="T27" fmla="*/ 30 h 137"/>
                  <a:gd name="T28" fmla="*/ 1 w 118"/>
                  <a:gd name="T29" fmla="*/ 40 h 137"/>
                  <a:gd name="T30" fmla="*/ 0 w 118"/>
                  <a:gd name="T31" fmla="*/ 44 h 137"/>
                  <a:gd name="T32" fmla="*/ 0 w 118"/>
                  <a:gd name="T33" fmla="*/ 47 h 137"/>
                  <a:gd name="T34" fmla="*/ 1 w 118"/>
                  <a:gd name="T35" fmla="*/ 53 h 137"/>
                  <a:gd name="T36" fmla="*/ 2 w 118"/>
                  <a:gd name="T37" fmla="*/ 57 h 137"/>
                  <a:gd name="T38" fmla="*/ 5 w 118"/>
                  <a:gd name="T39" fmla="*/ 66 h 137"/>
                  <a:gd name="T40" fmla="*/ 13 w 118"/>
                  <a:gd name="T41" fmla="*/ 82 h 137"/>
                  <a:gd name="T42" fmla="*/ 19 w 118"/>
                  <a:gd name="T43" fmla="*/ 100 h 137"/>
                  <a:gd name="T44" fmla="*/ 27 w 118"/>
                  <a:gd name="T45" fmla="*/ 118 h 137"/>
                  <a:gd name="T46" fmla="*/ 35 w 118"/>
                  <a:gd name="T4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137">
                    <a:moveTo>
                      <a:pt x="118" y="3"/>
                    </a:moveTo>
                    <a:lnTo>
                      <a:pt x="99" y="2"/>
                    </a:lnTo>
                    <a:lnTo>
                      <a:pt x="81" y="2"/>
                    </a:lnTo>
                    <a:lnTo>
                      <a:pt x="64" y="0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4" y="3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2" y="30"/>
                    </a:lnTo>
                    <a:lnTo>
                      <a:pt x="1" y="40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2" y="57"/>
                    </a:lnTo>
                    <a:lnTo>
                      <a:pt x="5" y="66"/>
                    </a:lnTo>
                    <a:lnTo>
                      <a:pt x="13" y="82"/>
                    </a:lnTo>
                    <a:lnTo>
                      <a:pt x="19" y="100"/>
                    </a:lnTo>
                    <a:lnTo>
                      <a:pt x="27" y="118"/>
                    </a:lnTo>
                    <a:lnTo>
                      <a:pt x="35" y="137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82"/>
              <p:cNvSpPr>
                <a:spLocks/>
              </p:cNvSpPr>
              <p:nvPr/>
            </p:nvSpPr>
            <p:spPr bwMode="auto">
              <a:xfrm>
                <a:off x="4541838" y="3619500"/>
                <a:ext cx="161925" cy="22225"/>
              </a:xfrm>
              <a:custGeom>
                <a:avLst/>
                <a:gdLst>
                  <a:gd name="T0" fmla="*/ 1 w 102"/>
                  <a:gd name="T1" fmla="*/ 13 h 14"/>
                  <a:gd name="T2" fmla="*/ 0 w 102"/>
                  <a:gd name="T3" fmla="*/ 9 h 14"/>
                  <a:gd name="T4" fmla="*/ 0 w 102"/>
                  <a:gd name="T5" fmla="*/ 6 h 14"/>
                  <a:gd name="T6" fmla="*/ 1 w 102"/>
                  <a:gd name="T7" fmla="*/ 4 h 14"/>
                  <a:gd name="T8" fmla="*/ 1 w 102"/>
                  <a:gd name="T9" fmla="*/ 2 h 14"/>
                  <a:gd name="T10" fmla="*/ 5 w 102"/>
                  <a:gd name="T11" fmla="*/ 1 h 14"/>
                  <a:gd name="T12" fmla="*/ 9 w 102"/>
                  <a:gd name="T13" fmla="*/ 0 h 14"/>
                  <a:gd name="T14" fmla="*/ 15 w 102"/>
                  <a:gd name="T15" fmla="*/ 0 h 14"/>
                  <a:gd name="T16" fmla="*/ 21 w 102"/>
                  <a:gd name="T17" fmla="*/ 0 h 14"/>
                  <a:gd name="T18" fmla="*/ 26 w 102"/>
                  <a:gd name="T19" fmla="*/ 0 h 14"/>
                  <a:gd name="T20" fmla="*/ 41 w 102"/>
                  <a:gd name="T21" fmla="*/ 1 h 14"/>
                  <a:gd name="T22" fmla="*/ 55 w 102"/>
                  <a:gd name="T23" fmla="*/ 4 h 14"/>
                  <a:gd name="T24" fmla="*/ 68 w 102"/>
                  <a:gd name="T25" fmla="*/ 6 h 14"/>
                  <a:gd name="T26" fmla="*/ 83 w 102"/>
                  <a:gd name="T27" fmla="*/ 9 h 14"/>
                  <a:gd name="T28" fmla="*/ 88 w 102"/>
                  <a:gd name="T29" fmla="*/ 10 h 14"/>
                  <a:gd name="T30" fmla="*/ 93 w 102"/>
                  <a:gd name="T31" fmla="*/ 12 h 14"/>
                  <a:gd name="T32" fmla="*/ 98 w 102"/>
                  <a:gd name="T33" fmla="*/ 13 h 14"/>
                  <a:gd name="T34" fmla="*/ 102 w 102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14">
                    <a:moveTo>
                      <a:pt x="1" y="13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41" y="1"/>
                    </a:lnTo>
                    <a:lnTo>
                      <a:pt x="55" y="4"/>
                    </a:lnTo>
                    <a:lnTo>
                      <a:pt x="68" y="6"/>
                    </a:lnTo>
                    <a:lnTo>
                      <a:pt x="83" y="9"/>
                    </a:lnTo>
                    <a:lnTo>
                      <a:pt x="88" y="10"/>
                    </a:lnTo>
                    <a:lnTo>
                      <a:pt x="93" y="12"/>
                    </a:lnTo>
                    <a:lnTo>
                      <a:pt x="98" y="13"/>
                    </a:lnTo>
                    <a:lnTo>
                      <a:pt x="102" y="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83"/>
              <p:cNvSpPr>
                <a:spLocks/>
              </p:cNvSpPr>
              <p:nvPr/>
            </p:nvSpPr>
            <p:spPr bwMode="auto">
              <a:xfrm>
                <a:off x="4603751" y="3346450"/>
                <a:ext cx="200025" cy="204788"/>
              </a:xfrm>
              <a:custGeom>
                <a:avLst/>
                <a:gdLst>
                  <a:gd name="T0" fmla="*/ 126 w 126"/>
                  <a:gd name="T1" fmla="*/ 29 h 129"/>
                  <a:gd name="T2" fmla="*/ 110 w 126"/>
                  <a:gd name="T3" fmla="*/ 21 h 129"/>
                  <a:gd name="T4" fmla="*/ 93 w 126"/>
                  <a:gd name="T5" fmla="*/ 15 h 129"/>
                  <a:gd name="T6" fmla="*/ 76 w 126"/>
                  <a:gd name="T7" fmla="*/ 9 h 129"/>
                  <a:gd name="T8" fmla="*/ 59 w 126"/>
                  <a:gd name="T9" fmla="*/ 4 h 129"/>
                  <a:gd name="T10" fmla="*/ 54 w 126"/>
                  <a:gd name="T11" fmla="*/ 2 h 129"/>
                  <a:gd name="T12" fmla="*/ 49 w 126"/>
                  <a:gd name="T13" fmla="*/ 2 h 129"/>
                  <a:gd name="T14" fmla="*/ 38 w 126"/>
                  <a:gd name="T15" fmla="*/ 0 h 129"/>
                  <a:gd name="T16" fmla="*/ 34 w 126"/>
                  <a:gd name="T17" fmla="*/ 0 h 129"/>
                  <a:gd name="T18" fmla="*/ 29 w 126"/>
                  <a:gd name="T19" fmla="*/ 0 h 129"/>
                  <a:gd name="T20" fmla="*/ 25 w 126"/>
                  <a:gd name="T21" fmla="*/ 2 h 129"/>
                  <a:gd name="T22" fmla="*/ 21 w 126"/>
                  <a:gd name="T23" fmla="*/ 4 h 129"/>
                  <a:gd name="T24" fmla="*/ 15 w 126"/>
                  <a:gd name="T25" fmla="*/ 9 h 129"/>
                  <a:gd name="T26" fmla="*/ 10 w 126"/>
                  <a:gd name="T27" fmla="*/ 16 h 129"/>
                  <a:gd name="T28" fmla="*/ 4 w 126"/>
                  <a:gd name="T29" fmla="*/ 25 h 129"/>
                  <a:gd name="T30" fmla="*/ 3 w 126"/>
                  <a:gd name="T31" fmla="*/ 29 h 129"/>
                  <a:gd name="T32" fmla="*/ 0 w 126"/>
                  <a:gd name="T33" fmla="*/ 33 h 129"/>
                  <a:gd name="T34" fmla="*/ 0 w 126"/>
                  <a:gd name="T35" fmla="*/ 37 h 129"/>
                  <a:gd name="T36" fmla="*/ 0 w 126"/>
                  <a:gd name="T37" fmla="*/ 42 h 129"/>
                  <a:gd name="T38" fmla="*/ 0 w 126"/>
                  <a:gd name="T39" fmla="*/ 51 h 129"/>
                  <a:gd name="T40" fmla="*/ 2 w 126"/>
                  <a:gd name="T41" fmla="*/ 70 h 129"/>
                  <a:gd name="T42" fmla="*/ 3 w 126"/>
                  <a:gd name="T43" fmla="*/ 88 h 129"/>
                  <a:gd name="T44" fmla="*/ 4 w 126"/>
                  <a:gd name="T45" fmla="*/ 108 h 129"/>
                  <a:gd name="T46" fmla="*/ 6 w 126"/>
                  <a:gd name="T4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29">
                    <a:moveTo>
                      <a:pt x="126" y="29"/>
                    </a:moveTo>
                    <a:lnTo>
                      <a:pt x="110" y="21"/>
                    </a:lnTo>
                    <a:lnTo>
                      <a:pt x="93" y="15"/>
                    </a:lnTo>
                    <a:lnTo>
                      <a:pt x="76" y="9"/>
                    </a:lnTo>
                    <a:lnTo>
                      <a:pt x="59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4"/>
                    </a:lnTo>
                    <a:lnTo>
                      <a:pt x="15" y="9"/>
                    </a:lnTo>
                    <a:lnTo>
                      <a:pt x="10" y="16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2" y="70"/>
                    </a:lnTo>
                    <a:lnTo>
                      <a:pt x="3" y="88"/>
                    </a:lnTo>
                    <a:lnTo>
                      <a:pt x="4" y="108"/>
                    </a:lnTo>
                    <a:lnTo>
                      <a:pt x="6" y="12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84"/>
              <p:cNvSpPr>
                <a:spLocks/>
              </p:cNvSpPr>
              <p:nvPr/>
            </p:nvSpPr>
            <p:spPr bwMode="auto">
              <a:xfrm>
                <a:off x="4603751" y="3398838"/>
                <a:ext cx="150813" cy="71438"/>
              </a:xfrm>
              <a:custGeom>
                <a:avLst/>
                <a:gdLst>
                  <a:gd name="T0" fmla="*/ 0 w 95"/>
                  <a:gd name="T1" fmla="*/ 11 h 45"/>
                  <a:gd name="T2" fmla="*/ 0 w 95"/>
                  <a:gd name="T3" fmla="*/ 7 h 45"/>
                  <a:gd name="T4" fmla="*/ 2 w 95"/>
                  <a:gd name="T5" fmla="*/ 3 h 45"/>
                  <a:gd name="T6" fmla="*/ 3 w 95"/>
                  <a:gd name="T7" fmla="*/ 1 h 45"/>
                  <a:gd name="T8" fmla="*/ 4 w 95"/>
                  <a:gd name="T9" fmla="*/ 0 h 45"/>
                  <a:gd name="T10" fmla="*/ 8 w 95"/>
                  <a:gd name="T11" fmla="*/ 0 h 45"/>
                  <a:gd name="T12" fmla="*/ 12 w 95"/>
                  <a:gd name="T13" fmla="*/ 1 h 45"/>
                  <a:gd name="T14" fmla="*/ 17 w 95"/>
                  <a:gd name="T15" fmla="*/ 3 h 45"/>
                  <a:gd name="T16" fmla="*/ 28 w 95"/>
                  <a:gd name="T17" fmla="*/ 7 h 45"/>
                  <a:gd name="T18" fmla="*/ 41 w 95"/>
                  <a:gd name="T19" fmla="*/ 12 h 45"/>
                  <a:gd name="T20" fmla="*/ 53 w 95"/>
                  <a:gd name="T21" fmla="*/ 18 h 45"/>
                  <a:gd name="T22" fmla="*/ 66 w 95"/>
                  <a:gd name="T23" fmla="*/ 25 h 45"/>
                  <a:gd name="T24" fmla="*/ 78 w 95"/>
                  <a:gd name="T25" fmla="*/ 33 h 45"/>
                  <a:gd name="T26" fmla="*/ 83 w 95"/>
                  <a:gd name="T27" fmla="*/ 35 h 45"/>
                  <a:gd name="T28" fmla="*/ 88 w 95"/>
                  <a:gd name="T29" fmla="*/ 39 h 45"/>
                  <a:gd name="T30" fmla="*/ 92 w 95"/>
                  <a:gd name="T31" fmla="*/ 42 h 45"/>
                  <a:gd name="T32" fmla="*/ 95 w 95"/>
                  <a:gd name="T3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45">
                    <a:moveTo>
                      <a:pt x="0" y="11"/>
                    </a:moveTo>
                    <a:lnTo>
                      <a:pt x="0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28" y="7"/>
                    </a:lnTo>
                    <a:lnTo>
                      <a:pt x="41" y="12"/>
                    </a:lnTo>
                    <a:lnTo>
                      <a:pt x="53" y="18"/>
                    </a:lnTo>
                    <a:lnTo>
                      <a:pt x="66" y="25"/>
                    </a:lnTo>
                    <a:lnTo>
                      <a:pt x="78" y="33"/>
                    </a:lnTo>
                    <a:lnTo>
                      <a:pt x="83" y="35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95" y="45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7" name="Freeform 85"/>
              <p:cNvSpPr>
                <a:spLocks/>
              </p:cNvSpPr>
              <p:nvPr/>
            </p:nvSpPr>
            <p:spPr bwMode="auto">
              <a:xfrm>
                <a:off x="4697413" y="3171825"/>
                <a:ext cx="233363" cy="180975"/>
              </a:xfrm>
              <a:custGeom>
                <a:avLst/>
                <a:gdLst>
                  <a:gd name="T0" fmla="*/ 147 w 147"/>
                  <a:gd name="T1" fmla="*/ 59 h 114"/>
                  <a:gd name="T2" fmla="*/ 134 w 147"/>
                  <a:gd name="T3" fmla="*/ 46 h 114"/>
                  <a:gd name="T4" fmla="*/ 120 w 147"/>
                  <a:gd name="T5" fmla="*/ 34 h 114"/>
                  <a:gd name="T6" fmla="*/ 106 w 147"/>
                  <a:gd name="T7" fmla="*/ 24 h 114"/>
                  <a:gd name="T8" fmla="*/ 92 w 147"/>
                  <a:gd name="T9" fmla="*/ 13 h 114"/>
                  <a:gd name="T10" fmla="*/ 87 w 147"/>
                  <a:gd name="T11" fmla="*/ 9 h 114"/>
                  <a:gd name="T12" fmla="*/ 82 w 147"/>
                  <a:gd name="T13" fmla="*/ 7 h 114"/>
                  <a:gd name="T14" fmla="*/ 74 w 147"/>
                  <a:gd name="T15" fmla="*/ 3 h 114"/>
                  <a:gd name="T16" fmla="*/ 68 w 147"/>
                  <a:gd name="T17" fmla="*/ 2 h 114"/>
                  <a:gd name="T18" fmla="*/ 65 w 147"/>
                  <a:gd name="T19" fmla="*/ 0 h 114"/>
                  <a:gd name="T20" fmla="*/ 59 w 147"/>
                  <a:gd name="T21" fmla="*/ 0 h 114"/>
                  <a:gd name="T22" fmla="*/ 55 w 147"/>
                  <a:gd name="T23" fmla="*/ 2 h 114"/>
                  <a:gd name="T24" fmla="*/ 48 w 147"/>
                  <a:gd name="T25" fmla="*/ 4 h 114"/>
                  <a:gd name="T26" fmla="*/ 40 w 147"/>
                  <a:gd name="T27" fmla="*/ 9 h 114"/>
                  <a:gd name="T28" fmla="*/ 33 w 147"/>
                  <a:gd name="T29" fmla="*/ 15 h 114"/>
                  <a:gd name="T30" fmla="*/ 29 w 147"/>
                  <a:gd name="T31" fmla="*/ 19 h 114"/>
                  <a:gd name="T32" fmla="*/ 27 w 147"/>
                  <a:gd name="T33" fmla="*/ 21 h 114"/>
                  <a:gd name="T34" fmla="*/ 24 w 147"/>
                  <a:gd name="T35" fmla="*/ 26 h 114"/>
                  <a:gd name="T36" fmla="*/ 23 w 147"/>
                  <a:gd name="T37" fmla="*/ 30 h 114"/>
                  <a:gd name="T38" fmla="*/ 20 w 147"/>
                  <a:gd name="T39" fmla="*/ 40 h 114"/>
                  <a:gd name="T40" fmla="*/ 16 w 147"/>
                  <a:gd name="T41" fmla="*/ 57 h 114"/>
                  <a:gd name="T42" fmla="*/ 11 w 147"/>
                  <a:gd name="T43" fmla="*/ 75 h 114"/>
                  <a:gd name="T44" fmla="*/ 6 w 147"/>
                  <a:gd name="T45" fmla="*/ 93 h 114"/>
                  <a:gd name="T46" fmla="*/ 0 w 147"/>
                  <a:gd name="T4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" h="114">
                    <a:moveTo>
                      <a:pt x="147" y="59"/>
                    </a:moveTo>
                    <a:lnTo>
                      <a:pt x="134" y="46"/>
                    </a:lnTo>
                    <a:lnTo>
                      <a:pt x="120" y="34"/>
                    </a:lnTo>
                    <a:lnTo>
                      <a:pt x="106" y="24"/>
                    </a:lnTo>
                    <a:lnTo>
                      <a:pt x="92" y="13"/>
                    </a:lnTo>
                    <a:lnTo>
                      <a:pt x="87" y="9"/>
                    </a:lnTo>
                    <a:lnTo>
                      <a:pt x="82" y="7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5" y="2"/>
                    </a:lnTo>
                    <a:lnTo>
                      <a:pt x="48" y="4"/>
                    </a:lnTo>
                    <a:lnTo>
                      <a:pt x="40" y="9"/>
                    </a:lnTo>
                    <a:lnTo>
                      <a:pt x="33" y="15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0" y="40"/>
                    </a:lnTo>
                    <a:lnTo>
                      <a:pt x="16" y="57"/>
                    </a:lnTo>
                    <a:lnTo>
                      <a:pt x="11" y="75"/>
                    </a:lnTo>
                    <a:lnTo>
                      <a:pt x="6" y="93"/>
                    </a:lnTo>
                    <a:lnTo>
                      <a:pt x="0" y="114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86"/>
              <p:cNvSpPr>
                <a:spLocks/>
              </p:cNvSpPr>
              <p:nvPr/>
            </p:nvSpPr>
            <p:spPr bwMode="auto">
              <a:xfrm>
                <a:off x="4733926" y="3208338"/>
                <a:ext cx="123825" cy="114300"/>
              </a:xfrm>
              <a:custGeom>
                <a:avLst/>
                <a:gdLst>
                  <a:gd name="T0" fmla="*/ 0 w 78"/>
                  <a:gd name="T1" fmla="*/ 9 h 72"/>
                  <a:gd name="T2" fmla="*/ 1 w 78"/>
                  <a:gd name="T3" fmla="*/ 5 h 72"/>
                  <a:gd name="T4" fmla="*/ 4 w 78"/>
                  <a:gd name="T5" fmla="*/ 2 h 72"/>
                  <a:gd name="T6" fmla="*/ 5 w 78"/>
                  <a:gd name="T7" fmla="*/ 1 h 72"/>
                  <a:gd name="T8" fmla="*/ 6 w 78"/>
                  <a:gd name="T9" fmla="*/ 0 h 72"/>
                  <a:gd name="T10" fmla="*/ 10 w 78"/>
                  <a:gd name="T11" fmla="*/ 1 h 72"/>
                  <a:gd name="T12" fmla="*/ 14 w 78"/>
                  <a:gd name="T13" fmla="*/ 3 h 72"/>
                  <a:gd name="T14" fmla="*/ 18 w 78"/>
                  <a:gd name="T15" fmla="*/ 6 h 72"/>
                  <a:gd name="T16" fmla="*/ 23 w 78"/>
                  <a:gd name="T17" fmla="*/ 10 h 72"/>
                  <a:gd name="T18" fmla="*/ 27 w 78"/>
                  <a:gd name="T19" fmla="*/ 14 h 72"/>
                  <a:gd name="T20" fmla="*/ 38 w 78"/>
                  <a:gd name="T21" fmla="*/ 23 h 72"/>
                  <a:gd name="T22" fmla="*/ 47 w 78"/>
                  <a:gd name="T23" fmla="*/ 34 h 72"/>
                  <a:gd name="T24" fmla="*/ 57 w 78"/>
                  <a:gd name="T25" fmla="*/ 44 h 72"/>
                  <a:gd name="T26" fmla="*/ 66 w 78"/>
                  <a:gd name="T27" fmla="*/ 55 h 72"/>
                  <a:gd name="T28" fmla="*/ 73 w 78"/>
                  <a:gd name="T29" fmla="*/ 64 h 72"/>
                  <a:gd name="T30" fmla="*/ 76 w 78"/>
                  <a:gd name="T31" fmla="*/ 68 h 72"/>
                  <a:gd name="T32" fmla="*/ 78 w 7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2">
                    <a:moveTo>
                      <a:pt x="0" y="9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8" y="6"/>
                    </a:lnTo>
                    <a:lnTo>
                      <a:pt x="23" y="10"/>
                    </a:lnTo>
                    <a:lnTo>
                      <a:pt x="27" y="14"/>
                    </a:lnTo>
                    <a:lnTo>
                      <a:pt x="38" y="23"/>
                    </a:lnTo>
                    <a:lnTo>
                      <a:pt x="47" y="34"/>
                    </a:lnTo>
                    <a:lnTo>
                      <a:pt x="57" y="44"/>
                    </a:lnTo>
                    <a:lnTo>
                      <a:pt x="66" y="55"/>
                    </a:lnTo>
                    <a:lnTo>
                      <a:pt x="73" y="64"/>
                    </a:lnTo>
                    <a:lnTo>
                      <a:pt x="76" y="68"/>
                    </a:lnTo>
                    <a:lnTo>
                      <a:pt x="78" y="7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9" name="Freeform 87"/>
              <p:cNvSpPr>
                <a:spLocks/>
              </p:cNvSpPr>
              <p:nvPr/>
            </p:nvSpPr>
            <p:spPr bwMode="auto">
              <a:xfrm>
                <a:off x="4918076" y="3070225"/>
                <a:ext cx="85725" cy="146050"/>
              </a:xfrm>
              <a:custGeom>
                <a:avLst/>
                <a:gdLst>
                  <a:gd name="T0" fmla="*/ 0 w 54"/>
                  <a:gd name="T1" fmla="*/ 7 h 92"/>
                  <a:gd name="T2" fmla="*/ 3 w 54"/>
                  <a:gd name="T3" fmla="*/ 4 h 92"/>
                  <a:gd name="T4" fmla="*/ 5 w 54"/>
                  <a:gd name="T5" fmla="*/ 1 h 92"/>
                  <a:gd name="T6" fmla="*/ 8 w 54"/>
                  <a:gd name="T7" fmla="*/ 0 h 92"/>
                  <a:gd name="T8" fmla="*/ 9 w 54"/>
                  <a:gd name="T9" fmla="*/ 1 h 92"/>
                  <a:gd name="T10" fmla="*/ 12 w 54"/>
                  <a:gd name="T11" fmla="*/ 3 h 92"/>
                  <a:gd name="T12" fmla="*/ 16 w 54"/>
                  <a:gd name="T13" fmla="*/ 7 h 92"/>
                  <a:gd name="T14" fmla="*/ 19 w 54"/>
                  <a:gd name="T15" fmla="*/ 11 h 92"/>
                  <a:gd name="T16" fmla="*/ 21 w 54"/>
                  <a:gd name="T17" fmla="*/ 16 h 92"/>
                  <a:gd name="T18" fmla="*/ 25 w 54"/>
                  <a:gd name="T19" fmla="*/ 21 h 92"/>
                  <a:gd name="T20" fmla="*/ 32 w 54"/>
                  <a:gd name="T21" fmla="*/ 33 h 92"/>
                  <a:gd name="T22" fmla="*/ 37 w 54"/>
                  <a:gd name="T23" fmla="*/ 46 h 92"/>
                  <a:gd name="T24" fmla="*/ 43 w 54"/>
                  <a:gd name="T25" fmla="*/ 59 h 92"/>
                  <a:gd name="T26" fmla="*/ 47 w 54"/>
                  <a:gd name="T27" fmla="*/ 72 h 92"/>
                  <a:gd name="T28" fmla="*/ 51 w 54"/>
                  <a:gd name="T29" fmla="*/ 83 h 92"/>
                  <a:gd name="T30" fmla="*/ 54 w 54"/>
                  <a:gd name="T31" fmla="*/ 88 h 92"/>
                  <a:gd name="T32" fmla="*/ 54 w 54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92">
                    <a:moveTo>
                      <a:pt x="0" y="7"/>
                    </a:move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19" y="11"/>
                    </a:lnTo>
                    <a:lnTo>
                      <a:pt x="21" y="16"/>
                    </a:lnTo>
                    <a:lnTo>
                      <a:pt x="25" y="21"/>
                    </a:lnTo>
                    <a:lnTo>
                      <a:pt x="32" y="33"/>
                    </a:lnTo>
                    <a:lnTo>
                      <a:pt x="37" y="46"/>
                    </a:lnTo>
                    <a:lnTo>
                      <a:pt x="43" y="59"/>
                    </a:lnTo>
                    <a:lnTo>
                      <a:pt x="47" y="72"/>
                    </a:lnTo>
                    <a:lnTo>
                      <a:pt x="51" y="83"/>
                    </a:lnTo>
                    <a:lnTo>
                      <a:pt x="54" y="88"/>
                    </a:lnTo>
                    <a:lnTo>
                      <a:pt x="54" y="92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0" name="Freeform 88"/>
              <p:cNvSpPr>
                <a:spLocks/>
              </p:cNvSpPr>
              <p:nvPr/>
            </p:nvSpPr>
            <p:spPr bwMode="auto">
              <a:xfrm>
                <a:off x="4843463" y="3051175"/>
                <a:ext cx="247650" cy="141288"/>
              </a:xfrm>
              <a:custGeom>
                <a:avLst/>
                <a:gdLst>
                  <a:gd name="T0" fmla="*/ 156 w 156"/>
                  <a:gd name="T1" fmla="*/ 84 h 89"/>
                  <a:gd name="T2" fmla="*/ 147 w 156"/>
                  <a:gd name="T3" fmla="*/ 68 h 89"/>
                  <a:gd name="T4" fmla="*/ 138 w 156"/>
                  <a:gd name="T5" fmla="*/ 54 h 89"/>
                  <a:gd name="T6" fmla="*/ 128 w 156"/>
                  <a:gd name="T7" fmla="*/ 38 h 89"/>
                  <a:gd name="T8" fmla="*/ 118 w 156"/>
                  <a:gd name="T9" fmla="*/ 24 h 89"/>
                  <a:gd name="T10" fmla="*/ 115 w 156"/>
                  <a:gd name="T11" fmla="*/ 19 h 89"/>
                  <a:gd name="T12" fmla="*/ 111 w 156"/>
                  <a:gd name="T13" fmla="*/ 15 h 89"/>
                  <a:gd name="T14" fmla="*/ 105 w 156"/>
                  <a:gd name="T15" fmla="*/ 8 h 89"/>
                  <a:gd name="T16" fmla="*/ 101 w 156"/>
                  <a:gd name="T17" fmla="*/ 6 h 89"/>
                  <a:gd name="T18" fmla="*/ 97 w 156"/>
                  <a:gd name="T19" fmla="*/ 3 h 89"/>
                  <a:gd name="T20" fmla="*/ 93 w 156"/>
                  <a:gd name="T21" fmla="*/ 2 h 89"/>
                  <a:gd name="T22" fmla="*/ 88 w 156"/>
                  <a:gd name="T23" fmla="*/ 0 h 89"/>
                  <a:gd name="T24" fmla="*/ 79 w 156"/>
                  <a:gd name="T25" fmla="*/ 2 h 89"/>
                  <a:gd name="T26" fmla="*/ 71 w 156"/>
                  <a:gd name="T27" fmla="*/ 3 h 89"/>
                  <a:gd name="T28" fmla="*/ 62 w 156"/>
                  <a:gd name="T29" fmla="*/ 7 h 89"/>
                  <a:gd name="T30" fmla="*/ 54 w 156"/>
                  <a:gd name="T31" fmla="*/ 11 h 89"/>
                  <a:gd name="T32" fmla="*/ 51 w 156"/>
                  <a:gd name="T33" fmla="*/ 13 h 89"/>
                  <a:gd name="T34" fmla="*/ 47 w 156"/>
                  <a:gd name="T35" fmla="*/ 17 h 89"/>
                  <a:gd name="T36" fmla="*/ 42 w 156"/>
                  <a:gd name="T37" fmla="*/ 25 h 89"/>
                  <a:gd name="T38" fmla="*/ 33 w 156"/>
                  <a:gd name="T39" fmla="*/ 40 h 89"/>
                  <a:gd name="T40" fmla="*/ 22 w 156"/>
                  <a:gd name="T41" fmla="*/ 55 h 89"/>
                  <a:gd name="T42" fmla="*/ 11 w 156"/>
                  <a:gd name="T43" fmla="*/ 72 h 89"/>
                  <a:gd name="T44" fmla="*/ 0 w 156"/>
                  <a:gd name="T4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6" h="89">
                    <a:moveTo>
                      <a:pt x="156" y="84"/>
                    </a:moveTo>
                    <a:lnTo>
                      <a:pt x="147" y="68"/>
                    </a:lnTo>
                    <a:lnTo>
                      <a:pt x="138" y="54"/>
                    </a:lnTo>
                    <a:lnTo>
                      <a:pt x="128" y="38"/>
                    </a:lnTo>
                    <a:lnTo>
                      <a:pt x="118" y="24"/>
                    </a:lnTo>
                    <a:lnTo>
                      <a:pt x="115" y="19"/>
                    </a:lnTo>
                    <a:lnTo>
                      <a:pt x="111" y="15"/>
                    </a:lnTo>
                    <a:lnTo>
                      <a:pt x="105" y="8"/>
                    </a:lnTo>
                    <a:lnTo>
                      <a:pt x="101" y="6"/>
                    </a:lnTo>
                    <a:lnTo>
                      <a:pt x="97" y="3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79" y="2"/>
                    </a:lnTo>
                    <a:lnTo>
                      <a:pt x="71" y="3"/>
                    </a:lnTo>
                    <a:lnTo>
                      <a:pt x="62" y="7"/>
                    </a:lnTo>
                    <a:lnTo>
                      <a:pt x="54" y="11"/>
                    </a:lnTo>
                    <a:lnTo>
                      <a:pt x="51" y="13"/>
                    </a:lnTo>
                    <a:lnTo>
                      <a:pt x="47" y="17"/>
                    </a:lnTo>
                    <a:lnTo>
                      <a:pt x="42" y="25"/>
                    </a:lnTo>
                    <a:lnTo>
                      <a:pt x="33" y="40"/>
                    </a:lnTo>
                    <a:lnTo>
                      <a:pt x="22" y="55"/>
                    </a:lnTo>
                    <a:lnTo>
                      <a:pt x="11" y="72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rgbClr val="355D6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18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">
            <a:extLst>
              <a:ext uri="{FF2B5EF4-FFF2-40B4-BE49-F238E27FC236}">
                <a16:creationId xmlns:a16="http://schemas.microsoft.com/office/drawing/2014/main" id="{2055DD39-1522-A665-F841-D749D129046C}"/>
              </a:ext>
            </a:extLst>
          </p:cNvPr>
          <p:cNvCxnSpPr/>
          <p:nvPr/>
        </p:nvCxnSpPr>
        <p:spPr bwMode="auto">
          <a:xfrm>
            <a:off x="2567608" y="2843237"/>
            <a:ext cx="7200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Gleichschenkliges Dreieck 25">
            <a:extLst>
              <a:ext uri="{FF2B5EF4-FFF2-40B4-BE49-F238E27FC236}">
                <a16:creationId xmlns:a16="http://schemas.microsoft.com/office/drawing/2014/main" id="{8B7AFE0A-9CEF-BCCB-B84A-A29E12713DDB}"/>
              </a:ext>
            </a:extLst>
          </p:cNvPr>
          <p:cNvSpPr/>
          <p:nvPr/>
        </p:nvSpPr>
        <p:spPr bwMode="auto">
          <a:xfrm flipV="1">
            <a:off x="5728340" y="2920843"/>
            <a:ext cx="864096" cy="1008112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</a:endParaRPr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BD7B8BC1-BE24-EE5E-C475-AAEC93E8C423}"/>
              </a:ext>
            </a:extLst>
          </p:cNvPr>
          <p:cNvSpPr/>
          <p:nvPr/>
        </p:nvSpPr>
        <p:spPr>
          <a:xfrm>
            <a:off x="4428260" y="2655190"/>
            <a:ext cx="1308703" cy="772535"/>
          </a:xfrm>
          <a:custGeom>
            <a:avLst/>
            <a:gdLst>
              <a:gd name="connsiteX0" fmla="*/ 1308703 w 1308703"/>
              <a:gd name="connsiteY0" fmla="*/ 283669 h 838111"/>
              <a:gd name="connsiteX1" fmla="*/ 393255 w 1308703"/>
              <a:gd name="connsiteY1" fmla="*/ 838111 h 838111"/>
              <a:gd name="connsiteX2" fmla="*/ 0 w 1308703"/>
              <a:gd name="connsiteY2" fmla="*/ 277222 h 838111"/>
              <a:gd name="connsiteX3" fmla="*/ 850979 w 1308703"/>
              <a:gd name="connsiteY3" fmla="*/ 0 h 838111"/>
              <a:gd name="connsiteX4" fmla="*/ 1308703 w 1308703"/>
              <a:gd name="connsiteY4" fmla="*/ 283669 h 838111"/>
              <a:gd name="connsiteX0" fmla="*/ 1308703 w 1320330"/>
              <a:gd name="connsiteY0" fmla="*/ 283675 h 838117"/>
              <a:gd name="connsiteX1" fmla="*/ 393255 w 1320330"/>
              <a:gd name="connsiteY1" fmla="*/ 838117 h 838117"/>
              <a:gd name="connsiteX2" fmla="*/ 0 w 1320330"/>
              <a:gd name="connsiteY2" fmla="*/ 277228 h 838117"/>
              <a:gd name="connsiteX3" fmla="*/ 850979 w 1320330"/>
              <a:gd name="connsiteY3" fmla="*/ 6 h 838117"/>
              <a:gd name="connsiteX4" fmla="*/ 1308703 w 1320330"/>
              <a:gd name="connsiteY4" fmla="*/ 283675 h 838117"/>
              <a:gd name="connsiteX0" fmla="*/ 1308703 w 1308703"/>
              <a:gd name="connsiteY0" fmla="*/ 283675 h 838117"/>
              <a:gd name="connsiteX1" fmla="*/ 393255 w 1308703"/>
              <a:gd name="connsiteY1" fmla="*/ 838117 h 838117"/>
              <a:gd name="connsiteX2" fmla="*/ 0 w 1308703"/>
              <a:gd name="connsiteY2" fmla="*/ 277228 h 838117"/>
              <a:gd name="connsiteX3" fmla="*/ 850979 w 1308703"/>
              <a:gd name="connsiteY3" fmla="*/ 6 h 838117"/>
              <a:gd name="connsiteX4" fmla="*/ 1308703 w 1308703"/>
              <a:gd name="connsiteY4" fmla="*/ 283675 h 838117"/>
              <a:gd name="connsiteX0" fmla="*/ 1308703 w 1308703"/>
              <a:gd name="connsiteY0" fmla="*/ 193429 h 747871"/>
              <a:gd name="connsiteX1" fmla="*/ 393255 w 1308703"/>
              <a:gd name="connsiteY1" fmla="*/ 747871 h 747871"/>
              <a:gd name="connsiteX2" fmla="*/ 0 w 1308703"/>
              <a:gd name="connsiteY2" fmla="*/ 186982 h 747871"/>
              <a:gd name="connsiteX3" fmla="*/ 986362 w 1308703"/>
              <a:gd name="connsiteY3" fmla="*/ 18 h 747871"/>
              <a:gd name="connsiteX4" fmla="*/ 1308703 w 1308703"/>
              <a:gd name="connsiteY4" fmla="*/ 193429 h 747871"/>
              <a:gd name="connsiteX0" fmla="*/ 1308703 w 1308703"/>
              <a:gd name="connsiteY0" fmla="*/ 218093 h 772535"/>
              <a:gd name="connsiteX1" fmla="*/ 393255 w 1308703"/>
              <a:gd name="connsiteY1" fmla="*/ 772535 h 772535"/>
              <a:gd name="connsiteX2" fmla="*/ 0 w 1308703"/>
              <a:gd name="connsiteY2" fmla="*/ 211646 h 772535"/>
              <a:gd name="connsiteX3" fmla="*/ 986362 w 1308703"/>
              <a:gd name="connsiteY3" fmla="*/ 24682 h 772535"/>
              <a:gd name="connsiteX4" fmla="*/ 1308703 w 1308703"/>
              <a:gd name="connsiteY4" fmla="*/ 218093 h 772535"/>
              <a:gd name="connsiteX0" fmla="*/ 1308703 w 1308703"/>
              <a:gd name="connsiteY0" fmla="*/ 218093 h 772535"/>
              <a:gd name="connsiteX1" fmla="*/ 393255 w 1308703"/>
              <a:gd name="connsiteY1" fmla="*/ 772535 h 772535"/>
              <a:gd name="connsiteX2" fmla="*/ 0 w 1308703"/>
              <a:gd name="connsiteY2" fmla="*/ 211646 h 772535"/>
              <a:gd name="connsiteX3" fmla="*/ 986362 w 1308703"/>
              <a:gd name="connsiteY3" fmla="*/ 24682 h 772535"/>
              <a:gd name="connsiteX4" fmla="*/ 1308703 w 1308703"/>
              <a:gd name="connsiteY4" fmla="*/ 218093 h 77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703" h="772535">
                <a:moveTo>
                  <a:pt x="1308703" y="218093"/>
                </a:moveTo>
                <a:lnTo>
                  <a:pt x="393255" y="772535"/>
                </a:lnTo>
                <a:lnTo>
                  <a:pt x="0" y="211646"/>
                </a:lnTo>
                <a:cubicBezTo>
                  <a:pt x="205224" y="194455"/>
                  <a:pt x="774692" y="100972"/>
                  <a:pt x="986362" y="24682"/>
                </a:cubicBezTo>
                <a:cubicBezTo>
                  <a:pt x="1198032" y="-51608"/>
                  <a:pt x="1198033" y="59067"/>
                  <a:pt x="1308703" y="218093"/>
                </a:cubicBezTo>
                <a:close/>
              </a:path>
            </a:pathLst>
          </a:custGeom>
          <a:solidFill>
            <a:srgbClr val="355D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ln>
                <a:solidFill>
                  <a:srgbClr val="000000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B940C071-AA80-B92B-8CB5-244B800AA9B8}"/>
              </a:ext>
            </a:extLst>
          </p:cNvPr>
          <p:cNvSpPr/>
          <p:nvPr/>
        </p:nvSpPr>
        <p:spPr bwMode="auto">
          <a:xfrm>
            <a:off x="6023992" y="2924944"/>
            <a:ext cx="288032" cy="504056"/>
          </a:xfrm>
          <a:prstGeom prst="downArrow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</a:endParaRPr>
          </a:p>
        </p:txBody>
      </p:sp>
      <p:sp>
        <p:nvSpPr>
          <p:cNvPr id="7" name="Pfeil nach unten 6">
            <a:extLst>
              <a:ext uri="{FF2B5EF4-FFF2-40B4-BE49-F238E27FC236}">
                <a16:creationId xmlns:a16="http://schemas.microsoft.com/office/drawing/2014/main" id="{621E6A8A-F29F-DE5C-9084-85094E438A8B}"/>
              </a:ext>
            </a:extLst>
          </p:cNvPr>
          <p:cNvSpPr/>
          <p:nvPr/>
        </p:nvSpPr>
        <p:spPr bwMode="auto">
          <a:xfrm rot="8639744">
            <a:off x="4994356" y="2768235"/>
            <a:ext cx="288032" cy="265356"/>
          </a:xfrm>
          <a:prstGeom prst="downArrow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</a:endParaRPr>
          </a:p>
        </p:txBody>
      </p:sp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F4BE7C60-1D38-744F-6CED-8EE46C33A519}"/>
              </a:ext>
            </a:extLst>
          </p:cNvPr>
          <p:cNvSpPr/>
          <p:nvPr/>
        </p:nvSpPr>
        <p:spPr bwMode="auto">
          <a:xfrm>
            <a:off x="6023992" y="4149080"/>
            <a:ext cx="288032" cy="504056"/>
          </a:xfrm>
          <a:prstGeom prst="downArrow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dirty="0">
              <a:solidFill>
                <a:schemeClr val="bg2"/>
              </a:solidFill>
            </a:endParaRPr>
          </a:p>
        </p:txBody>
      </p:sp>
      <p:grpSp>
        <p:nvGrpSpPr>
          <p:cNvPr id="9" name="Gruppierung 2">
            <a:extLst>
              <a:ext uri="{FF2B5EF4-FFF2-40B4-BE49-F238E27FC236}">
                <a16:creationId xmlns:a16="http://schemas.microsoft.com/office/drawing/2014/main" id="{46A67A14-E573-4284-FA62-5A7500F9FD03}"/>
              </a:ext>
            </a:extLst>
          </p:cNvPr>
          <p:cNvGrpSpPr/>
          <p:nvPr/>
        </p:nvGrpSpPr>
        <p:grpSpPr>
          <a:xfrm>
            <a:off x="4636003" y="2862471"/>
            <a:ext cx="1532006" cy="1599569"/>
            <a:chOff x="3112002" y="2862470"/>
            <a:chExt cx="1529703" cy="1599569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0F317F58-D2E4-AF5B-1EC7-31000D64FE7B}"/>
                </a:ext>
              </a:extLst>
            </p:cNvPr>
            <p:cNvSpPr/>
            <p:nvPr/>
          </p:nvSpPr>
          <p:spPr>
            <a:xfrm>
              <a:off x="3287874" y="2862470"/>
              <a:ext cx="1353831" cy="1179801"/>
            </a:xfrm>
            <a:custGeom>
              <a:avLst/>
              <a:gdLst>
                <a:gd name="connsiteX0" fmla="*/ 896107 w 1353831"/>
                <a:gd name="connsiteY0" fmla="*/ 0 h 1166907"/>
                <a:gd name="connsiteX1" fmla="*/ 0 w 1353831"/>
                <a:gd name="connsiteY1" fmla="*/ 541548 h 1166907"/>
                <a:gd name="connsiteX2" fmla="*/ 386809 w 1353831"/>
                <a:gd name="connsiteY2" fmla="*/ 915474 h 1166907"/>
                <a:gd name="connsiteX3" fmla="*/ 973469 w 1353831"/>
                <a:gd name="connsiteY3" fmla="*/ 1166907 h 1166907"/>
                <a:gd name="connsiteX4" fmla="*/ 1263576 w 1353831"/>
                <a:gd name="connsiteY4" fmla="*/ 1160460 h 1166907"/>
                <a:gd name="connsiteX5" fmla="*/ 1353831 w 1353831"/>
                <a:gd name="connsiteY5" fmla="*/ 1050861 h 1166907"/>
                <a:gd name="connsiteX6" fmla="*/ 896107 w 1353831"/>
                <a:gd name="connsiteY6" fmla="*/ 0 h 1166907"/>
                <a:gd name="connsiteX0" fmla="*/ 928341 w 1353831"/>
                <a:gd name="connsiteY0" fmla="*/ 0 h 1179801"/>
                <a:gd name="connsiteX1" fmla="*/ 0 w 1353831"/>
                <a:gd name="connsiteY1" fmla="*/ 554442 h 1179801"/>
                <a:gd name="connsiteX2" fmla="*/ 386809 w 1353831"/>
                <a:gd name="connsiteY2" fmla="*/ 928368 h 1179801"/>
                <a:gd name="connsiteX3" fmla="*/ 973469 w 1353831"/>
                <a:gd name="connsiteY3" fmla="*/ 1179801 h 1179801"/>
                <a:gd name="connsiteX4" fmla="*/ 1263576 w 1353831"/>
                <a:gd name="connsiteY4" fmla="*/ 1173354 h 1179801"/>
                <a:gd name="connsiteX5" fmla="*/ 1353831 w 1353831"/>
                <a:gd name="connsiteY5" fmla="*/ 1063755 h 1179801"/>
                <a:gd name="connsiteX6" fmla="*/ 928341 w 1353831"/>
                <a:gd name="connsiteY6" fmla="*/ 0 h 1179801"/>
                <a:gd name="connsiteX0" fmla="*/ 928341 w 1372309"/>
                <a:gd name="connsiteY0" fmla="*/ 0 h 1200804"/>
                <a:gd name="connsiteX1" fmla="*/ 0 w 1372309"/>
                <a:gd name="connsiteY1" fmla="*/ 554442 h 1200804"/>
                <a:gd name="connsiteX2" fmla="*/ 386809 w 1372309"/>
                <a:gd name="connsiteY2" fmla="*/ 928368 h 1200804"/>
                <a:gd name="connsiteX3" fmla="*/ 973469 w 1372309"/>
                <a:gd name="connsiteY3" fmla="*/ 1179801 h 1200804"/>
                <a:gd name="connsiteX4" fmla="*/ 1263576 w 1372309"/>
                <a:gd name="connsiteY4" fmla="*/ 1173354 h 1200804"/>
                <a:gd name="connsiteX5" fmla="*/ 1353831 w 1372309"/>
                <a:gd name="connsiteY5" fmla="*/ 1063755 h 1200804"/>
                <a:gd name="connsiteX6" fmla="*/ 928341 w 1372309"/>
                <a:gd name="connsiteY6" fmla="*/ 0 h 1200804"/>
                <a:gd name="connsiteX0" fmla="*/ 928341 w 1353831"/>
                <a:gd name="connsiteY0" fmla="*/ 0 h 1200804"/>
                <a:gd name="connsiteX1" fmla="*/ 0 w 1353831"/>
                <a:gd name="connsiteY1" fmla="*/ 554442 h 1200804"/>
                <a:gd name="connsiteX2" fmla="*/ 386809 w 1353831"/>
                <a:gd name="connsiteY2" fmla="*/ 928368 h 1200804"/>
                <a:gd name="connsiteX3" fmla="*/ 973469 w 1353831"/>
                <a:gd name="connsiteY3" fmla="*/ 1179801 h 1200804"/>
                <a:gd name="connsiteX4" fmla="*/ 1263576 w 1353831"/>
                <a:gd name="connsiteY4" fmla="*/ 1173354 h 1200804"/>
                <a:gd name="connsiteX5" fmla="*/ 1353831 w 1353831"/>
                <a:gd name="connsiteY5" fmla="*/ 1063755 h 1200804"/>
                <a:gd name="connsiteX6" fmla="*/ 928341 w 1353831"/>
                <a:gd name="connsiteY6" fmla="*/ 0 h 1200804"/>
                <a:gd name="connsiteX0" fmla="*/ 944299 w 1369789"/>
                <a:gd name="connsiteY0" fmla="*/ 0 h 1200804"/>
                <a:gd name="connsiteX1" fmla="*/ 15958 w 1369789"/>
                <a:gd name="connsiteY1" fmla="*/ 554442 h 1200804"/>
                <a:gd name="connsiteX2" fmla="*/ 402767 w 1369789"/>
                <a:gd name="connsiteY2" fmla="*/ 928368 h 1200804"/>
                <a:gd name="connsiteX3" fmla="*/ 989427 w 1369789"/>
                <a:gd name="connsiteY3" fmla="*/ 1179801 h 1200804"/>
                <a:gd name="connsiteX4" fmla="*/ 1279534 w 1369789"/>
                <a:gd name="connsiteY4" fmla="*/ 1173354 h 1200804"/>
                <a:gd name="connsiteX5" fmla="*/ 1369789 w 1369789"/>
                <a:gd name="connsiteY5" fmla="*/ 1063755 h 1200804"/>
                <a:gd name="connsiteX6" fmla="*/ 944299 w 1369789"/>
                <a:gd name="connsiteY6" fmla="*/ 0 h 1200804"/>
                <a:gd name="connsiteX0" fmla="*/ 928341 w 1353831"/>
                <a:gd name="connsiteY0" fmla="*/ 0 h 1200804"/>
                <a:gd name="connsiteX1" fmla="*/ 0 w 1353831"/>
                <a:gd name="connsiteY1" fmla="*/ 554442 h 1200804"/>
                <a:gd name="connsiteX2" fmla="*/ 386809 w 1353831"/>
                <a:gd name="connsiteY2" fmla="*/ 928368 h 1200804"/>
                <a:gd name="connsiteX3" fmla="*/ 973469 w 1353831"/>
                <a:gd name="connsiteY3" fmla="*/ 1179801 h 1200804"/>
                <a:gd name="connsiteX4" fmla="*/ 1263576 w 1353831"/>
                <a:gd name="connsiteY4" fmla="*/ 1173354 h 1200804"/>
                <a:gd name="connsiteX5" fmla="*/ 1353831 w 1353831"/>
                <a:gd name="connsiteY5" fmla="*/ 1063755 h 1200804"/>
                <a:gd name="connsiteX6" fmla="*/ 928341 w 1353831"/>
                <a:gd name="connsiteY6" fmla="*/ 0 h 1200804"/>
                <a:gd name="connsiteX0" fmla="*/ 928341 w 1353831"/>
                <a:gd name="connsiteY0" fmla="*/ 0 h 1179801"/>
                <a:gd name="connsiteX1" fmla="*/ 0 w 1353831"/>
                <a:gd name="connsiteY1" fmla="*/ 554442 h 1179801"/>
                <a:gd name="connsiteX2" fmla="*/ 386809 w 1353831"/>
                <a:gd name="connsiteY2" fmla="*/ 928368 h 1179801"/>
                <a:gd name="connsiteX3" fmla="*/ 973469 w 1353831"/>
                <a:gd name="connsiteY3" fmla="*/ 1179801 h 1179801"/>
                <a:gd name="connsiteX4" fmla="*/ 1263576 w 1353831"/>
                <a:gd name="connsiteY4" fmla="*/ 1173354 h 1179801"/>
                <a:gd name="connsiteX5" fmla="*/ 1353831 w 1353831"/>
                <a:gd name="connsiteY5" fmla="*/ 1063755 h 1179801"/>
                <a:gd name="connsiteX6" fmla="*/ 928341 w 1353831"/>
                <a:gd name="connsiteY6" fmla="*/ 0 h 117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831" h="1179801">
                  <a:moveTo>
                    <a:pt x="928341" y="0"/>
                  </a:moveTo>
                  <a:lnTo>
                    <a:pt x="0" y="554442"/>
                  </a:lnTo>
                  <a:cubicBezTo>
                    <a:pt x="167618" y="722064"/>
                    <a:pt x="224564" y="824142"/>
                    <a:pt x="386809" y="928368"/>
                  </a:cubicBezTo>
                  <a:cubicBezTo>
                    <a:pt x="549054" y="1032595"/>
                    <a:pt x="827341" y="1138970"/>
                    <a:pt x="973469" y="1179801"/>
                  </a:cubicBezTo>
                  <a:cubicBezTo>
                    <a:pt x="1119597" y="1220632"/>
                    <a:pt x="1200182" y="1218483"/>
                    <a:pt x="1263576" y="1173354"/>
                  </a:cubicBezTo>
                  <a:cubicBezTo>
                    <a:pt x="1326970" y="1128225"/>
                    <a:pt x="1248532" y="1188397"/>
                    <a:pt x="1353831" y="1063755"/>
                  </a:cubicBezTo>
                  <a:lnTo>
                    <a:pt x="928341" y="0"/>
                  </a:lnTo>
                  <a:close/>
                </a:path>
              </a:pathLst>
            </a:custGeom>
            <a:solidFill>
              <a:srgbClr val="8EAB9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ln>
                  <a:solidFill>
                    <a:srgbClr val="000000"/>
                  </a:solidFill>
                </a:ln>
                <a:solidFill>
                  <a:schemeClr val="bg2"/>
                </a:solidFill>
              </a:endParaRPr>
            </a:p>
          </p:txBody>
        </p:sp>
        <p:sp>
          <p:nvSpPr>
            <p:cNvPr id="11" name="Rechteckiger Pfeil 10">
              <a:extLst>
                <a:ext uri="{FF2B5EF4-FFF2-40B4-BE49-F238E27FC236}">
                  <a16:creationId xmlns:a16="http://schemas.microsoft.com/office/drawing/2014/main" id="{0A95F03F-B3A5-16E3-2C9B-C5F2CC60FA39}"/>
                </a:ext>
              </a:extLst>
            </p:cNvPr>
            <p:cNvSpPr/>
            <p:nvPr/>
          </p:nvSpPr>
          <p:spPr bwMode="auto">
            <a:xfrm rot="14129941">
              <a:off x="3805927" y="3280681"/>
              <a:ext cx="400255" cy="448468"/>
            </a:xfrm>
            <a:prstGeom prst="bentArrow">
              <a:avLst>
                <a:gd name="adj1" fmla="val 40347"/>
                <a:gd name="adj2" fmla="val 47449"/>
                <a:gd name="adj3" fmla="val 25000"/>
                <a:gd name="adj4" fmla="val 43750"/>
              </a:avLst>
            </a:prstGeom>
            <a:solidFill>
              <a:srgbClr val="FF77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Pfeil nach unten 11">
              <a:extLst>
                <a:ext uri="{FF2B5EF4-FFF2-40B4-BE49-F238E27FC236}">
                  <a16:creationId xmlns:a16="http://schemas.microsoft.com/office/drawing/2014/main" id="{2F6FEBED-3E3A-EF55-8FC7-1D9473644B87}"/>
                </a:ext>
              </a:extLst>
            </p:cNvPr>
            <p:cNvSpPr/>
            <p:nvPr/>
          </p:nvSpPr>
          <p:spPr bwMode="auto">
            <a:xfrm rot="1507546">
              <a:off x="3694430" y="4122142"/>
              <a:ext cx="288032" cy="339897"/>
            </a:xfrm>
            <a:prstGeom prst="downArrow">
              <a:avLst/>
            </a:prstGeom>
            <a:solidFill>
              <a:srgbClr val="FF77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</a:endParaRPr>
            </a:p>
          </p:txBody>
        </p:sp>
        <p:sp>
          <p:nvSpPr>
            <p:cNvPr id="13" name="Pfeil nach unten 12">
              <a:extLst>
                <a:ext uri="{FF2B5EF4-FFF2-40B4-BE49-F238E27FC236}">
                  <a16:creationId xmlns:a16="http://schemas.microsoft.com/office/drawing/2014/main" id="{8120217F-CE58-6580-B36E-1989DD8B8875}"/>
                </a:ext>
              </a:extLst>
            </p:cNvPr>
            <p:cNvSpPr/>
            <p:nvPr/>
          </p:nvSpPr>
          <p:spPr bwMode="auto">
            <a:xfrm rot="2721746">
              <a:off x="3137935" y="3696961"/>
              <a:ext cx="288032" cy="339897"/>
            </a:xfrm>
            <a:prstGeom prst="downArrow">
              <a:avLst/>
            </a:prstGeom>
            <a:solidFill>
              <a:srgbClr val="FF77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</a:endParaRPr>
            </a:p>
          </p:txBody>
        </p:sp>
      </p:grpSp>
      <p:sp>
        <p:nvSpPr>
          <p:cNvPr id="14" name="Pfeil nach unten 13">
            <a:extLst>
              <a:ext uri="{FF2B5EF4-FFF2-40B4-BE49-F238E27FC236}">
                <a16:creationId xmlns:a16="http://schemas.microsoft.com/office/drawing/2014/main" id="{00704366-135B-ED47-2651-4AB489A36548}"/>
              </a:ext>
            </a:extLst>
          </p:cNvPr>
          <p:cNvSpPr/>
          <p:nvPr/>
        </p:nvSpPr>
        <p:spPr bwMode="auto">
          <a:xfrm rot="3397367">
            <a:off x="4230487" y="3117989"/>
            <a:ext cx="288032" cy="339897"/>
          </a:xfrm>
          <a:prstGeom prst="downArrow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</a:endParaRPr>
          </a:p>
        </p:txBody>
      </p:sp>
      <p:grpSp>
        <p:nvGrpSpPr>
          <p:cNvPr id="15" name="Gruppierung 22">
            <a:extLst>
              <a:ext uri="{FF2B5EF4-FFF2-40B4-BE49-F238E27FC236}">
                <a16:creationId xmlns:a16="http://schemas.microsoft.com/office/drawing/2014/main" id="{45034315-105C-6735-A7BA-0079C840B70C}"/>
              </a:ext>
            </a:extLst>
          </p:cNvPr>
          <p:cNvGrpSpPr/>
          <p:nvPr/>
        </p:nvGrpSpPr>
        <p:grpSpPr>
          <a:xfrm flipH="1">
            <a:off x="6168009" y="2852937"/>
            <a:ext cx="1638649" cy="1599569"/>
            <a:chOff x="3112002" y="2862470"/>
            <a:chExt cx="1529703" cy="1599569"/>
          </a:xfrm>
        </p:grpSpPr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26300F0F-9578-E139-A51E-2A87C00659E2}"/>
                </a:ext>
              </a:extLst>
            </p:cNvPr>
            <p:cNvSpPr/>
            <p:nvPr/>
          </p:nvSpPr>
          <p:spPr>
            <a:xfrm>
              <a:off x="3287874" y="2862470"/>
              <a:ext cx="1353831" cy="1179801"/>
            </a:xfrm>
            <a:custGeom>
              <a:avLst/>
              <a:gdLst>
                <a:gd name="connsiteX0" fmla="*/ 896107 w 1353831"/>
                <a:gd name="connsiteY0" fmla="*/ 0 h 1166907"/>
                <a:gd name="connsiteX1" fmla="*/ 0 w 1353831"/>
                <a:gd name="connsiteY1" fmla="*/ 541548 h 1166907"/>
                <a:gd name="connsiteX2" fmla="*/ 386809 w 1353831"/>
                <a:gd name="connsiteY2" fmla="*/ 915474 h 1166907"/>
                <a:gd name="connsiteX3" fmla="*/ 973469 w 1353831"/>
                <a:gd name="connsiteY3" fmla="*/ 1166907 h 1166907"/>
                <a:gd name="connsiteX4" fmla="*/ 1263576 w 1353831"/>
                <a:gd name="connsiteY4" fmla="*/ 1160460 h 1166907"/>
                <a:gd name="connsiteX5" fmla="*/ 1353831 w 1353831"/>
                <a:gd name="connsiteY5" fmla="*/ 1050861 h 1166907"/>
                <a:gd name="connsiteX6" fmla="*/ 896107 w 1353831"/>
                <a:gd name="connsiteY6" fmla="*/ 0 h 1166907"/>
                <a:gd name="connsiteX0" fmla="*/ 928341 w 1353831"/>
                <a:gd name="connsiteY0" fmla="*/ 0 h 1179801"/>
                <a:gd name="connsiteX1" fmla="*/ 0 w 1353831"/>
                <a:gd name="connsiteY1" fmla="*/ 554442 h 1179801"/>
                <a:gd name="connsiteX2" fmla="*/ 386809 w 1353831"/>
                <a:gd name="connsiteY2" fmla="*/ 928368 h 1179801"/>
                <a:gd name="connsiteX3" fmla="*/ 973469 w 1353831"/>
                <a:gd name="connsiteY3" fmla="*/ 1179801 h 1179801"/>
                <a:gd name="connsiteX4" fmla="*/ 1263576 w 1353831"/>
                <a:gd name="connsiteY4" fmla="*/ 1173354 h 1179801"/>
                <a:gd name="connsiteX5" fmla="*/ 1353831 w 1353831"/>
                <a:gd name="connsiteY5" fmla="*/ 1063755 h 1179801"/>
                <a:gd name="connsiteX6" fmla="*/ 928341 w 1353831"/>
                <a:gd name="connsiteY6" fmla="*/ 0 h 1179801"/>
                <a:gd name="connsiteX0" fmla="*/ 928341 w 1372309"/>
                <a:gd name="connsiteY0" fmla="*/ 0 h 1200804"/>
                <a:gd name="connsiteX1" fmla="*/ 0 w 1372309"/>
                <a:gd name="connsiteY1" fmla="*/ 554442 h 1200804"/>
                <a:gd name="connsiteX2" fmla="*/ 386809 w 1372309"/>
                <a:gd name="connsiteY2" fmla="*/ 928368 h 1200804"/>
                <a:gd name="connsiteX3" fmla="*/ 973469 w 1372309"/>
                <a:gd name="connsiteY3" fmla="*/ 1179801 h 1200804"/>
                <a:gd name="connsiteX4" fmla="*/ 1263576 w 1372309"/>
                <a:gd name="connsiteY4" fmla="*/ 1173354 h 1200804"/>
                <a:gd name="connsiteX5" fmla="*/ 1353831 w 1372309"/>
                <a:gd name="connsiteY5" fmla="*/ 1063755 h 1200804"/>
                <a:gd name="connsiteX6" fmla="*/ 928341 w 1372309"/>
                <a:gd name="connsiteY6" fmla="*/ 0 h 1200804"/>
                <a:gd name="connsiteX0" fmla="*/ 928341 w 1353831"/>
                <a:gd name="connsiteY0" fmla="*/ 0 h 1200804"/>
                <a:gd name="connsiteX1" fmla="*/ 0 w 1353831"/>
                <a:gd name="connsiteY1" fmla="*/ 554442 h 1200804"/>
                <a:gd name="connsiteX2" fmla="*/ 386809 w 1353831"/>
                <a:gd name="connsiteY2" fmla="*/ 928368 h 1200804"/>
                <a:gd name="connsiteX3" fmla="*/ 973469 w 1353831"/>
                <a:gd name="connsiteY3" fmla="*/ 1179801 h 1200804"/>
                <a:gd name="connsiteX4" fmla="*/ 1263576 w 1353831"/>
                <a:gd name="connsiteY4" fmla="*/ 1173354 h 1200804"/>
                <a:gd name="connsiteX5" fmla="*/ 1353831 w 1353831"/>
                <a:gd name="connsiteY5" fmla="*/ 1063755 h 1200804"/>
                <a:gd name="connsiteX6" fmla="*/ 928341 w 1353831"/>
                <a:gd name="connsiteY6" fmla="*/ 0 h 1200804"/>
                <a:gd name="connsiteX0" fmla="*/ 944299 w 1369789"/>
                <a:gd name="connsiteY0" fmla="*/ 0 h 1200804"/>
                <a:gd name="connsiteX1" fmla="*/ 15958 w 1369789"/>
                <a:gd name="connsiteY1" fmla="*/ 554442 h 1200804"/>
                <a:gd name="connsiteX2" fmla="*/ 402767 w 1369789"/>
                <a:gd name="connsiteY2" fmla="*/ 928368 h 1200804"/>
                <a:gd name="connsiteX3" fmla="*/ 989427 w 1369789"/>
                <a:gd name="connsiteY3" fmla="*/ 1179801 h 1200804"/>
                <a:gd name="connsiteX4" fmla="*/ 1279534 w 1369789"/>
                <a:gd name="connsiteY4" fmla="*/ 1173354 h 1200804"/>
                <a:gd name="connsiteX5" fmla="*/ 1369789 w 1369789"/>
                <a:gd name="connsiteY5" fmla="*/ 1063755 h 1200804"/>
                <a:gd name="connsiteX6" fmla="*/ 944299 w 1369789"/>
                <a:gd name="connsiteY6" fmla="*/ 0 h 1200804"/>
                <a:gd name="connsiteX0" fmla="*/ 928341 w 1353831"/>
                <a:gd name="connsiteY0" fmla="*/ 0 h 1200804"/>
                <a:gd name="connsiteX1" fmla="*/ 0 w 1353831"/>
                <a:gd name="connsiteY1" fmla="*/ 554442 h 1200804"/>
                <a:gd name="connsiteX2" fmla="*/ 386809 w 1353831"/>
                <a:gd name="connsiteY2" fmla="*/ 928368 h 1200804"/>
                <a:gd name="connsiteX3" fmla="*/ 973469 w 1353831"/>
                <a:gd name="connsiteY3" fmla="*/ 1179801 h 1200804"/>
                <a:gd name="connsiteX4" fmla="*/ 1263576 w 1353831"/>
                <a:gd name="connsiteY4" fmla="*/ 1173354 h 1200804"/>
                <a:gd name="connsiteX5" fmla="*/ 1353831 w 1353831"/>
                <a:gd name="connsiteY5" fmla="*/ 1063755 h 1200804"/>
                <a:gd name="connsiteX6" fmla="*/ 928341 w 1353831"/>
                <a:gd name="connsiteY6" fmla="*/ 0 h 1200804"/>
                <a:gd name="connsiteX0" fmla="*/ 928341 w 1353831"/>
                <a:gd name="connsiteY0" fmla="*/ 0 h 1179801"/>
                <a:gd name="connsiteX1" fmla="*/ 0 w 1353831"/>
                <a:gd name="connsiteY1" fmla="*/ 554442 h 1179801"/>
                <a:gd name="connsiteX2" fmla="*/ 386809 w 1353831"/>
                <a:gd name="connsiteY2" fmla="*/ 928368 h 1179801"/>
                <a:gd name="connsiteX3" fmla="*/ 973469 w 1353831"/>
                <a:gd name="connsiteY3" fmla="*/ 1179801 h 1179801"/>
                <a:gd name="connsiteX4" fmla="*/ 1263576 w 1353831"/>
                <a:gd name="connsiteY4" fmla="*/ 1173354 h 1179801"/>
                <a:gd name="connsiteX5" fmla="*/ 1353831 w 1353831"/>
                <a:gd name="connsiteY5" fmla="*/ 1063755 h 1179801"/>
                <a:gd name="connsiteX6" fmla="*/ 928341 w 1353831"/>
                <a:gd name="connsiteY6" fmla="*/ 0 h 117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831" h="1179801">
                  <a:moveTo>
                    <a:pt x="928341" y="0"/>
                  </a:moveTo>
                  <a:lnTo>
                    <a:pt x="0" y="554442"/>
                  </a:lnTo>
                  <a:cubicBezTo>
                    <a:pt x="167618" y="722064"/>
                    <a:pt x="224564" y="824142"/>
                    <a:pt x="386809" y="928368"/>
                  </a:cubicBezTo>
                  <a:cubicBezTo>
                    <a:pt x="549054" y="1032595"/>
                    <a:pt x="827341" y="1138970"/>
                    <a:pt x="973469" y="1179801"/>
                  </a:cubicBezTo>
                  <a:cubicBezTo>
                    <a:pt x="1119597" y="1220632"/>
                    <a:pt x="1200182" y="1218483"/>
                    <a:pt x="1263576" y="1173354"/>
                  </a:cubicBezTo>
                  <a:cubicBezTo>
                    <a:pt x="1326970" y="1128225"/>
                    <a:pt x="1248532" y="1188397"/>
                    <a:pt x="1353831" y="1063755"/>
                  </a:cubicBezTo>
                  <a:lnTo>
                    <a:pt x="928341" y="0"/>
                  </a:lnTo>
                  <a:close/>
                </a:path>
              </a:pathLst>
            </a:custGeom>
            <a:solidFill>
              <a:srgbClr val="8EAB9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ln>
                  <a:solidFill>
                    <a:srgbClr val="000000"/>
                  </a:solidFill>
                </a:ln>
                <a:solidFill>
                  <a:schemeClr val="bg2"/>
                </a:solidFill>
              </a:endParaRPr>
            </a:p>
          </p:txBody>
        </p:sp>
        <p:sp>
          <p:nvSpPr>
            <p:cNvPr id="17" name="Rechteckiger Pfeil 16">
              <a:extLst>
                <a:ext uri="{FF2B5EF4-FFF2-40B4-BE49-F238E27FC236}">
                  <a16:creationId xmlns:a16="http://schemas.microsoft.com/office/drawing/2014/main" id="{CAE75FC1-759D-A847-76E3-E5CAF094D83E}"/>
                </a:ext>
              </a:extLst>
            </p:cNvPr>
            <p:cNvSpPr/>
            <p:nvPr/>
          </p:nvSpPr>
          <p:spPr bwMode="auto">
            <a:xfrm rot="14129941">
              <a:off x="3805927" y="3280681"/>
              <a:ext cx="400255" cy="448468"/>
            </a:xfrm>
            <a:prstGeom prst="bentArrow">
              <a:avLst>
                <a:gd name="adj1" fmla="val 40347"/>
                <a:gd name="adj2" fmla="val 47449"/>
                <a:gd name="adj3" fmla="val 25000"/>
                <a:gd name="adj4" fmla="val 43750"/>
              </a:avLst>
            </a:prstGeom>
            <a:solidFill>
              <a:srgbClr val="FF77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Pfeil nach unten 17">
              <a:extLst>
                <a:ext uri="{FF2B5EF4-FFF2-40B4-BE49-F238E27FC236}">
                  <a16:creationId xmlns:a16="http://schemas.microsoft.com/office/drawing/2014/main" id="{BD433DBA-CBD3-CFBD-860D-E29F473F1FE6}"/>
                </a:ext>
              </a:extLst>
            </p:cNvPr>
            <p:cNvSpPr/>
            <p:nvPr/>
          </p:nvSpPr>
          <p:spPr bwMode="auto">
            <a:xfrm rot="1507546">
              <a:off x="3694430" y="4122142"/>
              <a:ext cx="288032" cy="339897"/>
            </a:xfrm>
            <a:prstGeom prst="downArrow">
              <a:avLst/>
            </a:prstGeom>
            <a:solidFill>
              <a:srgbClr val="FF77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</a:endParaRPr>
            </a:p>
          </p:txBody>
        </p:sp>
        <p:sp>
          <p:nvSpPr>
            <p:cNvPr id="19" name="Pfeil nach unten 18">
              <a:extLst>
                <a:ext uri="{FF2B5EF4-FFF2-40B4-BE49-F238E27FC236}">
                  <a16:creationId xmlns:a16="http://schemas.microsoft.com/office/drawing/2014/main" id="{550560FA-7668-FF04-3F8F-BF5328CD79CD}"/>
                </a:ext>
              </a:extLst>
            </p:cNvPr>
            <p:cNvSpPr/>
            <p:nvPr/>
          </p:nvSpPr>
          <p:spPr bwMode="auto">
            <a:xfrm rot="2721746">
              <a:off x="3137935" y="3696961"/>
              <a:ext cx="288032" cy="339897"/>
            </a:xfrm>
            <a:prstGeom prst="downArrow">
              <a:avLst/>
            </a:prstGeom>
            <a:solidFill>
              <a:srgbClr val="FF77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20" name="Gruppierung 7">
            <a:extLst>
              <a:ext uri="{FF2B5EF4-FFF2-40B4-BE49-F238E27FC236}">
                <a16:creationId xmlns:a16="http://schemas.microsoft.com/office/drawing/2014/main" id="{9A10831C-C8FA-E65F-51D5-11840FDCE48F}"/>
              </a:ext>
            </a:extLst>
          </p:cNvPr>
          <p:cNvGrpSpPr/>
          <p:nvPr/>
        </p:nvGrpSpPr>
        <p:grpSpPr>
          <a:xfrm flipH="1">
            <a:off x="6610604" y="2630465"/>
            <a:ext cx="1664589" cy="800470"/>
            <a:chOff x="7028677" y="3789040"/>
            <a:chExt cx="1516322" cy="800470"/>
          </a:xfrm>
        </p:grpSpPr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EE12F257-68CD-8A03-23E8-F70AD7E766AF}"/>
                </a:ext>
              </a:extLst>
            </p:cNvPr>
            <p:cNvSpPr/>
            <p:nvPr/>
          </p:nvSpPr>
          <p:spPr>
            <a:xfrm>
              <a:off x="7236296" y="3789040"/>
              <a:ext cx="1308703" cy="772535"/>
            </a:xfrm>
            <a:custGeom>
              <a:avLst/>
              <a:gdLst>
                <a:gd name="connsiteX0" fmla="*/ 1308703 w 1308703"/>
                <a:gd name="connsiteY0" fmla="*/ 283669 h 838111"/>
                <a:gd name="connsiteX1" fmla="*/ 393255 w 1308703"/>
                <a:gd name="connsiteY1" fmla="*/ 838111 h 838111"/>
                <a:gd name="connsiteX2" fmla="*/ 0 w 1308703"/>
                <a:gd name="connsiteY2" fmla="*/ 277222 h 838111"/>
                <a:gd name="connsiteX3" fmla="*/ 850979 w 1308703"/>
                <a:gd name="connsiteY3" fmla="*/ 0 h 838111"/>
                <a:gd name="connsiteX4" fmla="*/ 1308703 w 1308703"/>
                <a:gd name="connsiteY4" fmla="*/ 283669 h 838111"/>
                <a:gd name="connsiteX0" fmla="*/ 1308703 w 1320330"/>
                <a:gd name="connsiteY0" fmla="*/ 283675 h 838117"/>
                <a:gd name="connsiteX1" fmla="*/ 393255 w 1320330"/>
                <a:gd name="connsiteY1" fmla="*/ 838117 h 838117"/>
                <a:gd name="connsiteX2" fmla="*/ 0 w 1320330"/>
                <a:gd name="connsiteY2" fmla="*/ 277228 h 838117"/>
                <a:gd name="connsiteX3" fmla="*/ 850979 w 1320330"/>
                <a:gd name="connsiteY3" fmla="*/ 6 h 838117"/>
                <a:gd name="connsiteX4" fmla="*/ 1308703 w 1320330"/>
                <a:gd name="connsiteY4" fmla="*/ 283675 h 838117"/>
                <a:gd name="connsiteX0" fmla="*/ 1308703 w 1308703"/>
                <a:gd name="connsiteY0" fmla="*/ 283675 h 838117"/>
                <a:gd name="connsiteX1" fmla="*/ 393255 w 1308703"/>
                <a:gd name="connsiteY1" fmla="*/ 838117 h 838117"/>
                <a:gd name="connsiteX2" fmla="*/ 0 w 1308703"/>
                <a:gd name="connsiteY2" fmla="*/ 277228 h 838117"/>
                <a:gd name="connsiteX3" fmla="*/ 850979 w 1308703"/>
                <a:gd name="connsiteY3" fmla="*/ 6 h 838117"/>
                <a:gd name="connsiteX4" fmla="*/ 1308703 w 1308703"/>
                <a:gd name="connsiteY4" fmla="*/ 283675 h 838117"/>
                <a:gd name="connsiteX0" fmla="*/ 1308703 w 1308703"/>
                <a:gd name="connsiteY0" fmla="*/ 193429 h 747871"/>
                <a:gd name="connsiteX1" fmla="*/ 393255 w 1308703"/>
                <a:gd name="connsiteY1" fmla="*/ 747871 h 747871"/>
                <a:gd name="connsiteX2" fmla="*/ 0 w 1308703"/>
                <a:gd name="connsiteY2" fmla="*/ 186982 h 747871"/>
                <a:gd name="connsiteX3" fmla="*/ 986362 w 1308703"/>
                <a:gd name="connsiteY3" fmla="*/ 18 h 747871"/>
                <a:gd name="connsiteX4" fmla="*/ 1308703 w 1308703"/>
                <a:gd name="connsiteY4" fmla="*/ 193429 h 747871"/>
                <a:gd name="connsiteX0" fmla="*/ 1308703 w 1308703"/>
                <a:gd name="connsiteY0" fmla="*/ 218093 h 772535"/>
                <a:gd name="connsiteX1" fmla="*/ 393255 w 1308703"/>
                <a:gd name="connsiteY1" fmla="*/ 772535 h 772535"/>
                <a:gd name="connsiteX2" fmla="*/ 0 w 1308703"/>
                <a:gd name="connsiteY2" fmla="*/ 211646 h 772535"/>
                <a:gd name="connsiteX3" fmla="*/ 986362 w 1308703"/>
                <a:gd name="connsiteY3" fmla="*/ 24682 h 772535"/>
                <a:gd name="connsiteX4" fmla="*/ 1308703 w 1308703"/>
                <a:gd name="connsiteY4" fmla="*/ 218093 h 772535"/>
                <a:gd name="connsiteX0" fmla="*/ 1308703 w 1308703"/>
                <a:gd name="connsiteY0" fmla="*/ 218093 h 772535"/>
                <a:gd name="connsiteX1" fmla="*/ 393255 w 1308703"/>
                <a:gd name="connsiteY1" fmla="*/ 772535 h 772535"/>
                <a:gd name="connsiteX2" fmla="*/ 0 w 1308703"/>
                <a:gd name="connsiteY2" fmla="*/ 211646 h 772535"/>
                <a:gd name="connsiteX3" fmla="*/ 986362 w 1308703"/>
                <a:gd name="connsiteY3" fmla="*/ 24682 h 772535"/>
                <a:gd name="connsiteX4" fmla="*/ 1308703 w 1308703"/>
                <a:gd name="connsiteY4" fmla="*/ 218093 h 77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703" h="772535">
                  <a:moveTo>
                    <a:pt x="1308703" y="218093"/>
                  </a:moveTo>
                  <a:lnTo>
                    <a:pt x="393255" y="772535"/>
                  </a:lnTo>
                  <a:lnTo>
                    <a:pt x="0" y="211646"/>
                  </a:lnTo>
                  <a:cubicBezTo>
                    <a:pt x="205224" y="194455"/>
                    <a:pt x="774692" y="100972"/>
                    <a:pt x="986362" y="24682"/>
                  </a:cubicBezTo>
                  <a:cubicBezTo>
                    <a:pt x="1198032" y="-51608"/>
                    <a:pt x="1198033" y="59067"/>
                    <a:pt x="1308703" y="218093"/>
                  </a:cubicBezTo>
                  <a:close/>
                </a:path>
              </a:pathLst>
            </a:custGeom>
            <a:solidFill>
              <a:srgbClr val="355D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ln>
                  <a:solidFill>
                    <a:srgbClr val="000000"/>
                  </a:solidFill>
                </a:ln>
                <a:solidFill>
                  <a:schemeClr val="bg2"/>
                </a:solidFill>
              </a:endParaRPr>
            </a:p>
          </p:txBody>
        </p:sp>
        <p:sp>
          <p:nvSpPr>
            <p:cNvPr id="22" name="Pfeil nach unten 21">
              <a:extLst>
                <a:ext uri="{FF2B5EF4-FFF2-40B4-BE49-F238E27FC236}">
                  <a16:creationId xmlns:a16="http://schemas.microsoft.com/office/drawing/2014/main" id="{738FA289-F45B-8621-4B0F-068C5F3CB161}"/>
                </a:ext>
              </a:extLst>
            </p:cNvPr>
            <p:cNvSpPr/>
            <p:nvPr/>
          </p:nvSpPr>
          <p:spPr bwMode="auto">
            <a:xfrm rot="8639744">
              <a:off x="7818479" y="3925792"/>
              <a:ext cx="288032" cy="265356"/>
            </a:xfrm>
            <a:prstGeom prst="downArrow">
              <a:avLst/>
            </a:prstGeom>
            <a:solidFill>
              <a:srgbClr val="FF77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</a:endParaRPr>
            </a:p>
          </p:txBody>
        </p:sp>
        <p:sp>
          <p:nvSpPr>
            <p:cNvPr id="23" name="Pfeil nach unten 22">
              <a:extLst>
                <a:ext uri="{FF2B5EF4-FFF2-40B4-BE49-F238E27FC236}">
                  <a16:creationId xmlns:a16="http://schemas.microsoft.com/office/drawing/2014/main" id="{33FD7F7D-D760-7719-CC0F-6FD8E352D4F2}"/>
                </a:ext>
              </a:extLst>
            </p:cNvPr>
            <p:cNvSpPr/>
            <p:nvPr/>
          </p:nvSpPr>
          <p:spPr bwMode="auto">
            <a:xfrm rot="3397367">
              <a:off x="7054610" y="4275545"/>
              <a:ext cx="288032" cy="339897"/>
            </a:xfrm>
            <a:prstGeom prst="downArrow">
              <a:avLst/>
            </a:prstGeom>
            <a:solidFill>
              <a:srgbClr val="FF77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524602" y="990054"/>
            <a:ext cx="1289711" cy="1867070"/>
            <a:chOff x="5100638" y="866775"/>
            <a:chExt cx="985838" cy="1427163"/>
          </a:xfrm>
        </p:grpSpPr>
        <p:sp>
          <p:nvSpPr>
            <p:cNvPr id="112" name="Freeform 41"/>
            <p:cNvSpPr>
              <a:spLocks/>
            </p:cNvSpPr>
            <p:nvPr/>
          </p:nvSpPr>
          <p:spPr bwMode="auto">
            <a:xfrm>
              <a:off x="5106988" y="866775"/>
              <a:ext cx="979488" cy="1427163"/>
            </a:xfrm>
            <a:custGeom>
              <a:avLst/>
              <a:gdLst>
                <a:gd name="T0" fmla="*/ 36 w 617"/>
                <a:gd name="T1" fmla="*/ 817 h 899"/>
                <a:gd name="T2" fmla="*/ 38 w 617"/>
                <a:gd name="T3" fmla="*/ 853 h 899"/>
                <a:gd name="T4" fmla="*/ 67 w 617"/>
                <a:gd name="T5" fmla="*/ 863 h 899"/>
                <a:gd name="T6" fmla="*/ 148 w 617"/>
                <a:gd name="T7" fmla="*/ 885 h 899"/>
                <a:gd name="T8" fmla="*/ 233 w 617"/>
                <a:gd name="T9" fmla="*/ 899 h 899"/>
                <a:gd name="T10" fmla="*/ 307 w 617"/>
                <a:gd name="T11" fmla="*/ 899 h 899"/>
                <a:gd name="T12" fmla="*/ 405 w 617"/>
                <a:gd name="T13" fmla="*/ 891 h 899"/>
                <a:gd name="T14" fmla="*/ 535 w 617"/>
                <a:gd name="T15" fmla="*/ 862 h 899"/>
                <a:gd name="T16" fmla="*/ 570 w 617"/>
                <a:gd name="T17" fmla="*/ 855 h 899"/>
                <a:gd name="T18" fmla="*/ 571 w 617"/>
                <a:gd name="T19" fmla="*/ 838 h 899"/>
                <a:gd name="T20" fmla="*/ 581 w 617"/>
                <a:gd name="T21" fmla="*/ 833 h 899"/>
                <a:gd name="T22" fmla="*/ 586 w 617"/>
                <a:gd name="T23" fmla="*/ 824 h 899"/>
                <a:gd name="T24" fmla="*/ 586 w 617"/>
                <a:gd name="T25" fmla="*/ 806 h 899"/>
                <a:gd name="T26" fmla="*/ 584 w 617"/>
                <a:gd name="T27" fmla="*/ 774 h 899"/>
                <a:gd name="T28" fmla="*/ 596 w 617"/>
                <a:gd name="T29" fmla="*/ 770 h 899"/>
                <a:gd name="T30" fmla="*/ 601 w 617"/>
                <a:gd name="T31" fmla="*/ 755 h 899"/>
                <a:gd name="T32" fmla="*/ 600 w 617"/>
                <a:gd name="T33" fmla="*/ 681 h 899"/>
                <a:gd name="T34" fmla="*/ 611 w 617"/>
                <a:gd name="T35" fmla="*/ 671 h 899"/>
                <a:gd name="T36" fmla="*/ 609 w 617"/>
                <a:gd name="T37" fmla="*/ 563 h 899"/>
                <a:gd name="T38" fmla="*/ 617 w 617"/>
                <a:gd name="T39" fmla="*/ 536 h 899"/>
                <a:gd name="T40" fmla="*/ 615 w 617"/>
                <a:gd name="T41" fmla="*/ 494 h 899"/>
                <a:gd name="T42" fmla="*/ 609 w 617"/>
                <a:gd name="T43" fmla="*/ 489 h 899"/>
                <a:gd name="T44" fmla="*/ 611 w 617"/>
                <a:gd name="T45" fmla="*/ 338 h 899"/>
                <a:gd name="T46" fmla="*/ 608 w 617"/>
                <a:gd name="T47" fmla="*/ 223 h 899"/>
                <a:gd name="T48" fmla="*/ 603 w 617"/>
                <a:gd name="T49" fmla="*/ 222 h 899"/>
                <a:gd name="T50" fmla="*/ 600 w 617"/>
                <a:gd name="T51" fmla="*/ 146 h 899"/>
                <a:gd name="T52" fmla="*/ 598 w 617"/>
                <a:gd name="T53" fmla="*/ 121 h 899"/>
                <a:gd name="T54" fmla="*/ 588 w 617"/>
                <a:gd name="T55" fmla="*/ 121 h 899"/>
                <a:gd name="T56" fmla="*/ 587 w 617"/>
                <a:gd name="T57" fmla="*/ 72 h 899"/>
                <a:gd name="T58" fmla="*/ 582 w 617"/>
                <a:gd name="T59" fmla="*/ 60 h 899"/>
                <a:gd name="T60" fmla="*/ 573 w 617"/>
                <a:gd name="T61" fmla="*/ 59 h 899"/>
                <a:gd name="T62" fmla="*/ 573 w 617"/>
                <a:gd name="T63" fmla="*/ 46 h 899"/>
                <a:gd name="T64" fmla="*/ 434 w 617"/>
                <a:gd name="T65" fmla="*/ 11 h 899"/>
                <a:gd name="T66" fmla="*/ 376 w 617"/>
                <a:gd name="T67" fmla="*/ 5 h 899"/>
                <a:gd name="T68" fmla="*/ 300 w 617"/>
                <a:gd name="T69" fmla="*/ 0 h 899"/>
                <a:gd name="T70" fmla="*/ 226 w 617"/>
                <a:gd name="T71" fmla="*/ 4 h 899"/>
                <a:gd name="T72" fmla="*/ 151 w 617"/>
                <a:gd name="T73" fmla="*/ 15 h 899"/>
                <a:gd name="T74" fmla="*/ 101 w 617"/>
                <a:gd name="T75" fmla="*/ 26 h 899"/>
                <a:gd name="T76" fmla="*/ 41 w 617"/>
                <a:gd name="T77" fmla="*/ 43 h 899"/>
                <a:gd name="T78" fmla="*/ 36 w 617"/>
                <a:gd name="T79" fmla="*/ 50 h 899"/>
                <a:gd name="T80" fmla="*/ 36 w 617"/>
                <a:gd name="T81" fmla="*/ 79 h 899"/>
                <a:gd name="T82" fmla="*/ 24 w 617"/>
                <a:gd name="T83" fmla="*/ 83 h 899"/>
                <a:gd name="T84" fmla="*/ 23 w 617"/>
                <a:gd name="T85" fmla="*/ 101 h 899"/>
                <a:gd name="T86" fmla="*/ 23 w 617"/>
                <a:gd name="T87" fmla="*/ 163 h 899"/>
                <a:gd name="T88" fmla="*/ 12 w 617"/>
                <a:gd name="T89" fmla="*/ 165 h 899"/>
                <a:gd name="T90" fmla="*/ 11 w 617"/>
                <a:gd name="T91" fmla="*/ 280 h 899"/>
                <a:gd name="T92" fmla="*/ 4 w 617"/>
                <a:gd name="T93" fmla="*/ 280 h 899"/>
                <a:gd name="T94" fmla="*/ 4 w 617"/>
                <a:gd name="T95" fmla="*/ 421 h 899"/>
                <a:gd name="T96" fmla="*/ 2 w 617"/>
                <a:gd name="T97" fmla="*/ 427 h 899"/>
                <a:gd name="T98" fmla="*/ 0 w 617"/>
                <a:gd name="T99" fmla="*/ 468 h 899"/>
                <a:gd name="T100" fmla="*/ 2 w 617"/>
                <a:gd name="T101" fmla="*/ 610 h 899"/>
                <a:gd name="T102" fmla="*/ 10 w 617"/>
                <a:gd name="T103" fmla="*/ 614 h 899"/>
                <a:gd name="T104" fmla="*/ 11 w 617"/>
                <a:gd name="T105" fmla="*/ 732 h 899"/>
                <a:gd name="T106" fmla="*/ 19 w 617"/>
                <a:gd name="T107" fmla="*/ 735 h 899"/>
                <a:gd name="T108" fmla="*/ 21 w 617"/>
                <a:gd name="T109" fmla="*/ 751 h 899"/>
                <a:gd name="T110" fmla="*/ 21 w 617"/>
                <a:gd name="T111" fmla="*/ 800 h 899"/>
                <a:gd name="T112" fmla="*/ 28 w 617"/>
                <a:gd name="T113" fmla="*/ 815 h 899"/>
                <a:gd name="T114" fmla="*/ 36 w 617"/>
                <a:gd name="T115" fmla="*/ 817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7" h="899">
                  <a:moveTo>
                    <a:pt x="36" y="817"/>
                  </a:moveTo>
                  <a:lnTo>
                    <a:pt x="38" y="853"/>
                  </a:lnTo>
                  <a:lnTo>
                    <a:pt x="67" y="863"/>
                  </a:lnTo>
                  <a:lnTo>
                    <a:pt x="148" y="885"/>
                  </a:lnTo>
                  <a:lnTo>
                    <a:pt x="233" y="899"/>
                  </a:lnTo>
                  <a:lnTo>
                    <a:pt x="307" y="899"/>
                  </a:lnTo>
                  <a:lnTo>
                    <a:pt x="405" y="891"/>
                  </a:lnTo>
                  <a:lnTo>
                    <a:pt x="535" y="862"/>
                  </a:lnTo>
                  <a:lnTo>
                    <a:pt x="570" y="855"/>
                  </a:lnTo>
                  <a:lnTo>
                    <a:pt x="571" y="838"/>
                  </a:lnTo>
                  <a:lnTo>
                    <a:pt x="581" y="833"/>
                  </a:lnTo>
                  <a:lnTo>
                    <a:pt x="586" y="824"/>
                  </a:lnTo>
                  <a:lnTo>
                    <a:pt x="586" y="806"/>
                  </a:lnTo>
                  <a:lnTo>
                    <a:pt x="584" y="774"/>
                  </a:lnTo>
                  <a:lnTo>
                    <a:pt x="596" y="770"/>
                  </a:lnTo>
                  <a:lnTo>
                    <a:pt x="601" y="755"/>
                  </a:lnTo>
                  <a:lnTo>
                    <a:pt x="600" y="681"/>
                  </a:lnTo>
                  <a:lnTo>
                    <a:pt x="611" y="671"/>
                  </a:lnTo>
                  <a:lnTo>
                    <a:pt x="609" y="563"/>
                  </a:lnTo>
                  <a:lnTo>
                    <a:pt x="617" y="536"/>
                  </a:lnTo>
                  <a:lnTo>
                    <a:pt x="615" y="494"/>
                  </a:lnTo>
                  <a:lnTo>
                    <a:pt x="609" y="489"/>
                  </a:lnTo>
                  <a:lnTo>
                    <a:pt x="611" y="338"/>
                  </a:lnTo>
                  <a:lnTo>
                    <a:pt x="608" y="223"/>
                  </a:lnTo>
                  <a:lnTo>
                    <a:pt x="603" y="222"/>
                  </a:lnTo>
                  <a:lnTo>
                    <a:pt x="600" y="146"/>
                  </a:lnTo>
                  <a:lnTo>
                    <a:pt x="598" y="121"/>
                  </a:lnTo>
                  <a:lnTo>
                    <a:pt x="588" y="121"/>
                  </a:lnTo>
                  <a:lnTo>
                    <a:pt x="587" y="72"/>
                  </a:lnTo>
                  <a:lnTo>
                    <a:pt x="582" y="60"/>
                  </a:lnTo>
                  <a:lnTo>
                    <a:pt x="573" y="59"/>
                  </a:lnTo>
                  <a:lnTo>
                    <a:pt x="573" y="46"/>
                  </a:lnTo>
                  <a:lnTo>
                    <a:pt x="434" y="11"/>
                  </a:lnTo>
                  <a:lnTo>
                    <a:pt x="376" y="5"/>
                  </a:lnTo>
                  <a:lnTo>
                    <a:pt x="300" y="0"/>
                  </a:lnTo>
                  <a:lnTo>
                    <a:pt x="226" y="4"/>
                  </a:lnTo>
                  <a:lnTo>
                    <a:pt x="151" y="15"/>
                  </a:lnTo>
                  <a:lnTo>
                    <a:pt x="101" y="26"/>
                  </a:lnTo>
                  <a:lnTo>
                    <a:pt x="41" y="43"/>
                  </a:lnTo>
                  <a:lnTo>
                    <a:pt x="36" y="50"/>
                  </a:lnTo>
                  <a:lnTo>
                    <a:pt x="36" y="79"/>
                  </a:lnTo>
                  <a:lnTo>
                    <a:pt x="24" y="83"/>
                  </a:lnTo>
                  <a:lnTo>
                    <a:pt x="23" y="101"/>
                  </a:lnTo>
                  <a:lnTo>
                    <a:pt x="23" y="163"/>
                  </a:lnTo>
                  <a:lnTo>
                    <a:pt x="12" y="165"/>
                  </a:lnTo>
                  <a:lnTo>
                    <a:pt x="11" y="280"/>
                  </a:lnTo>
                  <a:lnTo>
                    <a:pt x="4" y="280"/>
                  </a:lnTo>
                  <a:lnTo>
                    <a:pt x="4" y="421"/>
                  </a:lnTo>
                  <a:lnTo>
                    <a:pt x="2" y="427"/>
                  </a:lnTo>
                  <a:lnTo>
                    <a:pt x="0" y="468"/>
                  </a:lnTo>
                  <a:lnTo>
                    <a:pt x="2" y="610"/>
                  </a:lnTo>
                  <a:lnTo>
                    <a:pt x="10" y="614"/>
                  </a:lnTo>
                  <a:lnTo>
                    <a:pt x="11" y="732"/>
                  </a:lnTo>
                  <a:lnTo>
                    <a:pt x="19" y="735"/>
                  </a:lnTo>
                  <a:lnTo>
                    <a:pt x="21" y="751"/>
                  </a:lnTo>
                  <a:lnTo>
                    <a:pt x="21" y="800"/>
                  </a:lnTo>
                  <a:lnTo>
                    <a:pt x="28" y="815"/>
                  </a:lnTo>
                  <a:lnTo>
                    <a:pt x="36" y="8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5527676" y="1420812"/>
              <a:ext cx="523875" cy="285750"/>
            </a:xfrm>
            <a:custGeom>
              <a:avLst/>
              <a:gdLst>
                <a:gd name="T0" fmla="*/ 310 w 330"/>
                <a:gd name="T1" fmla="*/ 0 h 180"/>
                <a:gd name="T2" fmla="*/ 211 w 330"/>
                <a:gd name="T3" fmla="*/ 30 h 180"/>
                <a:gd name="T4" fmla="*/ 118 w 330"/>
                <a:gd name="T5" fmla="*/ 73 h 180"/>
                <a:gd name="T6" fmla="*/ 47 w 330"/>
                <a:gd name="T7" fmla="*/ 100 h 180"/>
                <a:gd name="T8" fmla="*/ 6 w 330"/>
                <a:gd name="T9" fmla="*/ 106 h 180"/>
                <a:gd name="T10" fmla="*/ 0 w 330"/>
                <a:gd name="T11" fmla="*/ 111 h 180"/>
                <a:gd name="T12" fmla="*/ 0 w 330"/>
                <a:gd name="T13" fmla="*/ 150 h 180"/>
                <a:gd name="T14" fmla="*/ 59 w 330"/>
                <a:gd name="T15" fmla="*/ 180 h 180"/>
                <a:gd name="T16" fmla="*/ 81 w 330"/>
                <a:gd name="T17" fmla="*/ 172 h 180"/>
                <a:gd name="T18" fmla="*/ 174 w 330"/>
                <a:gd name="T19" fmla="*/ 123 h 180"/>
                <a:gd name="T20" fmla="*/ 268 w 330"/>
                <a:gd name="T21" fmla="*/ 86 h 180"/>
                <a:gd name="T22" fmla="*/ 330 w 330"/>
                <a:gd name="T23" fmla="*/ 6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180">
                  <a:moveTo>
                    <a:pt x="310" y="0"/>
                  </a:moveTo>
                  <a:lnTo>
                    <a:pt x="211" y="30"/>
                  </a:lnTo>
                  <a:lnTo>
                    <a:pt x="118" y="73"/>
                  </a:lnTo>
                  <a:lnTo>
                    <a:pt x="47" y="100"/>
                  </a:lnTo>
                  <a:lnTo>
                    <a:pt x="6" y="106"/>
                  </a:lnTo>
                  <a:lnTo>
                    <a:pt x="0" y="111"/>
                  </a:lnTo>
                  <a:lnTo>
                    <a:pt x="0" y="150"/>
                  </a:lnTo>
                  <a:lnTo>
                    <a:pt x="59" y="180"/>
                  </a:lnTo>
                  <a:lnTo>
                    <a:pt x="81" y="172"/>
                  </a:lnTo>
                  <a:lnTo>
                    <a:pt x="174" y="123"/>
                  </a:lnTo>
                  <a:lnTo>
                    <a:pt x="268" y="86"/>
                  </a:lnTo>
                  <a:lnTo>
                    <a:pt x="330" y="69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6"/>
            <p:cNvSpPr>
              <a:spLocks/>
            </p:cNvSpPr>
            <p:nvPr/>
          </p:nvSpPr>
          <p:spPr bwMode="auto">
            <a:xfrm>
              <a:off x="5106988" y="1303337"/>
              <a:ext cx="542925" cy="268288"/>
            </a:xfrm>
            <a:custGeom>
              <a:avLst/>
              <a:gdLst>
                <a:gd name="T0" fmla="*/ 0 w 342"/>
                <a:gd name="T1" fmla="*/ 76 h 169"/>
                <a:gd name="T2" fmla="*/ 68 w 342"/>
                <a:gd name="T3" fmla="*/ 88 h 169"/>
                <a:gd name="T4" fmla="*/ 164 w 342"/>
                <a:gd name="T5" fmla="*/ 119 h 169"/>
                <a:gd name="T6" fmla="*/ 267 w 342"/>
                <a:gd name="T7" fmla="*/ 169 h 169"/>
                <a:gd name="T8" fmla="*/ 303 w 342"/>
                <a:gd name="T9" fmla="*/ 169 h 169"/>
                <a:gd name="T10" fmla="*/ 342 w 342"/>
                <a:gd name="T11" fmla="*/ 147 h 169"/>
                <a:gd name="T12" fmla="*/ 342 w 342"/>
                <a:gd name="T13" fmla="*/ 112 h 169"/>
                <a:gd name="T14" fmla="*/ 328 w 342"/>
                <a:gd name="T15" fmla="*/ 104 h 169"/>
                <a:gd name="T16" fmla="*/ 271 w 342"/>
                <a:gd name="T17" fmla="*/ 88 h 169"/>
                <a:gd name="T18" fmla="*/ 207 w 342"/>
                <a:gd name="T19" fmla="*/ 63 h 169"/>
                <a:gd name="T20" fmla="*/ 109 w 342"/>
                <a:gd name="T21" fmla="*/ 21 h 169"/>
                <a:gd name="T22" fmla="*/ 36 w 342"/>
                <a:gd name="T2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" h="169">
                  <a:moveTo>
                    <a:pt x="0" y="76"/>
                  </a:moveTo>
                  <a:lnTo>
                    <a:pt x="68" y="88"/>
                  </a:lnTo>
                  <a:lnTo>
                    <a:pt x="164" y="119"/>
                  </a:lnTo>
                  <a:lnTo>
                    <a:pt x="267" y="169"/>
                  </a:lnTo>
                  <a:lnTo>
                    <a:pt x="303" y="169"/>
                  </a:lnTo>
                  <a:lnTo>
                    <a:pt x="342" y="147"/>
                  </a:lnTo>
                  <a:lnTo>
                    <a:pt x="342" y="112"/>
                  </a:lnTo>
                  <a:lnTo>
                    <a:pt x="328" y="104"/>
                  </a:lnTo>
                  <a:lnTo>
                    <a:pt x="271" y="88"/>
                  </a:lnTo>
                  <a:lnTo>
                    <a:pt x="207" y="63"/>
                  </a:lnTo>
                  <a:lnTo>
                    <a:pt x="109" y="21"/>
                  </a:lnTo>
                  <a:lnTo>
                    <a:pt x="36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7"/>
            <p:cNvSpPr>
              <a:spLocks/>
            </p:cNvSpPr>
            <p:nvPr/>
          </p:nvSpPr>
          <p:spPr bwMode="auto">
            <a:xfrm>
              <a:off x="5527676" y="1330325"/>
              <a:ext cx="539750" cy="123825"/>
            </a:xfrm>
            <a:custGeom>
              <a:avLst/>
              <a:gdLst>
                <a:gd name="T0" fmla="*/ 340 w 340"/>
                <a:gd name="T1" fmla="*/ 0 h 78"/>
                <a:gd name="T2" fmla="*/ 211 w 340"/>
                <a:gd name="T3" fmla="*/ 15 h 78"/>
                <a:gd name="T4" fmla="*/ 114 w 340"/>
                <a:gd name="T5" fmla="*/ 50 h 78"/>
                <a:gd name="T6" fmla="*/ 77 w 340"/>
                <a:gd name="T7" fmla="*/ 78 h 78"/>
                <a:gd name="T8" fmla="*/ 37 w 340"/>
                <a:gd name="T9" fmla="*/ 78 h 78"/>
                <a:gd name="T10" fmla="*/ 0 w 340"/>
                <a:gd name="T11" fmla="*/ 54 h 78"/>
                <a:gd name="T12" fmla="*/ 2 w 340"/>
                <a:gd name="T13" fmla="*/ 15 h 78"/>
                <a:gd name="T14" fmla="*/ 20 w 340"/>
                <a:gd name="T15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78">
                  <a:moveTo>
                    <a:pt x="340" y="0"/>
                  </a:moveTo>
                  <a:lnTo>
                    <a:pt x="211" y="15"/>
                  </a:lnTo>
                  <a:lnTo>
                    <a:pt x="114" y="50"/>
                  </a:lnTo>
                  <a:lnTo>
                    <a:pt x="77" y="78"/>
                  </a:lnTo>
                  <a:lnTo>
                    <a:pt x="37" y="78"/>
                  </a:lnTo>
                  <a:lnTo>
                    <a:pt x="0" y="54"/>
                  </a:lnTo>
                  <a:lnTo>
                    <a:pt x="2" y="15"/>
                  </a:lnTo>
                  <a:lnTo>
                    <a:pt x="20" y="12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8"/>
            <p:cNvSpPr>
              <a:spLocks/>
            </p:cNvSpPr>
            <p:nvPr/>
          </p:nvSpPr>
          <p:spPr bwMode="auto">
            <a:xfrm>
              <a:off x="5118101" y="1220787"/>
              <a:ext cx="536575" cy="109538"/>
            </a:xfrm>
            <a:custGeom>
              <a:avLst/>
              <a:gdLst>
                <a:gd name="T0" fmla="*/ 0 w 338"/>
                <a:gd name="T1" fmla="*/ 0 h 69"/>
                <a:gd name="T2" fmla="*/ 89 w 338"/>
                <a:gd name="T3" fmla="*/ 9 h 69"/>
                <a:gd name="T4" fmla="*/ 182 w 338"/>
                <a:gd name="T5" fmla="*/ 34 h 69"/>
                <a:gd name="T6" fmla="*/ 262 w 338"/>
                <a:gd name="T7" fmla="*/ 69 h 69"/>
                <a:gd name="T8" fmla="*/ 302 w 338"/>
                <a:gd name="T9" fmla="*/ 69 h 69"/>
                <a:gd name="T10" fmla="*/ 338 w 338"/>
                <a:gd name="T11" fmla="*/ 52 h 69"/>
                <a:gd name="T12" fmla="*/ 334 w 338"/>
                <a:gd name="T13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69">
                  <a:moveTo>
                    <a:pt x="0" y="0"/>
                  </a:moveTo>
                  <a:lnTo>
                    <a:pt x="89" y="9"/>
                  </a:lnTo>
                  <a:lnTo>
                    <a:pt x="182" y="34"/>
                  </a:lnTo>
                  <a:lnTo>
                    <a:pt x="262" y="69"/>
                  </a:lnTo>
                  <a:lnTo>
                    <a:pt x="302" y="69"/>
                  </a:lnTo>
                  <a:lnTo>
                    <a:pt x="338" y="52"/>
                  </a:lnTo>
                  <a:lnTo>
                    <a:pt x="334" y="19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9"/>
            <p:cNvSpPr>
              <a:spLocks/>
            </p:cNvSpPr>
            <p:nvPr/>
          </p:nvSpPr>
          <p:spPr bwMode="auto">
            <a:xfrm>
              <a:off x="5157788" y="1073150"/>
              <a:ext cx="385763" cy="69850"/>
            </a:xfrm>
            <a:custGeom>
              <a:avLst/>
              <a:gdLst>
                <a:gd name="T0" fmla="*/ 243 w 243"/>
                <a:gd name="T1" fmla="*/ 44 h 44"/>
                <a:gd name="T2" fmla="*/ 201 w 243"/>
                <a:gd name="T3" fmla="*/ 26 h 44"/>
                <a:gd name="T4" fmla="*/ 129 w 243"/>
                <a:gd name="T5" fmla="*/ 8 h 44"/>
                <a:gd name="T6" fmla="*/ 59 w 243"/>
                <a:gd name="T7" fmla="*/ 2 h 44"/>
                <a:gd name="T8" fmla="*/ 0 w 24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44">
                  <a:moveTo>
                    <a:pt x="243" y="44"/>
                  </a:moveTo>
                  <a:lnTo>
                    <a:pt x="201" y="26"/>
                  </a:lnTo>
                  <a:lnTo>
                    <a:pt x="129" y="8"/>
                  </a:lnTo>
                  <a:lnTo>
                    <a:pt x="59" y="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10"/>
            <p:cNvSpPr>
              <a:spLocks/>
            </p:cNvSpPr>
            <p:nvPr/>
          </p:nvSpPr>
          <p:spPr bwMode="auto">
            <a:xfrm>
              <a:off x="5640388" y="1155700"/>
              <a:ext cx="382588" cy="77788"/>
            </a:xfrm>
            <a:custGeom>
              <a:avLst/>
              <a:gdLst>
                <a:gd name="T0" fmla="*/ 0 w 241"/>
                <a:gd name="T1" fmla="*/ 49 h 49"/>
                <a:gd name="T2" fmla="*/ 47 w 241"/>
                <a:gd name="T3" fmla="*/ 29 h 49"/>
                <a:gd name="T4" fmla="*/ 128 w 241"/>
                <a:gd name="T5" fmla="*/ 7 h 49"/>
                <a:gd name="T6" fmla="*/ 200 w 241"/>
                <a:gd name="T7" fmla="*/ 0 h 49"/>
                <a:gd name="T8" fmla="*/ 241 w 241"/>
                <a:gd name="T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49">
                  <a:moveTo>
                    <a:pt x="0" y="49"/>
                  </a:moveTo>
                  <a:lnTo>
                    <a:pt x="47" y="29"/>
                  </a:lnTo>
                  <a:lnTo>
                    <a:pt x="128" y="7"/>
                  </a:lnTo>
                  <a:lnTo>
                    <a:pt x="200" y="0"/>
                  </a:lnTo>
                  <a:lnTo>
                    <a:pt x="241" y="2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>
              <a:off x="5624513" y="1019175"/>
              <a:ext cx="371475" cy="34925"/>
            </a:xfrm>
            <a:custGeom>
              <a:avLst/>
              <a:gdLst>
                <a:gd name="T0" fmla="*/ 0 w 234"/>
                <a:gd name="T1" fmla="*/ 21 h 22"/>
                <a:gd name="T2" fmla="*/ 20 w 234"/>
                <a:gd name="T3" fmla="*/ 22 h 22"/>
                <a:gd name="T4" fmla="*/ 65 w 234"/>
                <a:gd name="T5" fmla="*/ 5 h 22"/>
                <a:gd name="T6" fmla="*/ 160 w 234"/>
                <a:gd name="T7" fmla="*/ 0 h 22"/>
                <a:gd name="T8" fmla="*/ 234 w 234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2">
                  <a:moveTo>
                    <a:pt x="0" y="21"/>
                  </a:moveTo>
                  <a:lnTo>
                    <a:pt x="20" y="22"/>
                  </a:lnTo>
                  <a:lnTo>
                    <a:pt x="65" y="5"/>
                  </a:lnTo>
                  <a:lnTo>
                    <a:pt x="160" y="0"/>
                  </a:lnTo>
                  <a:lnTo>
                    <a:pt x="234" y="8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>
              <a:off x="5624513" y="938212"/>
              <a:ext cx="252413" cy="12700"/>
            </a:xfrm>
            <a:custGeom>
              <a:avLst/>
              <a:gdLst>
                <a:gd name="T0" fmla="*/ 0 w 159"/>
                <a:gd name="T1" fmla="*/ 4 h 8"/>
                <a:gd name="T2" fmla="*/ 37 w 159"/>
                <a:gd name="T3" fmla="*/ 1 h 8"/>
                <a:gd name="T4" fmla="*/ 103 w 159"/>
                <a:gd name="T5" fmla="*/ 0 h 8"/>
                <a:gd name="T6" fmla="*/ 159 w 15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8">
                  <a:moveTo>
                    <a:pt x="0" y="4"/>
                  </a:moveTo>
                  <a:lnTo>
                    <a:pt x="37" y="1"/>
                  </a:lnTo>
                  <a:lnTo>
                    <a:pt x="103" y="0"/>
                  </a:lnTo>
                  <a:lnTo>
                    <a:pt x="159" y="8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5200651" y="957262"/>
              <a:ext cx="355600" cy="31750"/>
            </a:xfrm>
            <a:custGeom>
              <a:avLst/>
              <a:gdLst>
                <a:gd name="T0" fmla="*/ 224 w 224"/>
                <a:gd name="T1" fmla="*/ 19 h 20"/>
                <a:gd name="T2" fmla="*/ 207 w 224"/>
                <a:gd name="T3" fmla="*/ 20 h 20"/>
                <a:gd name="T4" fmla="*/ 156 w 224"/>
                <a:gd name="T5" fmla="*/ 5 h 20"/>
                <a:gd name="T6" fmla="*/ 83 w 224"/>
                <a:gd name="T7" fmla="*/ 0 h 20"/>
                <a:gd name="T8" fmla="*/ 0 w 224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0">
                  <a:moveTo>
                    <a:pt x="224" y="19"/>
                  </a:moveTo>
                  <a:lnTo>
                    <a:pt x="207" y="20"/>
                  </a:lnTo>
                  <a:lnTo>
                    <a:pt x="156" y="5"/>
                  </a:lnTo>
                  <a:lnTo>
                    <a:pt x="83" y="0"/>
                  </a:lnTo>
                  <a:lnTo>
                    <a:pt x="0" y="18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 flipV="1">
              <a:off x="5583238" y="877887"/>
              <a:ext cx="128588" cy="1588"/>
            </a:xfrm>
            <a:prstGeom prst="line">
              <a:avLst/>
            </a:pr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5556251" y="879475"/>
              <a:ext cx="265113" cy="14288"/>
            </a:xfrm>
            <a:custGeom>
              <a:avLst/>
              <a:gdLst>
                <a:gd name="T0" fmla="*/ 17 w 167"/>
                <a:gd name="T1" fmla="*/ 0 h 9"/>
                <a:gd name="T2" fmla="*/ 0 w 167"/>
                <a:gd name="T3" fmla="*/ 1 h 9"/>
                <a:gd name="T4" fmla="*/ 4 w 167"/>
                <a:gd name="T5" fmla="*/ 8 h 9"/>
                <a:gd name="T6" fmla="*/ 36 w 167"/>
                <a:gd name="T7" fmla="*/ 8 h 9"/>
                <a:gd name="T8" fmla="*/ 59 w 167"/>
                <a:gd name="T9" fmla="*/ 9 h 9"/>
                <a:gd name="T10" fmla="*/ 167 w 167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9">
                  <a:moveTo>
                    <a:pt x="17" y="0"/>
                  </a:moveTo>
                  <a:lnTo>
                    <a:pt x="0" y="1"/>
                  </a:lnTo>
                  <a:lnTo>
                    <a:pt x="4" y="8"/>
                  </a:lnTo>
                  <a:lnTo>
                    <a:pt x="36" y="8"/>
                  </a:lnTo>
                  <a:lnTo>
                    <a:pt x="59" y="9"/>
                  </a:lnTo>
                  <a:lnTo>
                    <a:pt x="167" y="8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5154613" y="900112"/>
              <a:ext cx="466725" cy="46038"/>
            </a:xfrm>
            <a:custGeom>
              <a:avLst/>
              <a:gdLst>
                <a:gd name="T0" fmla="*/ 0 w 294"/>
                <a:gd name="T1" fmla="*/ 29 h 29"/>
                <a:gd name="T2" fmla="*/ 84 w 294"/>
                <a:gd name="T3" fmla="*/ 11 h 29"/>
                <a:gd name="T4" fmla="*/ 175 w 294"/>
                <a:gd name="T5" fmla="*/ 9 h 29"/>
                <a:gd name="T6" fmla="*/ 244 w 294"/>
                <a:gd name="T7" fmla="*/ 22 h 29"/>
                <a:gd name="T8" fmla="*/ 273 w 294"/>
                <a:gd name="T9" fmla="*/ 22 h 29"/>
                <a:gd name="T10" fmla="*/ 294 w 294"/>
                <a:gd name="T11" fmla="*/ 16 h 29"/>
                <a:gd name="T12" fmla="*/ 292 w 294"/>
                <a:gd name="T13" fmla="*/ 9 h 29"/>
                <a:gd name="T14" fmla="*/ 253 w 294"/>
                <a:gd name="T15" fmla="*/ 7 h 29"/>
                <a:gd name="T16" fmla="*/ 181 w 294"/>
                <a:gd name="T17" fmla="*/ 0 h 29"/>
                <a:gd name="T18" fmla="*/ 120 w 294"/>
                <a:gd name="T19" fmla="*/ 4 h 29"/>
                <a:gd name="T20" fmla="*/ 92 w 294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29">
                  <a:moveTo>
                    <a:pt x="0" y="29"/>
                  </a:moveTo>
                  <a:lnTo>
                    <a:pt x="84" y="11"/>
                  </a:lnTo>
                  <a:lnTo>
                    <a:pt x="175" y="9"/>
                  </a:lnTo>
                  <a:lnTo>
                    <a:pt x="244" y="22"/>
                  </a:lnTo>
                  <a:lnTo>
                    <a:pt x="273" y="22"/>
                  </a:lnTo>
                  <a:lnTo>
                    <a:pt x="294" y="16"/>
                  </a:lnTo>
                  <a:lnTo>
                    <a:pt x="292" y="9"/>
                  </a:lnTo>
                  <a:lnTo>
                    <a:pt x="253" y="7"/>
                  </a:lnTo>
                  <a:lnTo>
                    <a:pt x="181" y="0"/>
                  </a:lnTo>
                  <a:lnTo>
                    <a:pt x="120" y="4"/>
                  </a:lnTo>
                  <a:lnTo>
                    <a:pt x="92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5556251" y="946150"/>
              <a:ext cx="476250" cy="58738"/>
            </a:xfrm>
            <a:custGeom>
              <a:avLst/>
              <a:gdLst>
                <a:gd name="T0" fmla="*/ 300 w 300"/>
                <a:gd name="T1" fmla="*/ 22 h 37"/>
                <a:gd name="T2" fmla="*/ 219 w 300"/>
                <a:gd name="T3" fmla="*/ 16 h 37"/>
                <a:gd name="T4" fmla="*/ 94 w 300"/>
                <a:gd name="T5" fmla="*/ 21 h 37"/>
                <a:gd name="T6" fmla="*/ 51 w 300"/>
                <a:gd name="T7" fmla="*/ 37 h 37"/>
                <a:gd name="T8" fmla="*/ 24 w 300"/>
                <a:gd name="T9" fmla="*/ 37 h 37"/>
                <a:gd name="T10" fmla="*/ 0 w 300"/>
                <a:gd name="T11" fmla="*/ 26 h 37"/>
                <a:gd name="T12" fmla="*/ 2 w 300"/>
                <a:gd name="T13" fmla="*/ 16 h 37"/>
                <a:gd name="T14" fmla="*/ 58 w 300"/>
                <a:gd name="T15" fmla="*/ 7 h 37"/>
                <a:gd name="T16" fmla="*/ 163 w 300"/>
                <a:gd name="T17" fmla="*/ 0 h 37"/>
                <a:gd name="T18" fmla="*/ 258 w 300"/>
                <a:gd name="T19" fmla="*/ 5 h 37"/>
                <a:gd name="T20" fmla="*/ 286 w 300"/>
                <a:gd name="T2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37">
                  <a:moveTo>
                    <a:pt x="300" y="22"/>
                  </a:moveTo>
                  <a:lnTo>
                    <a:pt x="219" y="16"/>
                  </a:lnTo>
                  <a:lnTo>
                    <a:pt x="94" y="21"/>
                  </a:lnTo>
                  <a:lnTo>
                    <a:pt x="51" y="37"/>
                  </a:lnTo>
                  <a:lnTo>
                    <a:pt x="24" y="37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58" y="7"/>
                  </a:lnTo>
                  <a:lnTo>
                    <a:pt x="163" y="0"/>
                  </a:lnTo>
                  <a:lnTo>
                    <a:pt x="258" y="5"/>
                  </a:lnTo>
                  <a:lnTo>
                    <a:pt x="286" y="9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18"/>
            <p:cNvSpPr>
              <a:spLocks/>
            </p:cNvSpPr>
            <p:nvPr/>
          </p:nvSpPr>
          <p:spPr bwMode="auto">
            <a:xfrm>
              <a:off x="5133976" y="985837"/>
              <a:ext cx="490538" cy="96838"/>
            </a:xfrm>
            <a:custGeom>
              <a:avLst/>
              <a:gdLst>
                <a:gd name="T0" fmla="*/ 0 w 309"/>
                <a:gd name="T1" fmla="*/ 26 h 61"/>
                <a:gd name="T2" fmla="*/ 76 w 309"/>
                <a:gd name="T3" fmla="*/ 22 h 61"/>
                <a:gd name="T4" fmla="*/ 146 w 309"/>
                <a:gd name="T5" fmla="*/ 27 h 61"/>
                <a:gd name="T6" fmla="*/ 215 w 309"/>
                <a:gd name="T7" fmla="*/ 42 h 61"/>
                <a:gd name="T8" fmla="*/ 256 w 309"/>
                <a:gd name="T9" fmla="*/ 60 h 61"/>
                <a:gd name="T10" fmla="*/ 285 w 309"/>
                <a:gd name="T11" fmla="*/ 61 h 61"/>
                <a:gd name="T12" fmla="*/ 309 w 309"/>
                <a:gd name="T13" fmla="*/ 51 h 61"/>
                <a:gd name="T14" fmla="*/ 308 w 309"/>
                <a:gd name="T15" fmla="*/ 33 h 61"/>
                <a:gd name="T16" fmla="*/ 264 w 309"/>
                <a:gd name="T17" fmla="*/ 30 h 61"/>
                <a:gd name="T18" fmla="*/ 215 w 309"/>
                <a:gd name="T19" fmla="*/ 20 h 61"/>
                <a:gd name="T20" fmla="*/ 159 w 309"/>
                <a:gd name="T21" fmla="*/ 6 h 61"/>
                <a:gd name="T22" fmla="*/ 95 w 309"/>
                <a:gd name="T23" fmla="*/ 0 h 61"/>
                <a:gd name="T24" fmla="*/ 42 w 309"/>
                <a:gd name="T25" fmla="*/ 0 h 61"/>
                <a:gd name="T26" fmla="*/ 13 w 309"/>
                <a:gd name="T2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9" h="61">
                  <a:moveTo>
                    <a:pt x="0" y="26"/>
                  </a:moveTo>
                  <a:lnTo>
                    <a:pt x="76" y="22"/>
                  </a:lnTo>
                  <a:lnTo>
                    <a:pt x="146" y="27"/>
                  </a:lnTo>
                  <a:lnTo>
                    <a:pt x="215" y="42"/>
                  </a:lnTo>
                  <a:lnTo>
                    <a:pt x="256" y="60"/>
                  </a:lnTo>
                  <a:lnTo>
                    <a:pt x="285" y="61"/>
                  </a:lnTo>
                  <a:lnTo>
                    <a:pt x="309" y="51"/>
                  </a:lnTo>
                  <a:lnTo>
                    <a:pt x="308" y="33"/>
                  </a:lnTo>
                  <a:lnTo>
                    <a:pt x="264" y="30"/>
                  </a:lnTo>
                  <a:lnTo>
                    <a:pt x="215" y="20"/>
                  </a:lnTo>
                  <a:lnTo>
                    <a:pt x="159" y="6"/>
                  </a:lnTo>
                  <a:lnTo>
                    <a:pt x="95" y="0"/>
                  </a:lnTo>
                  <a:lnTo>
                    <a:pt x="42" y="0"/>
                  </a:lnTo>
                  <a:lnTo>
                    <a:pt x="13" y="4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19"/>
            <p:cNvSpPr>
              <a:spLocks/>
            </p:cNvSpPr>
            <p:nvPr/>
          </p:nvSpPr>
          <p:spPr bwMode="auto">
            <a:xfrm>
              <a:off x="5559426" y="1058862"/>
              <a:ext cx="492125" cy="123825"/>
            </a:xfrm>
            <a:custGeom>
              <a:avLst/>
              <a:gdLst>
                <a:gd name="T0" fmla="*/ 310 w 310"/>
                <a:gd name="T1" fmla="*/ 25 h 78"/>
                <a:gd name="T2" fmla="*/ 247 w 310"/>
                <a:gd name="T3" fmla="*/ 23 h 78"/>
                <a:gd name="T4" fmla="*/ 147 w 310"/>
                <a:gd name="T5" fmla="*/ 40 h 78"/>
                <a:gd name="T6" fmla="*/ 92 w 310"/>
                <a:gd name="T7" fmla="*/ 55 h 78"/>
                <a:gd name="T8" fmla="*/ 49 w 310"/>
                <a:gd name="T9" fmla="*/ 78 h 78"/>
                <a:gd name="T10" fmla="*/ 19 w 310"/>
                <a:gd name="T11" fmla="*/ 74 h 78"/>
                <a:gd name="T12" fmla="*/ 0 w 310"/>
                <a:gd name="T13" fmla="*/ 63 h 78"/>
                <a:gd name="T14" fmla="*/ 0 w 310"/>
                <a:gd name="T15" fmla="*/ 43 h 78"/>
                <a:gd name="T16" fmla="*/ 37 w 310"/>
                <a:gd name="T17" fmla="*/ 40 h 78"/>
                <a:gd name="T18" fmla="*/ 134 w 310"/>
                <a:gd name="T19" fmla="*/ 19 h 78"/>
                <a:gd name="T20" fmla="*/ 205 w 310"/>
                <a:gd name="T21" fmla="*/ 6 h 78"/>
                <a:gd name="T22" fmla="*/ 280 w 310"/>
                <a:gd name="T23" fmla="*/ 2 h 78"/>
                <a:gd name="T24" fmla="*/ 307 w 310"/>
                <a:gd name="T2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" h="78">
                  <a:moveTo>
                    <a:pt x="310" y="25"/>
                  </a:moveTo>
                  <a:lnTo>
                    <a:pt x="247" y="23"/>
                  </a:lnTo>
                  <a:lnTo>
                    <a:pt x="147" y="40"/>
                  </a:lnTo>
                  <a:lnTo>
                    <a:pt x="92" y="55"/>
                  </a:lnTo>
                  <a:lnTo>
                    <a:pt x="49" y="78"/>
                  </a:lnTo>
                  <a:lnTo>
                    <a:pt x="19" y="74"/>
                  </a:lnTo>
                  <a:lnTo>
                    <a:pt x="0" y="63"/>
                  </a:lnTo>
                  <a:lnTo>
                    <a:pt x="0" y="43"/>
                  </a:lnTo>
                  <a:lnTo>
                    <a:pt x="37" y="40"/>
                  </a:lnTo>
                  <a:lnTo>
                    <a:pt x="134" y="19"/>
                  </a:lnTo>
                  <a:lnTo>
                    <a:pt x="205" y="6"/>
                  </a:lnTo>
                  <a:lnTo>
                    <a:pt x="280" y="2"/>
                  </a:lnTo>
                  <a:lnTo>
                    <a:pt x="307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5119688" y="1125537"/>
              <a:ext cx="504825" cy="163513"/>
            </a:xfrm>
            <a:custGeom>
              <a:avLst/>
              <a:gdLst>
                <a:gd name="T0" fmla="*/ 0 w 318"/>
                <a:gd name="T1" fmla="*/ 30 h 103"/>
                <a:gd name="T2" fmla="*/ 63 w 318"/>
                <a:gd name="T3" fmla="*/ 32 h 103"/>
                <a:gd name="T4" fmla="*/ 139 w 318"/>
                <a:gd name="T5" fmla="*/ 49 h 103"/>
                <a:gd name="T6" fmla="*/ 236 w 318"/>
                <a:gd name="T7" fmla="*/ 82 h 103"/>
                <a:gd name="T8" fmla="*/ 269 w 318"/>
                <a:gd name="T9" fmla="*/ 103 h 103"/>
                <a:gd name="T10" fmla="*/ 297 w 318"/>
                <a:gd name="T11" fmla="*/ 103 h 103"/>
                <a:gd name="T12" fmla="*/ 318 w 318"/>
                <a:gd name="T13" fmla="*/ 89 h 103"/>
                <a:gd name="T14" fmla="*/ 317 w 318"/>
                <a:gd name="T15" fmla="*/ 68 h 103"/>
                <a:gd name="T16" fmla="*/ 246 w 318"/>
                <a:gd name="T17" fmla="*/ 52 h 103"/>
                <a:gd name="T18" fmla="*/ 143 w 318"/>
                <a:gd name="T19" fmla="*/ 22 h 103"/>
                <a:gd name="T20" fmla="*/ 49 w 318"/>
                <a:gd name="T21" fmla="*/ 1 h 103"/>
                <a:gd name="T22" fmla="*/ 11 w 318"/>
                <a:gd name="T2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103">
                  <a:moveTo>
                    <a:pt x="0" y="30"/>
                  </a:moveTo>
                  <a:lnTo>
                    <a:pt x="63" y="32"/>
                  </a:lnTo>
                  <a:lnTo>
                    <a:pt x="139" y="49"/>
                  </a:lnTo>
                  <a:lnTo>
                    <a:pt x="236" y="82"/>
                  </a:lnTo>
                  <a:lnTo>
                    <a:pt x="269" y="103"/>
                  </a:lnTo>
                  <a:lnTo>
                    <a:pt x="297" y="103"/>
                  </a:lnTo>
                  <a:lnTo>
                    <a:pt x="318" y="89"/>
                  </a:lnTo>
                  <a:lnTo>
                    <a:pt x="317" y="68"/>
                  </a:lnTo>
                  <a:lnTo>
                    <a:pt x="246" y="52"/>
                  </a:lnTo>
                  <a:lnTo>
                    <a:pt x="143" y="22"/>
                  </a:lnTo>
                  <a:lnTo>
                    <a:pt x="49" y="1"/>
                  </a:lnTo>
                  <a:lnTo>
                    <a:pt x="11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21"/>
            <p:cNvSpPr>
              <a:spLocks/>
            </p:cNvSpPr>
            <p:nvPr/>
          </p:nvSpPr>
          <p:spPr bwMode="auto">
            <a:xfrm>
              <a:off x="5559426" y="1220787"/>
              <a:ext cx="508000" cy="193675"/>
            </a:xfrm>
            <a:custGeom>
              <a:avLst/>
              <a:gdLst>
                <a:gd name="T0" fmla="*/ 320 w 320"/>
                <a:gd name="T1" fmla="*/ 37 h 122"/>
                <a:gd name="T2" fmla="*/ 251 w 320"/>
                <a:gd name="T3" fmla="*/ 42 h 122"/>
                <a:gd name="T4" fmla="*/ 184 w 320"/>
                <a:gd name="T5" fmla="*/ 59 h 122"/>
                <a:gd name="T6" fmla="*/ 108 w 320"/>
                <a:gd name="T7" fmla="*/ 85 h 122"/>
                <a:gd name="T8" fmla="*/ 53 w 320"/>
                <a:gd name="T9" fmla="*/ 120 h 122"/>
                <a:gd name="T10" fmla="*/ 20 w 320"/>
                <a:gd name="T11" fmla="*/ 122 h 122"/>
                <a:gd name="T12" fmla="*/ 0 w 320"/>
                <a:gd name="T13" fmla="*/ 109 h 122"/>
                <a:gd name="T14" fmla="*/ 0 w 320"/>
                <a:gd name="T15" fmla="*/ 81 h 122"/>
                <a:gd name="T16" fmla="*/ 28 w 320"/>
                <a:gd name="T17" fmla="*/ 77 h 122"/>
                <a:gd name="T18" fmla="*/ 102 w 320"/>
                <a:gd name="T19" fmla="*/ 59 h 122"/>
                <a:gd name="T20" fmla="*/ 163 w 320"/>
                <a:gd name="T21" fmla="*/ 35 h 122"/>
                <a:gd name="T22" fmla="*/ 239 w 320"/>
                <a:gd name="T23" fmla="*/ 10 h 122"/>
                <a:gd name="T24" fmla="*/ 289 w 320"/>
                <a:gd name="T25" fmla="*/ 1 h 122"/>
                <a:gd name="T26" fmla="*/ 319 w 320"/>
                <a:gd name="T2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122">
                  <a:moveTo>
                    <a:pt x="320" y="37"/>
                  </a:moveTo>
                  <a:lnTo>
                    <a:pt x="251" y="42"/>
                  </a:lnTo>
                  <a:lnTo>
                    <a:pt x="184" y="59"/>
                  </a:lnTo>
                  <a:lnTo>
                    <a:pt x="108" y="85"/>
                  </a:lnTo>
                  <a:lnTo>
                    <a:pt x="53" y="120"/>
                  </a:lnTo>
                  <a:lnTo>
                    <a:pt x="20" y="122"/>
                  </a:lnTo>
                  <a:lnTo>
                    <a:pt x="0" y="109"/>
                  </a:lnTo>
                  <a:lnTo>
                    <a:pt x="0" y="81"/>
                  </a:lnTo>
                  <a:lnTo>
                    <a:pt x="28" y="77"/>
                  </a:lnTo>
                  <a:lnTo>
                    <a:pt x="102" y="59"/>
                  </a:lnTo>
                  <a:lnTo>
                    <a:pt x="163" y="35"/>
                  </a:lnTo>
                  <a:lnTo>
                    <a:pt x="239" y="10"/>
                  </a:lnTo>
                  <a:lnTo>
                    <a:pt x="289" y="1"/>
                  </a:lnTo>
                  <a:lnTo>
                    <a:pt x="319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auto">
            <a:xfrm>
              <a:off x="5106988" y="1311275"/>
              <a:ext cx="517525" cy="230188"/>
            </a:xfrm>
            <a:custGeom>
              <a:avLst/>
              <a:gdLst>
                <a:gd name="T0" fmla="*/ 0 w 326"/>
                <a:gd name="T1" fmla="*/ 42 h 145"/>
                <a:gd name="T2" fmla="*/ 96 w 326"/>
                <a:gd name="T3" fmla="*/ 66 h 145"/>
                <a:gd name="T4" fmla="*/ 201 w 326"/>
                <a:gd name="T5" fmla="*/ 104 h 145"/>
                <a:gd name="T6" fmla="*/ 273 w 326"/>
                <a:gd name="T7" fmla="*/ 145 h 145"/>
                <a:gd name="T8" fmla="*/ 302 w 326"/>
                <a:gd name="T9" fmla="*/ 145 h 145"/>
                <a:gd name="T10" fmla="*/ 326 w 326"/>
                <a:gd name="T11" fmla="*/ 131 h 145"/>
                <a:gd name="T12" fmla="*/ 326 w 326"/>
                <a:gd name="T13" fmla="*/ 109 h 145"/>
                <a:gd name="T14" fmla="*/ 305 w 326"/>
                <a:gd name="T15" fmla="*/ 101 h 145"/>
                <a:gd name="T16" fmla="*/ 260 w 326"/>
                <a:gd name="T17" fmla="*/ 92 h 145"/>
                <a:gd name="T18" fmla="*/ 173 w 326"/>
                <a:gd name="T19" fmla="*/ 57 h 145"/>
                <a:gd name="T20" fmla="*/ 82 w 326"/>
                <a:gd name="T21" fmla="*/ 20 h 145"/>
                <a:gd name="T22" fmla="*/ 0 w 326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145">
                  <a:moveTo>
                    <a:pt x="0" y="42"/>
                  </a:moveTo>
                  <a:lnTo>
                    <a:pt x="96" y="66"/>
                  </a:lnTo>
                  <a:lnTo>
                    <a:pt x="201" y="104"/>
                  </a:lnTo>
                  <a:lnTo>
                    <a:pt x="273" y="145"/>
                  </a:lnTo>
                  <a:lnTo>
                    <a:pt x="302" y="145"/>
                  </a:lnTo>
                  <a:lnTo>
                    <a:pt x="326" y="131"/>
                  </a:lnTo>
                  <a:lnTo>
                    <a:pt x="326" y="109"/>
                  </a:lnTo>
                  <a:lnTo>
                    <a:pt x="305" y="101"/>
                  </a:lnTo>
                  <a:lnTo>
                    <a:pt x="260" y="92"/>
                  </a:lnTo>
                  <a:lnTo>
                    <a:pt x="173" y="57"/>
                  </a:lnTo>
                  <a:lnTo>
                    <a:pt x="82" y="2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559426" y="1423987"/>
              <a:ext cx="511175" cy="254000"/>
            </a:xfrm>
            <a:custGeom>
              <a:avLst/>
              <a:gdLst>
                <a:gd name="T0" fmla="*/ 322 w 322"/>
                <a:gd name="T1" fmla="*/ 47 h 160"/>
                <a:gd name="T2" fmla="*/ 197 w 322"/>
                <a:gd name="T3" fmla="*/ 83 h 160"/>
                <a:gd name="T4" fmla="*/ 70 w 322"/>
                <a:gd name="T5" fmla="*/ 144 h 160"/>
                <a:gd name="T6" fmla="*/ 44 w 322"/>
                <a:gd name="T7" fmla="*/ 160 h 160"/>
                <a:gd name="T8" fmla="*/ 17 w 322"/>
                <a:gd name="T9" fmla="*/ 157 h 160"/>
                <a:gd name="T10" fmla="*/ 0 w 322"/>
                <a:gd name="T11" fmla="*/ 142 h 160"/>
                <a:gd name="T12" fmla="*/ 1 w 322"/>
                <a:gd name="T13" fmla="*/ 113 h 160"/>
                <a:gd name="T14" fmla="*/ 51 w 322"/>
                <a:gd name="T15" fmla="*/ 110 h 160"/>
                <a:gd name="T16" fmla="*/ 119 w 322"/>
                <a:gd name="T17" fmla="*/ 84 h 160"/>
                <a:gd name="T18" fmla="*/ 231 w 322"/>
                <a:gd name="T19" fmla="*/ 33 h 160"/>
                <a:gd name="T20" fmla="*/ 322 w 322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160">
                  <a:moveTo>
                    <a:pt x="322" y="47"/>
                  </a:moveTo>
                  <a:lnTo>
                    <a:pt x="197" y="83"/>
                  </a:lnTo>
                  <a:lnTo>
                    <a:pt x="70" y="144"/>
                  </a:lnTo>
                  <a:lnTo>
                    <a:pt x="44" y="160"/>
                  </a:lnTo>
                  <a:lnTo>
                    <a:pt x="17" y="157"/>
                  </a:lnTo>
                  <a:lnTo>
                    <a:pt x="0" y="142"/>
                  </a:lnTo>
                  <a:lnTo>
                    <a:pt x="1" y="113"/>
                  </a:lnTo>
                  <a:lnTo>
                    <a:pt x="51" y="110"/>
                  </a:lnTo>
                  <a:lnTo>
                    <a:pt x="119" y="84"/>
                  </a:lnTo>
                  <a:lnTo>
                    <a:pt x="231" y="33"/>
                  </a:lnTo>
                  <a:lnTo>
                    <a:pt x="322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>
              <a:off x="5138738" y="1503362"/>
              <a:ext cx="441325" cy="196850"/>
            </a:xfrm>
            <a:custGeom>
              <a:avLst/>
              <a:gdLst>
                <a:gd name="T0" fmla="*/ 0 w 278"/>
                <a:gd name="T1" fmla="*/ 0 h 124"/>
                <a:gd name="T2" fmla="*/ 75 w 278"/>
                <a:gd name="T3" fmla="*/ 27 h 124"/>
                <a:gd name="T4" fmla="*/ 172 w 278"/>
                <a:gd name="T5" fmla="*/ 73 h 124"/>
                <a:gd name="T6" fmla="*/ 278 w 278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124">
                  <a:moveTo>
                    <a:pt x="0" y="0"/>
                  </a:moveTo>
                  <a:lnTo>
                    <a:pt x="75" y="27"/>
                  </a:lnTo>
                  <a:lnTo>
                    <a:pt x="172" y="73"/>
                  </a:lnTo>
                  <a:lnTo>
                    <a:pt x="278" y="124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>
              <a:off x="5100638" y="1535112"/>
              <a:ext cx="527050" cy="273050"/>
            </a:xfrm>
            <a:custGeom>
              <a:avLst/>
              <a:gdLst>
                <a:gd name="T0" fmla="*/ 0 w 332"/>
                <a:gd name="T1" fmla="*/ 47 h 172"/>
                <a:gd name="T2" fmla="*/ 116 w 332"/>
                <a:gd name="T3" fmla="*/ 93 h 172"/>
                <a:gd name="T4" fmla="*/ 235 w 332"/>
                <a:gd name="T5" fmla="*/ 148 h 172"/>
                <a:gd name="T6" fmla="*/ 287 w 332"/>
                <a:gd name="T7" fmla="*/ 172 h 172"/>
                <a:gd name="T8" fmla="*/ 319 w 332"/>
                <a:gd name="T9" fmla="*/ 171 h 172"/>
                <a:gd name="T10" fmla="*/ 329 w 332"/>
                <a:gd name="T11" fmla="*/ 159 h 172"/>
                <a:gd name="T12" fmla="*/ 332 w 332"/>
                <a:gd name="T13" fmla="*/ 125 h 172"/>
                <a:gd name="T14" fmla="*/ 287 w 332"/>
                <a:gd name="T15" fmla="*/ 124 h 172"/>
                <a:gd name="T16" fmla="*/ 223 w 332"/>
                <a:gd name="T17" fmla="*/ 100 h 172"/>
                <a:gd name="T18" fmla="*/ 117 w 332"/>
                <a:gd name="T19" fmla="*/ 49 h 172"/>
                <a:gd name="T20" fmla="*/ 4 w 332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172">
                  <a:moveTo>
                    <a:pt x="0" y="47"/>
                  </a:moveTo>
                  <a:lnTo>
                    <a:pt x="116" y="93"/>
                  </a:lnTo>
                  <a:lnTo>
                    <a:pt x="235" y="148"/>
                  </a:lnTo>
                  <a:lnTo>
                    <a:pt x="287" y="172"/>
                  </a:lnTo>
                  <a:lnTo>
                    <a:pt x="319" y="171"/>
                  </a:lnTo>
                  <a:lnTo>
                    <a:pt x="329" y="159"/>
                  </a:lnTo>
                  <a:lnTo>
                    <a:pt x="332" y="125"/>
                  </a:lnTo>
                  <a:lnTo>
                    <a:pt x="287" y="124"/>
                  </a:lnTo>
                  <a:lnTo>
                    <a:pt x="223" y="100"/>
                  </a:lnTo>
                  <a:lnTo>
                    <a:pt x="117" y="49"/>
                  </a:lnTo>
                  <a:lnTo>
                    <a:pt x="4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26"/>
            <p:cNvSpPr>
              <a:spLocks/>
            </p:cNvSpPr>
            <p:nvPr/>
          </p:nvSpPr>
          <p:spPr bwMode="auto">
            <a:xfrm>
              <a:off x="5554663" y="1604963"/>
              <a:ext cx="503238" cy="279400"/>
            </a:xfrm>
            <a:custGeom>
              <a:avLst/>
              <a:gdLst>
                <a:gd name="T0" fmla="*/ 317 w 317"/>
                <a:gd name="T1" fmla="*/ 5 h 176"/>
                <a:gd name="T2" fmla="*/ 298 w 317"/>
                <a:gd name="T3" fmla="*/ 0 h 176"/>
                <a:gd name="T4" fmla="*/ 156 w 317"/>
                <a:gd name="T5" fmla="*/ 81 h 176"/>
                <a:gd name="T6" fmla="*/ 50 w 317"/>
                <a:gd name="T7" fmla="*/ 130 h 176"/>
                <a:gd name="T8" fmla="*/ 9 w 317"/>
                <a:gd name="T9" fmla="*/ 139 h 176"/>
                <a:gd name="T10" fmla="*/ 0 w 317"/>
                <a:gd name="T11" fmla="*/ 143 h 176"/>
                <a:gd name="T12" fmla="*/ 4 w 317"/>
                <a:gd name="T1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176">
                  <a:moveTo>
                    <a:pt x="317" y="5"/>
                  </a:moveTo>
                  <a:lnTo>
                    <a:pt x="298" y="0"/>
                  </a:lnTo>
                  <a:lnTo>
                    <a:pt x="156" y="81"/>
                  </a:lnTo>
                  <a:lnTo>
                    <a:pt x="50" y="130"/>
                  </a:lnTo>
                  <a:lnTo>
                    <a:pt x="9" y="139"/>
                  </a:lnTo>
                  <a:lnTo>
                    <a:pt x="0" y="143"/>
                  </a:lnTo>
                  <a:lnTo>
                    <a:pt x="4" y="176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27"/>
            <p:cNvSpPr>
              <a:spLocks/>
            </p:cNvSpPr>
            <p:nvPr/>
          </p:nvSpPr>
          <p:spPr bwMode="auto">
            <a:xfrm>
              <a:off x="5559426" y="1651000"/>
              <a:ext cx="519113" cy="276225"/>
            </a:xfrm>
            <a:custGeom>
              <a:avLst/>
              <a:gdLst>
                <a:gd name="T0" fmla="*/ 327 w 327"/>
                <a:gd name="T1" fmla="*/ 42 h 174"/>
                <a:gd name="T2" fmla="*/ 147 w 327"/>
                <a:gd name="T3" fmla="*/ 120 h 174"/>
                <a:gd name="T4" fmla="*/ 53 w 327"/>
                <a:gd name="T5" fmla="*/ 168 h 174"/>
                <a:gd name="T6" fmla="*/ 35 w 327"/>
                <a:gd name="T7" fmla="*/ 174 h 174"/>
                <a:gd name="T8" fmla="*/ 0 w 327"/>
                <a:gd name="T9" fmla="*/ 161 h 174"/>
                <a:gd name="T10" fmla="*/ 1 w 327"/>
                <a:gd name="T11" fmla="*/ 133 h 174"/>
                <a:gd name="T12" fmla="*/ 53 w 327"/>
                <a:gd name="T13" fmla="*/ 128 h 174"/>
                <a:gd name="T14" fmla="*/ 115 w 327"/>
                <a:gd name="T15" fmla="*/ 102 h 174"/>
                <a:gd name="T16" fmla="*/ 225 w 327"/>
                <a:gd name="T17" fmla="*/ 50 h 174"/>
                <a:gd name="T18" fmla="*/ 326 w 327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174">
                  <a:moveTo>
                    <a:pt x="327" y="42"/>
                  </a:moveTo>
                  <a:lnTo>
                    <a:pt x="147" y="120"/>
                  </a:lnTo>
                  <a:lnTo>
                    <a:pt x="53" y="168"/>
                  </a:lnTo>
                  <a:lnTo>
                    <a:pt x="35" y="174"/>
                  </a:lnTo>
                  <a:lnTo>
                    <a:pt x="0" y="161"/>
                  </a:lnTo>
                  <a:lnTo>
                    <a:pt x="1" y="133"/>
                  </a:lnTo>
                  <a:lnTo>
                    <a:pt x="53" y="128"/>
                  </a:lnTo>
                  <a:lnTo>
                    <a:pt x="115" y="102"/>
                  </a:lnTo>
                  <a:lnTo>
                    <a:pt x="225" y="50"/>
                  </a:lnTo>
                  <a:lnTo>
                    <a:pt x="326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Line 28"/>
            <p:cNvSpPr>
              <a:spLocks noChangeShapeType="1"/>
            </p:cNvSpPr>
            <p:nvPr/>
          </p:nvSpPr>
          <p:spPr bwMode="auto">
            <a:xfrm flipH="1" flipV="1">
              <a:off x="5614988" y="1927225"/>
              <a:ext cx="7938" cy="44450"/>
            </a:xfrm>
            <a:prstGeom prst="line">
              <a:avLst/>
            </a:pr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auto">
            <a:xfrm>
              <a:off x="5103813" y="1717675"/>
              <a:ext cx="487363" cy="209550"/>
            </a:xfrm>
            <a:custGeom>
              <a:avLst/>
              <a:gdLst>
                <a:gd name="T0" fmla="*/ 0 w 307"/>
                <a:gd name="T1" fmla="*/ 34 h 132"/>
                <a:gd name="T2" fmla="*/ 30 w 307"/>
                <a:gd name="T3" fmla="*/ 0 h 132"/>
                <a:gd name="T4" fmla="*/ 174 w 307"/>
                <a:gd name="T5" fmla="*/ 77 h 132"/>
                <a:gd name="T6" fmla="*/ 269 w 307"/>
                <a:gd name="T7" fmla="*/ 123 h 132"/>
                <a:gd name="T8" fmla="*/ 307 w 307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32">
                  <a:moveTo>
                    <a:pt x="0" y="34"/>
                  </a:moveTo>
                  <a:lnTo>
                    <a:pt x="30" y="0"/>
                  </a:lnTo>
                  <a:lnTo>
                    <a:pt x="174" y="77"/>
                  </a:lnTo>
                  <a:lnTo>
                    <a:pt x="269" y="123"/>
                  </a:lnTo>
                  <a:lnTo>
                    <a:pt x="307" y="132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30"/>
            <p:cNvSpPr>
              <a:spLocks/>
            </p:cNvSpPr>
            <p:nvPr/>
          </p:nvSpPr>
          <p:spPr bwMode="auto">
            <a:xfrm>
              <a:off x="5103813" y="1771650"/>
              <a:ext cx="525463" cy="261938"/>
            </a:xfrm>
            <a:custGeom>
              <a:avLst/>
              <a:gdLst>
                <a:gd name="T0" fmla="*/ 8 w 331"/>
                <a:gd name="T1" fmla="*/ 44 h 165"/>
                <a:gd name="T2" fmla="*/ 153 w 331"/>
                <a:gd name="T3" fmla="*/ 112 h 165"/>
                <a:gd name="T4" fmla="*/ 273 w 331"/>
                <a:gd name="T5" fmla="*/ 157 h 165"/>
                <a:gd name="T6" fmla="*/ 314 w 331"/>
                <a:gd name="T7" fmla="*/ 165 h 165"/>
                <a:gd name="T8" fmla="*/ 331 w 331"/>
                <a:gd name="T9" fmla="*/ 154 h 165"/>
                <a:gd name="T10" fmla="*/ 327 w 331"/>
                <a:gd name="T11" fmla="*/ 126 h 165"/>
                <a:gd name="T12" fmla="*/ 281 w 331"/>
                <a:gd name="T13" fmla="*/ 124 h 165"/>
                <a:gd name="T14" fmla="*/ 208 w 331"/>
                <a:gd name="T15" fmla="*/ 97 h 165"/>
                <a:gd name="T16" fmla="*/ 67 w 331"/>
                <a:gd name="T17" fmla="*/ 31 h 165"/>
                <a:gd name="T18" fmla="*/ 0 w 331"/>
                <a:gd name="T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165">
                  <a:moveTo>
                    <a:pt x="8" y="44"/>
                  </a:moveTo>
                  <a:lnTo>
                    <a:pt x="153" y="112"/>
                  </a:lnTo>
                  <a:lnTo>
                    <a:pt x="273" y="157"/>
                  </a:lnTo>
                  <a:lnTo>
                    <a:pt x="314" y="165"/>
                  </a:lnTo>
                  <a:lnTo>
                    <a:pt x="331" y="154"/>
                  </a:lnTo>
                  <a:lnTo>
                    <a:pt x="327" y="126"/>
                  </a:lnTo>
                  <a:lnTo>
                    <a:pt x="281" y="124"/>
                  </a:lnTo>
                  <a:lnTo>
                    <a:pt x="208" y="97"/>
                  </a:lnTo>
                  <a:lnTo>
                    <a:pt x="67" y="31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5629276" y="1803400"/>
              <a:ext cx="438150" cy="212725"/>
            </a:xfrm>
            <a:custGeom>
              <a:avLst/>
              <a:gdLst>
                <a:gd name="T0" fmla="*/ 276 w 276"/>
                <a:gd name="T1" fmla="*/ 0 h 134"/>
                <a:gd name="T2" fmla="*/ 179 w 276"/>
                <a:gd name="T3" fmla="*/ 57 h 134"/>
                <a:gd name="T4" fmla="*/ 64 w 276"/>
                <a:gd name="T5" fmla="*/ 115 h 134"/>
                <a:gd name="T6" fmla="*/ 0 w 27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134">
                  <a:moveTo>
                    <a:pt x="276" y="0"/>
                  </a:moveTo>
                  <a:lnTo>
                    <a:pt x="179" y="57"/>
                  </a:lnTo>
                  <a:lnTo>
                    <a:pt x="64" y="115"/>
                  </a:lnTo>
                  <a:lnTo>
                    <a:pt x="0" y="134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32"/>
            <p:cNvSpPr>
              <a:spLocks/>
            </p:cNvSpPr>
            <p:nvPr/>
          </p:nvSpPr>
          <p:spPr bwMode="auto">
            <a:xfrm>
              <a:off x="5559426" y="1878013"/>
              <a:ext cx="508000" cy="252413"/>
            </a:xfrm>
            <a:custGeom>
              <a:avLst/>
              <a:gdLst>
                <a:gd name="T0" fmla="*/ 320 w 320"/>
                <a:gd name="T1" fmla="*/ 0 h 159"/>
                <a:gd name="T2" fmla="*/ 220 w 320"/>
                <a:gd name="T3" fmla="*/ 45 h 159"/>
                <a:gd name="T4" fmla="*/ 123 w 320"/>
                <a:gd name="T5" fmla="*/ 94 h 159"/>
                <a:gd name="T6" fmla="*/ 77 w 320"/>
                <a:gd name="T7" fmla="*/ 111 h 159"/>
                <a:gd name="T8" fmla="*/ 40 w 320"/>
                <a:gd name="T9" fmla="*/ 119 h 159"/>
                <a:gd name="T10" fmla="*/ 0 w 320"/>
                <a:gd name="T11" fmla="*/ 123 h 159"/>
                <a:gd name="T12" fmla="*/ 1 w 320"/>
                <a:gd name="T13" fmla="*/ 138 h 159"/>
                <a:gd name="T14" fmla="*/ 5 w 320"/>
                <a:gd name="T15" fmla="*/ 153 h 159"/>
                <a:gd name="T16" fmla="*/ 30 w 320"/>
                <a:gd name="T17" fmla="*/ 159 h 159"/>
                <a:gd name="T18" fmla="*/ 70 w 320"/>
                <a:gd name="T19" fmla="*/ 149 h 159"/>
                <a:gd name="T20" fmla="*/ 191 w 320"/>
                <a:gd name="T21" fmla="*/ 98 h 159"/>
                <a:gd name="T22" fmla="*/ 316 w 320"/>
                <a:gd name="T23" fmla="*/ 3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159">
                  <a:moveTo>
                    <a:pt x="320" y="0"/>
                  </a:moveTo>
                  <a:lnTo>
                    <a:pt x="220" y="45"/>
                  </a:lnTo>
                  <a:lnTo>
                    <a:pt x="123" y="94"/>
                  </a:lnTo>
                  <a:lnTo>
                    <a:pt x="77" y="111"/>
                  </a:lnTo>
                  <a:lnTo>
                    <a:pt x="40" y="119"/>
                  </a:lnTo>
                  <a:lnTo>
                    <a:pt x="0" y="123"/>
                  </a:lnTo>
                  <a:lnTo>
                    <a:pt x="1" y="138"/>
                  </a:lnTo>
                  <a:lnTo>
                    <a:pt x="5" y="153"/>
                  </a:lnTo>
                  <a:lnTo>
                    <a:pt x="30" y="159"/>
                  </a:lnTo>
                  <a:lnTo>
                    <a:pt x="70" y="149"/>
                  </a:lnTo>
                  <a:lnTo>
                    <a:pt x="191" y="98"/>
                  </a:lnTo>
                  <a:lnTo>
                    <a:pt x="316" y="39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33"/>
            <p:cNvSpPr>
              <a:spLocks/>
            </p:cNvSpPr>
            <p:nvPr/>
          </p:nvSpPr>
          <p:spPr bwMode="auto">
            <a:xfrm>
              <a:off x="5621338" y="1995488"/>
              <a:ext cx="431800" cy="180975"/>
            </a:xfrm>
            <a:custGeom>
              <a:avLst/>
              <a:gdLst>
                <a:gd name="T0" fmla="*/ 272 w 272"/>
                <a:gd name="T1" fmla="*/ 36 h 114"/>
                <a:gd name="T2" fmla="*/ 253 w 272"/>
                <a:gd name="T3" fmla="*/ 0 h 114"/>
                <a:gd name="T4" fmla="*/ 148 w 272"/>
                <a:gd name="T5" fmla="*/ 58 h 114"/>
                <a:gd name="T6" fmla="*/ 50 w 272"/>
                <a:gd name="T7" fmla="*/ 93 h 114"/>
                <a:gd name="T8" fmla="*/ 0 w 272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14">
                  <a:moveTo>
                    <a:pt x="272" y="36"/>
                  </a:moveTo>
                  <a:lnTo>
                    <a:pt x="253" y="0"/>
                  </a:lnTo>
                  <a:lnTo>
                    <a:pt x="148" y="58"/>
                  </a:lnTo>
                  <a:lnTo>
                    <a:pt x="50" y="93"/>
                  </a:lnTo>
                  <a:lnTo>
                    <a:pt x="0" y="114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>
              <a:off x="5562601" y="2052638"/>
              <a:ext cx="490538" cy="169863"/>
            </a:xfrm>
            <a:custGeom>
              <a:avLst/>
              <a:gdLst>
                <a:gd name="T0" fmla="*/ 0 w 309"/>
                <a:gd name="T1" fmla="*/ 107 h 107"/>
                <a:gd name="T2" fmla="*/ 35 w 309"/>
                <a:gd name="T3" fmla="*/ 107 h 107"/>
                <a:gd name="T4" fmla="*/ 84 w 309"/>
                <a:gd name="T5" fmla="*/ 95 h 107"/>
                <a:gd name="T6" fmla="*/ 186 w 309"/>
                <a:gd name="T7" fmla="*/ 57 h 107"/>
                <a:gd name="T8" fmla="*/ 287 w 309"/>
                <a:gd name="T9" fmla="*/ 14 h 107"/>
                <a:gd name="T10" fmla="*/ 309 w 309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" h="107">
                  <a:moveTo>
                    <a:pt x="0" y="107"/>
                  </a:moveTo>
                  <a:lnTo>
                    <a:pt x="35" y="107"/>
                  </a:lnTo>
                  <a:lnTo>
                    <a:pt x="84" y="95"/>
                  </a:lnTo>
                  <a:lnTo>
                    <a:pt x="186" y="57"/>
                  </a:lnTo>
                  <a:lnTo>
                    <a:pt x="287" y="14"/>
                  </a:lnTo>
                  <a:lnTo>
                    <a:pt x="309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auto">
            <a:xfrm>
              <a:off x="5589588" y="2095500"/>
              <a:ext cx="438150" cy="149225"/>
            </a:xfrm>
            <a:custGeom>
              <a:avLst/>
              <a:gdLst>
                <a:gd name="T0" fmla="*/ 276 w 276"/>
                <a:gd name="T1" fmla="*/ 0 h 94"/>
                <a:gd name="T2" fmla="*/ 189 w 276"/>
                <a:gd name="T3" fmla="*/ 43 h 94"/>
                <a:gd name="T4" fmla="*/ 118 w 276"/>
                <a:gd name="T5" fmla="*/ 67 h 94"/>
                <a:gd name="T6" fmla="*/ 41 w 276"/>
                <a:gd name="T7" fmla="*/ 87 h 94"/>
                <a:gd name="T8" fmla="*/ 0 w 276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94">
                  <a:moveTo>
                    <a:pt x="276" y="0"/>
                  </a:moveTo>
                  <a:lnTo>
                    <a:pt x="189" y="43"/>
                  </a:lnTo>
                  <a:lnTo>
                    <a:pt x="118" y="67"/>
                  </a:lnTo>
                  <a:lnTo>
                    <a:pt x="41" y="87"/>
                  </a:lnTo>
                  <a:lnTo>
                    <a:pt x="0" y="94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36"/>
            <p:cNvSpPr>
              <a:spLocks/>
            </p:cNvSpPr>
            <p:nvPr/>
          </p:nvSpPr>
          <p:spPr bwMode="auto">
            <a:xfrm>
              <a:off x="5118101" y="1914525"/>
              <a:ext cx="442913" cy="182563"/>
            </a:xfrm>
            <a:custGeom>
              <a:avLst/>
              <a:gdLst>
                <a:gd name="T0" fmla="*/ 0 w 279"/>
                <a:gd name="T1" fmla="*/ 38 h 115"/>
                <a:gd name="T2" fmla="*/ 18 w 279"/>
                <a:gd name="T3" fmla="*/ 0 h 115"/>
                <a:gd name="T4" fmla="*/ 73 w 279"/>
                <a:gd name="T5" fmla="*/ 38 h 115"/>
                <a:gd name="T6" fmla="*/ 183 w 279"/>
                <a:gd name="T7" fmla="*/ 87 h 115"/>
                <a:gd name="T8" fmla="*/ 264 w 279"/>
                <a:gd name="T9" fmla="*/ 115 h 115"/>
                <a:gd name="T10" fmla="*/ 279 w 279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115">
                  <a:moveTo>
                    <a:pt x="0" y="38"/>
                  </a:moveTo>
                  <a:lnTo>
                    <a:pt x="18" y="0"/>
                  </a:lnTo>
                  <a:lnTo>
                    <a:pt x="73" y="38"/>
                  </a:lnTo>
                  <a:lnTo>
                    <a:pt x="183" y="87"/>
                  </a:lnTo>
                  <a:lnTo>
                    <a:pt x="264" y="115"/>
                  </a:lnTo>
                  <a:lnTo>
                    <a:pt x="279" y="115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37"/>
            <p:cNvSpPr>
              <a:spLocks/>
            </p:cNvSpPr>
            <p:nvPr/>
          </p:nvSpPr>
          <p:spPr bwMode="auto">
            <a:xfrm>
              <a:off x="5118101" y="1974850"/>
              <a:ext cx="504825" cy="222250"/>
            </a:xfrm>
            <a:custGeom>
              <a:avLst/>
              <a:gdLst>
                <a:gd name="T0" fmla="*/ 3 w 318"/>
                <a:gd name="T1" fmla="*/ 36 h 140"/>
                <a:gd name="T2" fmla="*/ 162 w 318"/>
                <a:gd name="T3" fmla="*/ 105 h 140"/>
                <a:gd name="T4" fmla="*/ 266 w 318"/>
                <a:gd name="T5" fmla="*/ 136 h 140"/>
                <a:gd name="T6" fmla="*/ 318 w 318"/>
                <a:gd name="T7" fmla="*/ 140 h 140"/>
                <a:gd name="T8" fmla="*/ 315 w 318"/>
                <a:gd name="T9" fmla="*/ 115 h 140"/>
                <a:gd name="T10" fmla="*/ 271 w 318"/>
                <a:gd name="T11" fmla="*/ 113 h 140"/>
                <a:gd name="T12" fmla="*/ 220 w 318"/>
                <a:gd name="T13" fmla="*/ 97 h 140"/>
                <a:gd name="T14" fmla="*/ 123 w 318"/>
                <a:gd name="T15" fmla="*/ 58 h 140"/>
                <a:gd name="T16" fmla="*/ 31 w 318"/>
                <a:gd name="T17" fmla="*/ 17 h 140"/>
                <a:gd name="T18" fmla="*/ 0 w 318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40">
                  <a:moveTo>
                    <a:pt x="3" y="36"/>
                  </a:moveTo>
                  <a:lnTo>
                    <a:pt x="162" y="105"/>
                  </a:lnTo>
                  <a:lnTo>
                    <a:pt x="266" y="136"/>
                  </a:lnTo>
                  <a:lnTo>
                    <a:pt x="318" y="140"/>
                  </a:lnTo>
                  <a:lnTo>
                    <a:pt x="315" y="115"/>
                  </a:lnTo>
                  <a:lnTo>
                    <a:pt x="271" y="113"/>
                  </a:lnTo>
                  <a:lnTo>
                    <a:pt x="220" y="97"/>
                  </a:lnTo>
                  <a:lnTo>
                    <a:pt x="123" y="58"/>
                  </a:lnTo>
                  <a:lnTo>
                    <a:pt x="31" y="17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38"/>
            <p:cNvSpPr>
              <a:spLocks/>
            </p:cNvSpPr>
            <p:nvPr/>
          </p:nvSpPr>
          <p:spPr bwMode="auto">
            <a:xfrm>
              <a:off x="5133976" y="2058988"/>
              <a:ext cx="484188" cy="207963"/>
            </a:xfrm>
            <a:custGeom>
              <a:avLst/>
              <a:gdLst>
                <a:gd name="T0" fmla="*/ 0 w 305"/>
                <a:gd name="T1" fmla="*/ 43 h 131"/>
                <a:gd name="T2" fmla="*/ 92 w 305"/>
                <a:gd name="T3" fmla="*/ 81 h 131"/>
                <a:gd name="T4" fmla="*/ 219 w 305"/>
                <a:gd name="T5" fmla="*/ 123 h 131"/>
                <a:gd name="T6" fmla="*/ 305 w 305"/>
                <a:gd name="T7" fmla="*/ 131 h 131"/>
                <a:gd name="T8" fmla="*/ 305 w 305"/>
                <a:gd name="T9" fmla="*/ 117 h 131"/>
                <a:gd name="T10" fmla="*/ 269 w 305"/>
                <a:gd name="T11" fmla="*/ 117 h 131"/>
                <a:gd name="T12" fmla="*/ 269 w 305"/>
                <a:gd name="T13" fmla="*/ 111 h 131"/>
                <a:gd name="T14" fmla="*/ 211 w 305"/>
                <a:gd name="T15" fmla="*/ 93 h 131"/>
                <a:gd name="T16" fmla="*/ 117 w 305"/>
                <a:gd name="T17" fmla="*/ 55 h 131"/>
                <a:gd name="T18" fmla="*/ 15 w 305"/>
                <a:gd name="T19" fmla="*/ 11 h 131"/>
                <a:gd name="T20" fmla="*/ 0 w 305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5" h="131">
                  <a:moveTo>
                    <a:pt x="0" y="43"/>
                  </a:moveTo>
                  <a:lnTo>
                    <a:pt x="92" y="81"/>
                  </a:lnTo>
                  <a:lnTo>
                    <a:pt x="219" y="123"/>
                  </a:lnTo>
                  <a:lnTo>
                    <a:pt x="305" y="131"/>
                  </a:lnTo>
                  <a:lnTo>
                    <a:pt x="305" y="117"/>
                  </a:lnTo>
                  <a:lnTo>
                    <a:pt x="269" y="117"/>
                  </a:lnTo>
                  <a:lnTo>
                    <a:pt x="269" y="111"/>
                  </a:lnTo>
                  <a:lnTo>
                    <a:pt x="211" y="93"/>
                  </a:lnTo>
                  <a:lnTo>
                    <a:pt x="117" y="55"/>
                  </a:lnTo>
                  <a:lnTo>
                    <a:pt x="15" y="11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39"/>
            <p:cNvSpPr>
              <a:spLocks/>
            </p:cNvSpPr>
            <p:nvPr/>
          </p:nvSpPr>
          <p:spPr bwMode="auto">
            <a:xfrm>
              <a:off x="5678488" y="2146300"/>
              <a:ext cx="352425" cy="138113"/>
            </a:xfrm>
            <a:custGeom>
              <a:avLst/>
              <a:gdLst>
                <a:gd name="T0" fmla="*/ 222 w 222"/>
                <a:gd name="T1" fmla="*/ 18 h 87"/>
                <a:gd name="T2" fmla="*/ 133 w 222"/>
                <a:gd name="T3" fmla="*/ 52 h 87"/>
                <a:gd name="T4" fmla="*/ 78 w 222"/>
                <a:gd name="T5" fmla="*/ 70 h 87"/>
                <a:gd name="T6" fmla="*/ 0 w 222"/>
                <a:gd name="T7" fmla="*/ 87 h 87"/>
                <a:gd name="T8" fmla="*/ 66 w 222"/>
                <a:gd name="T9" fmla="*/ 66 h 87"/>
                <a:gd name="T10" fmla="*/ 165 w 222"/>
                <a:gd name="T11" fmla="*/ 23 h 87"/>
                <a:gd name="T12" fmla="*/ 222 w 222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87">
                  <a:moveTo>
                    <a:pt x="222" y="18"/>
                  </a:moveTo>
                  <a:lnTo>
                    <a:pt x="133" y="52"/>
                  </a:lnTo>
                  <a:lnTo>
                    <a:pt x="78" y="70"/>
                  </a:lnTo>
                  <a:lnTo>
                    <a:pt x="0" y="87"/>
                  </a:lnTo>
                  <a:lnTo>
                    <a:pt x="66" y="66"/>
                  </a:lnTo>
                  <a:lnTo>
                    <a:pt x="165" y="23"/>
                  </a:lnTo>
                  <a:lnTo>
                    <a:pt x="222" y="0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40"/>
            <p:cNvSpPr>
              <a:spLocks/>
            </p:cNvSpPr>
            <p:nvPr/>
          </p:nvSpPr>
          <p:spPr bwMode="auto">
            <a:xfrm>
              <a:off x="5100638" y="866775"/>
              <a:ext cx="977900" cy="1427163"/>
            </a:xfrm>
            <a:custGeom>
              <a:avLst/>
              <a:gdLst>
                <a:gd name="T0" fmla="*/ 36 w 616"/>
                <a:gd name="T1" fmla="*/ 817 h 899"/>
                <a:gd name="T2" fmla="*/ 38 w 616"/>
                <a:gd name="T3" fmla="*/ 853 h 899"/>
                <a:gd name="T4" fmla="*/ 67 w 616"/>
                <a:gd name="T5" fmla="*/ 863 h 899"/>
                <a:gd name="T6" fmla="*/ 148 w 616"/>
                <a:gd name="T7" fmla="*/ 885 h 899"/>
                <a:gd name="T8" fmla="*/ 232 w 616"/>
                <a:gd name="T9" fmla="*/ 899 h 899"/>
                <a:gd name="T10" fmla="*/ 306 w 616"/>
                <a:gd name="T11" fmla="*/ 899 h 899"/>
                <a:gd name="T12" fmla="*/ 405 w 616"/>
                <a:gd name="T13" fmla="*/ 891 h 899"/>
                <a:gd name="T14" fmla="*/ 533 w 616"/>
                <a:gd name="T15" fmla="*/ 862 h 899"/>
                <a:gd name="T16" fmla="*/ 570 w 616"/>
                <a:gd name="T17" fmla="*/ 855 h 899"/>
                <a:gd name="T18" fmla="*/ 571 w 616"/>
                <a:gd name="T19" fmla="*/ 838 h 899"/>
                <a:gd name="T20" fmla="*/ 581 w 616"/>
                <a:gd name="T21" fmla="*/ 833 h 899"/>
                <a:gd name="T22" fmla="*/ 586 w 616"/>
                <a:gd name="T23" fmla="*/ 824 h 899"/>
                <a:gd name="T24" fmla="*/ 586 w 616"/>
                <a:gd name="T25" fmla="*/ 806 h 899"/>
                <a:gd name="T26" fmla="*/ 584 w 616"/>
                <a:gd name="T27" fmla="*/ 774 h 899"/>
                <a:gd name="T28" fmla="*/ 595 w 616"/>
                <a:gd name="T29" fmla="*/ 770 h 899"/>
                <a:gd name="T30" fmla="*/ 600 w 616"/>
                <a:gd name="T31" fmla="*/ 755 h 899"/>
                <a:gd name="T32" fmla="*/ 600 w 616"/>
                <a:gd name="T33" fmla="*/ 681 h 899"/>
                <a:gd name="T34" fmla="*/ 611 w 616"/>
                <a:gd name="T35" fmla="*/ 671 h 899"/>
                <a:gd name="T36" fmla="*/ 608 w 616"/>
                <a:gd name="T37" fmla="*/ 563 h 899"/>
                <a:gd name="T38" fmla="*/ 616 w 616"/>
                <a:gd name="T39" fmla="*/ 536 h 899"/>
                <a:gd name="T40" fmla="*/ 615 w 616"/>
                <a:gd name="T41" fmla="*/ 494 h 899"/>
                <a:gd name="T42" fmla="*/ 609 w 616"/>
                <a:gd name="T43" fmla="*/ 489 h 899"/>
                <a:gd name="T44" fmla="*/ 611 w 616"/>
                <a:gd name="T45" fmla="*/ 338 h 899"/>
                <a:gd name="T46" fmla="*/ 608 w 616"/>
                <a:gd name="T47" fmla="*/ 223 h 899"/>
                <a:gd name="T48" fmla="*/ 603 w 616"/>
                <a:gd name="T49" fmla="*/ 222 h 899"/>
                <a:gd name="T50" fmla="*/ 599 w 616"/>
                <a:gd name="T51" fmla="*/ 146 h 899"/>
                <a:gd name="T52" fmla="*/ 596 w 616"/>
                <a:gd name="T53" fmla="*/ 121 h 899"/>
                <a:gd name="T54" fmla="*/ 588 w 616"/>
                <a:gd name="T55" fmla="*/ 121 h 899"/>
                <a:gd name="T56" fmla="*/ 587 w 616"/>
                <a:gd name="T57" fmla="*/ 72 h 899"/>
                <a:gd name="T58" fmla="*/ 582 w 616"/>
                <a:gd name="T59" fmla="*/ 60 h 899"/>
                <a:gd name="T60" fmla="*/ 573 w 616"/>
                <a:gd name="T61" fmla="*/ 59 h 899"/>
                <a:gd name="T62" fmla="*/ 571 w 616"/>
                <a:gd name="T63" fmla="*/ 46 h 899"/>
                <a:gd name="T64" fmla="*/ 434 w 616"/>
                <a:gd name="T65" fmla="*/ 11 h 899"/>
                <a:gd name="T66" fmla="*/ 376 w 616"/>
                <a:gd name="T67" fmla="*/ 5 h 899"/>
                <a:gd name="T68" fmla="*/ 299 w 616"/>
                <a:gd name="T69" fmla="*/ 0 h 899"/>
                <a:gd name="T70" fmla="*/ 226 w 616"/>
                <a:gd name="T71" fmla="*/ 4 h 899"/>
                <a:gd name="T72" fmla="*/ 151 w 616"/>
                <a:gd name="T73" fmla="*/ 15 h 899"/>
                <a:gd name="T74" fmla="*/ 101 w 616"/>
                <a:gd name="T75" fmla="*/ 26 h 899"/>
                <a:gd name="T76" fmla="*/ 41 w 616"/>
                <a:gd name="T77" fmla="*/ 43 h 899"/>
                <a:gd name="T78" fmla="*/ 34 w 616"/>
                <a:gd name="T79" fmla="*/ 50 h 899"/>
                <a:gd name="T80" fmla="*/ 34 w 616"/>
                <a:gd name="T81" fmla="*/ 79 h 899"/>
                <a:gd name="T82" fmla="*/ 24 w 616"/>
                <a:gd name="T83" fmla="*/ 83 h 899"/>
                <a:gd name="T84" fmla="*/ 21 w 616"/>
                <a:gd name="T85" fmla="*/ 101 h 899"/>
                <a:gd name="T86" fmla="*/ 23 w 616"/>
                <a:gd name="T87" fmla="*/ 163 h 899"/>
                <a:gd name="T88" fmla="*/ 12 w 616"/>
                <a:gd name="T89" fmla="*/ 165 h 899"/>
                <a:gd name="T90" fmla="*/ 11 w 616"/>
                <a:gd name="T91" fmla="*/ 280 h 899"/>
                <a:gd name="T92" fmla="*/ 4 w 616"/>
                <a:gd name="T93" fmla="*/ 280 h 899"/>
                <a:gd name="T94" fmla="*/ 4 w 616"/>
                <a:gd name="T95" fmla="*/ 421 h 899"/>
                <a:gd name="T96" fmla="*/ 2 w 616"/>
                <a:gd name="T97" fmla="*/ 427 h 899"/>
                <a:gd name="T98" fmla="*/ 0 w 616"/>
                <a:gd name="T99" fmla="*/ 468 h 899"/>
                <a:gd name="T100" fmla="*/ 2 w 616"/>
                <a:gd name="T101" fmla="*/ 610 h 899"/>
                <a:gd name="T102" fmla="*/ 10 w 616"/>
                <a:gd name="T103" fmla="*/ 614 h 899"/>
                <a:gd name="T104" fmla="*/ 11 w 616"/>
                <a:gd name="T105" fmla="*/ 732 h 899"/>
                <a:gd name="T106" fmla="*/ 17 w 616"/>
                <a:gd name="T107" fmla="*/ 735 h 899"/>
                <a:gd name="T108" fmla="*/ 21 w 616"/>
                <a:gd name="T109" fmla="*/ 751 h 899"/>
                <a:gd name="T110" fmla="*/ 21 w 616"/>
                <a:gd name="T111" fmla="*/ 800 h 899"/>
                <a:gd name="T112" fmla="*/ 27 w 616"/>
                <a:gd name="T113" fmla="*/ 815 h 899"/>
                <a:gd name="T114" fmla="*/ 36 w 616"/>
                <a:gd name="T115" fmla="*/ 817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6" h="899">
                  <a:moveTo>
                    <a:pt x="36" y="817"/>
                  </a:moveTo>
                  <a:lnTo>
                    <a:pt x="38" y="853"/>
                  </a:lnTo>
                  <a:lnTo>
                    <a:pt x="67" y="863"/>
                  </a:lnTo>
                  <a:lnTo>
                    <a:pt x="148" y="885"/>
                  </a:lnTo>
                  <a:lnTo>
                    <a:pt x="232" y="899"/>
                  </a:lnTo>
                  <a:lnTo>
                    <a:pt x="306" y="899"/>
                  </a:lnTo>
                  <a:lnTo>
                    <a:pt x="405" y="891"/>
                  </a:lnTo>
                  <a:lnTo>
                    <a:pt x="533" y="862"/>
                  </a:lnTo>
                  <a:lnTo>
                    <a:pt x="570" y="855"/>
                  </a:lnTo>
                  <a:lnTo>
                    <a:pt x="571" y="838"/>
                  </a:lnTo>
                  <a:lnTo>
                    <a:pt x="581" y="833"/>
                  </a:lnTo>
                  <a:lnTo>
                    <a:pt x="586" y="824"/>
                  </a:lnTo>
                  <a:lnTo>
                    <a:pt x="586" y="806"/>
                  </a:lnTo>
                  <a:lnTo>
                    <a:pt x="584" y="774"/>
                  </a:lnTo>
                  <a:lnTo>
                    <a:pt x="595" y="770"/>
                  </a:lnTo>
                  <a:lnTo>
                    <a:pt x="600" y="755"/>
                  </a:lnTo>
                  <a:lnTo>
                    <a:pt x="600" y="681"/>
                  </a:lnTo>
                  <a:lnTo>
                    <a:pt x="611" y="671"/>
                  </a:lnTo>
                  <a:lnTo>
                    <a:pt x="608" y="563"/>
                  </a:lnTo>
                  <a:lnTo>
                    <a:pt x="616" y="536"/>
                  </a:lnTo>
                  <a:lnTo>
                    <a:pt x="615" y="494"/>
                  </a:lnTo>
                  <a:lnTo>
                    <a:pt x="609" y="489"/>
                  </a:lnTo>
                  <a:lnTo>
                    <a:pt x="611" y="338"/>
                  </a:lnTo>
                  <a:lnTo>
                    <a:pt x="608" y="223"/>
                  </a:lnTo>
                  <a:lnTo>
                    <a:pt x="603" y="222"/>
                  </a:lnTo>
                  <a:lnTo>
                    <a:pt x="599" y="146"/>
                  </a:lnTo>
                  <a:lnTo>
                    <a:pt x="596" y="121"/>
                  </a:lnTo>
                  <a:lnTo>
                    <a:pt x="588" y="121"/>
                  </a:lnTo>
                  <a:lnTo>
                    <a:pt x="587" y="72"/>
                  </a:lnTo>
                  <a:lnTo>
                    <a:pt x="582" y="60"/>
                  </a:lnTo>
                  <a:lnTo>
                    <a:pt x="573" y="59"/>
                  </a:lnTo>
                  <a:lnTo>
                    <a:pt x="571" y="46"/>
                  </a:lnTo>
                  <a:lnTo>
                    <a:pt x="434" y="11"/>
                  </a:lnTo>
                  <a:lnTo>
                    <a:pt x="376" y="5"/>
                  </a:lnTo>
                  <a:lnTo>
                    <a:pt x="299" y="0"/>
                  </a:lnTo>
                  <a:lnTo>
                    <a:pt x="226" y="4"/>
                  </a:lnTo>
                  <a:lnTo>
                    <a:pt x="151" y="15"/>
                  </a:lnTo>
                  <a:lnTo>
                    <a:pt x="101" y="26"/>
                  </a:lnTo>
                  <a:lnTo>
                    <a:pt x="41" y="43"/>
                  </a:lnTo>
                  <a:lnTo>
                    <a:pt x="34" y="50"/>
                  </a:lnTo>
                  <a:lnTo>
                    <a:pt x="34" y="79"/>
                  </a:lnTo>
                  <a:lnTo>
                    <a:pt x="24" y="83"/>
                  </a:lnTo>
                  <a:lnTo>
                    <a:pt x="21" y="101"/>
                  </a:lnTo>
                  <a:lnTo>
                    <a:pt x="23" y="163"/>
                  </a:lnTo>
                  <a:lnTo>
                    <a:pt x="12" y="165"/>
                  </a:lnTo>
                  <a:lnTo>
                    <a:pt x="11" y="280"/>
                  </a:lnTo>
                  <a:lnTo>
                    <a:pt x="4" y="280"/>
                  </a:lnTo>
                  <a:lnTo>
                    <a:pt x="4" y="421"/>
                  </a:lnTo>
                  <a:lnTo>
                    <a:pt x="2" y="427"/>
                  </a:lnTo>
                  <a:lnTo>
                    <a:pt x="0" y="468"/>
                  </a:lnTo>
                  <a:lnTo>
                    <a:pt x="2" y="610"/>
                  </a:lnTo>
                  <a:lnTo>
                    <a:pt x="10" y="614"/>
                  </a:lnTo>
                  <a:lnTo>
                    <a:pt x="11" y="732"/>
                  </a:lnTo>
                  <a:lnTo>
                    <a:pt x="17" y="735"/>
                  </a:lnTo>
                  <a:lnTo>
                    <a:pt x="21" y="751"/>
                  </a:lnTo>
                  <a:lnTo>
                    <a:pt x="21" y="800"/>
                  </a:lnTo>
                  <a:lnTo>
                    <a:pt x="27" y="815"/>
                  </a:lnTo>
                  <a:lnTo>
                    <a:pt x="36" y="817"/>
                  </a:lnTo>
                </a:path>
              </a:pathLst>
            </a:custGeom>
            <a:noFill/>
            <a:ln w="25400">
              <a:solidFill>
                <a:srgbClr val="355D6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7" name="Textfeld 66">
            <a:extLst>
              <a:ext uri="{FF2B5EF4-FFF2-40B4-BE49-F238E27FC236}">
                <a16:creationId xmlns:a16="http://schemas.microsoft.com/office/drawing/2014/main" id="{7105C146-F5AD-6714-7938-E6C26C78E76E}"/>
              </a:ext>
            </a:extLst>
          </p:cNvPr>
          <p:cNvSpPr txBox="1"/>
          <p:nvPr/>
        </p:nvSpPr>
        <p:spPr>
          <a:xfrm>
            <a:off x="5646155" y="4858745"/>
            <a:ext cx="103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sector</a:t>
            </a:r>
            <a:r>
              <a:rPr lang="de-DE" dirty="0"/>
              <a:t> 1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162F8315-C4C9-715A-6A76-D6733444AF40}"/>
              </a:ext>
            </a:extLst>
          </p:cNvPr>
          <p:cNvSpPr txBox="1"/>
          <p:nvPr/>
        </p:nvSpPr>
        <p:spPr>
          <a:xfrm>
            <a:off x="4153354" y="4139884"/>
            <a:ext cx="103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sector</a:t>
            </a:r>
            <a:r>
              <a:rPr lang="de-DE" dirty="0">
                <a:latin typeface="Fira Sans" panose="020B0503050000020004" pitchFamily="34" charset="0"/>
              </a:rPr>
              <a:t> 2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15E7CBA-504B-7C53-7A62-256A4D8CF4A1}"/>
              </a:ext>
            </a:extLst>
          </p:cNvPr>
          <p:cNvSpPr txBox="1"/>
          <p:nvPr/>
        </p:nvSpPr>
        <p:spPr>
          <a:xfrm>
            <a:off x="3207236" y="3166275"/>
            <a:ext cx="103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Fira Sans" panose="020B0503050000020004" pitchFamily="34" charset="0"/>
              </a:rPr>
              <a:t>sector</a:t>
            </a:r>
            <a:r>
              <a:rPr lang="de-DE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4088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elmäßiges Fünfeck 1">
            <a:extLst>
              <a:ext uri="{FF2B5EF4-FFF2-40B4-BE49-F238E27FC236}">
                <a16:creationId xmlns:a16="http://schemas.microsoft.com/office/drawing/2014/main" id="{93B0A159-F04E-0D03-CDB8-4C0D44B9D25F}"/>
              </a:ext>
            </a:extLst>
          </p:cNvPr>
          <p:cNvSpPr/>
          <p:nvPr/>
        </p:nvSpPr>
        <p:spPr bwMode="auto">
          <a:xfrm rot="2236698">
            <a:off x="5354899" y="2626235"/>
            <a:ext cx="1734095" cy="1704356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41E1CCE-5F95-FC2E-1C20-C26C09BD0FDF}"/>
              </a:ext>
            </a:extLst>
          </p:cNvPr>
          <p:cNvSpPr/>
          <p:nvPr/>
        </p:nvSpPr>
        <p:spPr bwMode="auto">
          <a:xfrm>
            <a:off x="5663952" y="1418615"/>
            <a:ext cx="1080120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5D4A145-2D71-232D-0DAF-F9F37D9C9F36}"/>
              </a:ext>
            </a:extLst>
          </p:cNvPr>
          <p:cNvSpPr/>
          <p:nvPr/>
        </p:nvSpPr>
        <p:spPr bwMode="auto">
          <a:xfrm rot="4503754">
            <a:off x="7041401" y="2459976"/>
            <a:ext cx="1080120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68A4295-8EB9-8D7F-543B-FE9D20506114}"/>
              </a:ext>
            </a:extLst>
          </p:cNvPr>
          <p:cNvSpPr/>
          <p:nvPr/>
        </p:nvSpPr>
        <p:spPr bwMode="auto">
          <a:xfrm rot="19491734">
            <a:off x="6463045" y="4111193"/>
            <a:ext cx="1080120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chemeClr val="bg2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B2B3BF-FCCA-E578-DEDD-C82E94BF8739}"/>
              </a:ext>
            </a:extLst>
          </p:cNvPr>
          <p:cNvSpPr/>
          <p:nvPr/>
        </p:nvSpPr>
        <p:spPr bwMode="auto">
          <a:xfrm rot="2279760">
            <a:off x="4720341" y="4076193"/>
            <a:ext cx="1080120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chemeClr val="bg2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2789AA-B922-A871-8BDB-A7668C573C41}"/>
              </a:ext>
            </a:extLst>
          </p:cNvPr>
          <p:cNvSpPr/>
          <p:nvPr/>
        </p:nvSpPr>
        <p:spPr bwMode="auto">
          <a:xfrm rot="17403375">
            <a:off x="4234980" y="2416336"/>
            <a:ext cx="1080120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chemeClr val="bg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AEFCA8-E583-5044-6C1C-5C71631A6BED}"/>
              </a:ext>
            </a:extLst>
          </p:cNvPr>
          <p:cNvSpPr txBox="1"/>
          <p:nvPr/>
        </p:nvSpPr>
        <p:spPr>
          <a:xfrm>
            <a:off x="4644795" y="4362495"/>
            <a:ext cx="14401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soil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type:</a:t>
            </a:r>
          </a:p>
          <a:p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clay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&gt;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silt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&gt;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sand</a:t>
            </a:r>
            <a:endParaRPr lang="de-DE" sz="1600" dirty="0">
              <a:solidFill>
                <a:srgbClr val="000000"/>
              </a:solidFill>
              <a:cs typeface="L Univers 45 Ligh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2839E0-0AA9-4A1B-59DC-58A10FEF3F5B}"/>
              </a:ext>
            </a:extLst>
          </p:cNvPr>
          <p:cNvSpPr txBox="1"/>
          <p:nvPr/>
        </p:nvSpPr>
        <p:spPr>
          <a:xfrm>
            <a:off x="6456041" y="4256005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soil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moisture</a:t>
            </a:r>
            <a:endParaRPr lang="de-DE" sz="1600" dirty="0">
              <a:solidFill>
                <a:srgbClr val="000000"/>
              </a:solidFill>
              <a:cs typeface="L Univers 45 Light"/>
            </a:endParaRPr>
          </a:p>
          <a:p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wet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&gt;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moist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&gt;</a:t>
            </a:r>
          </a:p>
          <a:p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fresh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&gt;dry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E92DD7-BC54-C333-AD74-418A76AD9268}"/>
              </a:ext>
            </a:extLst>
          </p:cNvPr>
          <p:cNvSpPr txBox="1"/>
          <p:nvPr/>
        </p:nvSpPr>
        <p:spPr>
          <a:xfrm>
            <a:off x="5663952" y="162710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load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:</a:t>
            </a:r>
          </a:p>
          <a:p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dynamic</a:t>
            </a:r>
            <a:endParaRPr lang="de-DE" sz="1600" dirty="0">
              <a:solidFill>
                <a:srgbClr val="000000"/>
              </a:solidFill>
              <a:cs typeface="L Univers 45 Light"/>
            </a:endParaRPr>
          </a:p>
          <a:p>
            <a:r>
              <a:rPr lang="de-DE" sz="1600" dirty="0">
                <a:solidFill>
                  <a:srgbClr val="000000"/>
                </a:solidFill>
                <a:cs typeface="L Univers 45 Light"/>
              </a:rPr>
              <a:t>&gt; 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static</a:t>
            </a:r>
            <a:endParaRPr lang="de-DE" sz="1600" dirty="0">
              <a:solidFill>
                <a:srgbClr val="000000"/>
              </a:solidFill>
              <a:cs typeface="L Univers 45 Ligh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3B5601F-FA41-C532-27D9-3BB4CADBB78A}"/>
              </a:ext>
            </a:extLst>
          </p:cNvPr>
          <p:cNvSpPr txBox="1"/>
          <p:nvPr/>
        </p:nvSpPr>
        <p:spPr>
          <a:xfrm>
            <a:off x="4164865" y="2637507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velocity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of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traffic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:</a:t>
            </a:r>
          </a:p>
          <a:p>
            <a:r>
              <a:rPr lang="de-DE" sz="1600" dirty="0">
                <a:solidFill>
                  <a:srgbClr val="000000"/>
                </a:solidFill>
                <a:cs typeface="L Univers 45 Light"/>
              </a:rPr>
              <a:t>quick&gt;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slow</a:t>
            </a:r>
            <a:endParaRPr lang="de-DE" sz="1600" dirty="0">
              <a:solidFill>
                <a:srgbClr val="000000"/>
              </a:solidFill>
              <a:cs typeface="L Univers 45 Ligh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FE4FAEF-E448-F09F-89FA-9D0B4970111C}"/>
              </a:ext>
            </a:extLst>
          </p:cNvPr>
          <p:cNvSpPr txBox="1"/>
          <p:nvPr/>
        </p:nvSpPr>
        <p:spPr>
          <a:xfrm>
            <a:off x="6960096" y="2779230"/>
            <a:ext cx="1386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number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of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passages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:</a:t>
            </a:r>
          </a:p>
          <a:p>
            <a:r>
              <a:rPr lang="de-DE" sz="1600" dirty="0">
                <a:solidFill>
                  <a:srgbClr val="000000"/>
                </a:solidFill>
                <a:cs typeface="L Univers 45 Light"/>
              </a:rPr>
              <a:t>&gt;5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AB13540-26F3-9D0E-6013-27D37321B43D}"/>
              </a:ext>
            </a:extLst>
          </p:cNvPr>
          <p:cNvSpPr txBox="1"/>
          <p:nvPr/>
        </p:nvSpPr>
        <p:spPr>
          <a:xfrm>
            <a:off x="5447928" y="328328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soil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 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compaction</a:t>
            </a:r>
            <a:endParaRPr lang="de-DE" sz="1600" dirty="0">
              <a:solidFill>
                <a:srgbClr val="000000"/>
              </a:solidFill>
              <a:cs typeface="L Univers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440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erader Verbinder 90"/>
          <p:cNvCxnSpPr/>
          <p:nvPr/>
        </p:nvCxnSpPr>
        <p:spPr>
          <a:xfrm flipH="1">
            <a:off x="3078252" y="4983657"/>
            <a:ext cx="854769" cy="451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 flipH="1" flipV="1">
            <a:off x="3148704" y="4247460"/>
            <a:ext cx="794482" cy="537356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90460067-7FAC-D36B-6F23-60C6F7ACC13A}"/>
              </a:ext>
            </a:extLst>
          </p:cNvPr>
          <p:cNvCxnSpPr/>
          <p:nvPr/>
        </p:nvCxnSpPr>
        <p:spPr bwMode="auto">
          <a:xfrm>
            <a:off x="3935760" y="1790161"/>
            <a:ext cx="0" cy="34563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7737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4E2069CF-FD81-1B7E-EFF5-92BC5B3AE1A4}"/>
              </a:ext>
            </a:extLst>
          </p:cNvPr>
          <p:cNvCxnSpPr/>
          <p:nvPr/>
        </p:nvCxnSpPr>
        <p:spPr bwMode="auto">
          <a:xfrm flipH="1">
            <a:off x="3935760" y="5246545"/>
            <a:ext cx="583264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7737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38914898-E4D2-2F19-7B9B-801D796D13F0}"/>
              </a:ext>
            </a:extLst>
          </p:cNvPr>
          <p:cNvSpPr txBox="1"/>
          <p:nvPr/>
        </p:nvSpPr>
        <p:spPr>
          <a:xfrm>
            <a:off x="2279576" y="143012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cs typeface="L Univers 45 Light"/>
              </a:rPr>
              <a:t>CO</a:t>
            </a:r>
            <a:r>
              <a:rPr lang="de-DE" sz="1600" baseline="-25000" dirty="0">
                <a:solidFill>
                  <a:srgbClr val="000000"/>
                </a:solidFill>
                <a:cs typeface="L Univers 45 Light"/>
              </a:rPr>
              <a:t>2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%</a:t>
            </a:r>
            <a:r>
              <a:rPr lang="de-DE" sz="1600" baseline="-25000" dirty="0" err="1">
                <a:solidFill>
                  <a:srgbClr val="000000"/>
                </a:solidFill>
                <a:cs typeface="L Univers 45 Light"/>
              </a:rPr>
              <a:t>vol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inside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soil</a:t>
            </a:r>
            <a:r>
              <a:rPr lang="de-DE" sz="1600" dirty="0">
                <a:solidFill>
                  <a:srgbClr val="000000"/>
                </a:solidFill>
                <a:cs typeface="L Univers 45 Light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L Univers 45 Light"/>
              </a:rPr>
              <a:t>pores</a:t>
            </a:r>
            <a:endParaRPr lang="de-DE" sz="1600" dirty="0">
              <a:solidFill>
                <a:srgbClr val="000000"/>
              </a:solidFill>
              <a:cs typeface="L Univers 45 Ligh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98F1CEB-8822-F561-2272-C0B5C8B12344}"/>
              </a:ext>
            </a:extLst>
          </p:cNvPr>
          <p:cNvSpPr txBox="1"/>
          <p:nvPr/>
        </p:nvSpPr>
        <p:spPr>
          <a:xfrm>
            <a:off x="8544272" y="524654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  <a:latin typeface="Fira Sans" panose="020B0503050000020004" pitchFamily="34" charset="0"/>
                <a:cs typeface="L Univers 45 Light"/>
              </a:rPr>
              <a:t>log</a:t>
            </a:r>
            <a:r>
              <a:rPr lang="de-DE" sz="1400" baseline="-25000" dirty="0">
                <a:solidFill>
                  <a:srgbClr val="000000"/>
                </a:solidFill>
                <a:latin typeface="Fira Sans" panose="020B0503050000020004" pitchFamily="34" charset="0"/>
                <a:cs typeface="L Univers 45 Light"/>
              </a:rPr>
              <a:t>(</a:t>
            </a:r>
            <a:r>
              <a:rPr lang="de-DE" sz="1400" baseline="-25000" dirty="0" err="1">
                <a:solidFill>
                  <a:srgbClr val="000000"/>
                </a:solidFill>
                <a:latin typeface="Fira Sans" panose="020B0503050000020004" pitchFamily="34" charset="0"/>
                <a:cs typeface="L Univers 45 Light"/>
              </a:rPr>
              <a:t>years</a:t>
            </a:r>
            <a:r>
              <a:rPr lang="de-DE" sz="1400" baseline="-25000" dirty="0">
                <a:solidFill>
                  <a:srgbClr val="000000"/>
                </a:solidFill>
                <a:latin typeface="L Univers 45 Light"/>
                <a:cs typeface="L Univers 45 Light"/>
              </a:rPr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EEA75E-5BEF-86F1-D1D3-B5D9530DB6FA}"/>
              </a:ext>
            </a:extLst>
          </p:cNvPr>
          <p:cNvSpPr txBox="1"/>
          <p:nvPr/>
        </p:nvSpPr>
        <p:spPr>
          <a:xfrm>
            <a:off x="4583832" y="524654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  <a:latin typeface="L Univers 45 Light"/>
                <a:cs typeface="L Univers 45 Light"/>
              </a:rPr>
              <a:t>1/2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A5DE87-05F1-7D3A-7CF7-B8DBC810A354}"/>
              </a:ext>
            </a:extLst>
          </p:cNvPr>
          <p:cNvSpPr txBox="1"/>
          <p:nvPr/>
        </p:nvSpPr>
        <p:spPr>
          <a:xfrm>
            <a:off x="5447928" y="524654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  <a:latin typeface="L Univers 45 Light"/>
                <a:cs typeface="L Univers 45 Light"/>
              </a:rPr>
              <a:t>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492916-7214-6193-A13B-00CDC6A29356}"/>
              </a:ext>
            </a:extLst>
          </p:cNvPr>
          <p:cNvSpPr txBox="1"/>
          <p:nvPr/>
        </p:nvSpPr>
        <p:spPr>
          <a:xfrm>
            <a:off x="6528048" y="524654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  <a:latin typeface="L Univers 45 Light"/>
                <a:cs typeface="L Univers 45 Light"/>
              </a:rPr>
              <a:t>10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D78370-3FE8-F36A-68E3-E86F53BDA50F}"/>
              </a:ext>
            </a:extLst>
          </p:cNvPr>
          <p:cNvSpPr txBox="1"/>
          <p:nvPr/>
        </p:nvSpPr>
        <p:spPr>
          <a:xfrm>
            <a:off x="7176120" y="524654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  <a:latin typeface="L Univers 45 Light"/>
                <a:cs typeface="L Univers 45 Light"/>
              </a:rPr>
              <a:t>20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6B911B-C981-023C-2504-21631A955CDF}"/>
              </a:ext>
            </a:extLst>
          </p:cNvPr>
          <p:cNvSpPr txBox="1"/>
          <p:nvPr/>
        </p:nvSpPr>
        <p:spPr>
          <a:xfrm>
            <a:off x="8184232" y="524654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  <a:latin typeface="L Univers 45 Light"/>
                <a:cs typeface="L Univers 45 Light"/>
              </a:rPr>
              <a:t>100?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158D81-D3FD-E022-F25E-4E03CBE4ECDA}"/>
              </a:ext>
            </a:extLst>
          </p:cNvPr>
          <p:cNvSpPr txBox="1"/>
          <p:nvPr/>
        </p:nvSpPr>
        <p:spPr>
          <a:xfrm>
            <a:off x="3215680" y="330233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  <a:latin typeface="L Univers 45 Light"/>
                <a:cs typeface="L Univers 45 Light"/>
              </a:rPr>
              <a:t>1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CFB2ABEB-A4F7-FE82-807D-EA8976C9D52F}"/>
              </a:ext>
            </a:extLst>
          </p:cNvPr>
          <p:cNvCxnSpPr/>
          <p:nvPr/>
        </p:nvCxnSpPr>
        <p:spPr bwMode="auto">
          <a:xfrm>
            <a:off x="3935760" y="3446345"/>
            <a:ext cx="58326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773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B92C3282-35F1-1E45-1E68-CAE6C64EA900}"/>
              </a:ext>
            </a:extLst>
          </p:cNvPr>
          <p:cNvCxnSpPr/>
          <p:nvPr/>
        </p:nvCxnSpPr>
        <p:spPr bwMode="auto">
          <a:xfrm>
            <a:off x="3791744" y="4526465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45EB52EE-2C19-86CF-6D82-57AD8D280707}"/>
              </a:ext>
            </a:extLst>
          </p:cNvPr>
          <p:cNvCxnSpPr/>
          <p:nvPr/>
        </p:nvCxnSpPr>
        <p:spPr bwMode="auto">
          <a:xfrm>
            <a:off x="3791744" y="4886505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9AD14892-A79A-1E67-1A7F-DC93F80E6289}"/>
              </a:ext>
            </a:extLst>
          </p:cNvPr>
          <p:cNvCxnSpPr/>
          <p:nvPr/>
        </p:nvCxnSpPr>
        <p:spPr bwMode="auto">
          <a:xfrm>
            <a:off x="3791744" y="4166425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A6187674-C6A2-0D78-58DE-C1EA31555E4D}"/>
              </a:ext>
            </a:extLst>
          </p:cNvPr>
          <p:cNvCxnSpPr/>
          <p:nvPr/>
        </p:nvCxnSpPr>
        <p:spPr bwMode="auto">
          <a:xfrm>
            <a:off x="3791744" y="3806385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B0DB0597-F026-EAB3-AE2E-CDB25CE8D83C}"/>
              </a:ext>
            </a:extLst>
          </p:cNvPr>
          <p:cNvCxnSpPr/>
          <p:nvPr/>
        </p:nvCxnSpPr>
        <p:spPr bwMode="auto">
          <a:xfrm>
            <a:off x="3719736" y="3446345"/>
            <a:ext cx="21602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526B2FB3-B868-9BB5-4940-DAAA20069E51}"/>
              </a:ext>
            </a:extLst>
          </p:cNvPr>
          <p:cNvCxnSpPr/>
          <p:nvPr/>
        </p:nvCxnSpPr>
        <p:spPr bwMode="auto">
          <a:xfrm>
            <a:off x="3791744" y="3086305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7F205D18-1CF2-9D8E-1B73-E6D4BD7EEAA4}"/>
              </a:ext>
            </a:extLst>
          </p:cNvPr>
          <p:cNvCxnSpPr/>
          <p:nvPr/>
        </p:nvCxnSpPr>
        <p:spPr bwMode="auto">
          <a:xfrm>
            <a:off x="3791744" y="2726265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DF4F36C5-DC44-653D-81C1-1413FBA959BC}"/>
              </a:ext>
            </a:extLst>
          </p:cNvPr>
          <p:cNvCxnSpPr/>
          <p:nvPr/>
        </p:nvCxnSpPr>
        <p:spPr bwMode="auto">
          <a:xfrm>
            <a:off x="3791744" y="2366225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AF90AA27-3B41-EA61-8D28-1F38A18778BF}"/>
              </a:ext>
            </a:extLst>
          </p:cNvPr>
          <p:cNvSpPr/>
          <p:nvPr/>
        </p:nvSpPr>
        <p:spPr>
          <a:xfrm>
            <a:off x="3938500" y="4195765"/>
            <a:ext cx="2333747" cy="549415"/>
          </a:xfrm>
          <a:custGeom>
            <a:avLst/>
            <a:gdLst>
              <a:gd name="connsiteX0" fmla="*/ 0 w 2333747"/>
              <a:gd name="connsiteY0" fmla="*/ 509313 h 547996"/>
              <a:gd name="connsiteX1" fmla="*/ 219192 w 2333747"/>
              <a:gd name="connsiteY1" fmla="*/ 0 h 547996"/>
              <a:gd name="connsiteX2" fmla="*/ 431937 w 2333747"/>
              <a:gd name="connsiteY2" fmla="*/ 361032 h 547996"/>
              <a:gd name="connsiteX3" fmla="*/ 747831 w 2333747"/>
              <a:gd name="connsiteY3" fmla="*/ 541549 h 547996"/>
              <a:gd name="connsiteX4" fmla="*/ 2333747 w 2333747"/>
              <a:gd name="connsiteY4" fmla="*/ 547996 h 547996"/>
              <a:gd name="connsiteX5" fmla="*/ 2333747 w 2333747"/>
              <a:gd name="connsiteY5" fmla="*/ 547996 h 547996"/>
              <a:gd name="connsiteX0" fmla="*/ 0 w 2333747"/>
              <a:gd name="connsiteY0" fmla="*/ 510775 h 549458"/>
              <a:gd name="connsiteX1" fmla="*/ 219192 w 2333747"/>
              <a:gd name="connsiteY1" fmla="*/ 1462 h 549458"/>
              <a:gd name="connsiteX2" fmla="*/ 431937 w 2333747"/>
              <a:gd name="connsiteY2" fmla="*/ 362494 h 549458"/>
              <a:gd name="connsiteX3" fmla="*/ 747831 w 2333747"/>
              <a:gd name="connsiteY3" fmla="*/ 543011 h 549458"/>
              <a:gd name="connsiteX4" fmla="*/ 2333747 w 2333747"/>
              <a:gd name="connsiteY4" fmla="*/ 549458 h 549458"/>
              <a:gd name="connsiteX5" fmla="*/ 2333747 w 2333747"/>
              <a:gd name="connsiteY5" fmla="*/ 549458 h 549458"/>
              <a:gd name="connsiteX0" fmla="*/ 0 w 2333747"/>
              <a:gd name="connsiteY0" fmla="*/ 510659 h 549342"/>
              <a:gd name="connsiteX1" fmla="*/ 219192 w 2333747"/>
              <a:gd name="connsiteY1" fmla="*/ 1346 h 549342"/>
              <a:gd name="connsiteX2" fmla="*/ 431937 w 2333747"/>
              <a:gd name="connsiteY2" fmla="*/ 362378 h 549342"/>
              <a:gd name="connsiteX3" fmla="*/ 747831 w 2333747"/>
              <a:gd name="connsiteY3" fmla="*/ 542895 h 549342"/>
              <a:gd name="connsiteX4" fmla="*/ 2333747 w 2333747"/>
              <a:gd name="connsiteY4" fmla="*/ 549342 h 549342"/>
              <a:gd name="connsiteX5" fmla="*/ 2333747 w 2333747"/>
              <a:gd name="connsiteY5" fmla="*/ 549342 h 549342"/>
              <a:gd name="connsiteX0" fmla="*/ 0 w 2333747"/>
              <a:gd name="connsiteY0" fmla="*/ 510659 h 614590"/>
              <a:gd name="connsiteX1" fmla="*/ 219192 w 2333747"/>
              <a:gd name="connsiteY1" fmla="*/ 1346 h 614590"/>
              <a:gd name="connsiteX2" fmla="*/ 431937 w 2333747"/>
              <a:gd name="connsiteY2" fmla="*/ 362378 h 614590"/>
              <a:gd name="connsiteX3" fmla="*/ 747831 w 2333747"/>
              <a:gd name="connsiteY3" fmla="*/ 542895 h 614590"/>
              <a:gd name="connsiteX4" fmla="*/ 2333747 w 2333747"/>
              <a:gd name="connsiteY4" fmla="*/ 549342 h 614590"/>
              <a:gd name="connsiteX5" fmla="*/ 2333747 w 2333747"/>
              <a:gd name="connsiteY5" fmla="*/ 549342 h 614590"/>
              <a:gd name="connsiteX0" fmla="*/ 0 w 2333747"/>
              <a:gd name="connsiteY0" fmla="*/ 510732 h 573324"/>
              <a:gd name="connsiteX1" fmla="*/ 219192 w 2333747"/>
              <a:gd name="connsiteY1" fmla="*/ 1419 h 573324"/>
              <a:gd name="connsiteX2" fmla="*/ 431937 w 2333747"/>
              <a:gd name="connsiteY2" fmla="*/ 362451 h 573324"/>
              <a:gd name="connsiteX3" fmla="*/ 760725 w 2333747"/>
              <a:gd name="connsiteY3" fmla="*/ 484945 h 573324"/>
              <a:gd name="connsiteX4" fmla="*/ 2333747 w 2333747"/>
              <a:gd name="connsiteY4" fmla="*/ 549415 h 573324"/>
              <a:gd name="connsiteX5" fmla="*/ 2333747 w 2333747"/>
              <a:gd name="connsiteY5" fmla="*/ 549415 h 573324"/>
              <a:gd name="connsiteX0" fmla="*/ 0 w 2333747"/>
              <a:gd name="connsiteY0" fmla="*/ 510732 h 549415"/>
              <a:gd name="connsiteX1" fmla="*/ 219192 w 2333747"/>
              <a:gd name="connsiteY1" fmla="*/ 1419 h 549415"/>
              <a:gd name="connsiteX2" fmla="*/ 431937 w 2333747"/>
              <a:gd name="connsiteY2" fmla="*/ 362451 h 549415"/>
              <a:gd name="connsiteX3" fmla="*/ 760725 w 2333747"/>
              <a:gd name="connsiteY3" fmla="*/ 484945 h 549415"/>
              <a:gd name="connsiteX4" fmla="*/ 2333747 w 2333747"/>
              <a:gd name="connsiteY4" fmla="*/ 549415 h 549415"/>
              <a:gd name="connsiteX5" fmla="*/ 2333747 w 2333747"/>
              <a:gd name="connsiteY5" fmla="*/ 549415 h 54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747" h="549415">
                <a:moveTo>
                  <a:pt x="0" y="510732"/>
                </a:moveTo>
                <a:cubicBezTo>
                  <a:pt x="73064" y="340961"/>
                  <a:pt x="147203" y="26132"/>
                  <a:pt x="219192" y="1419"/>
                </a:cubicBezTo>
                <a:cubicBezTo>
                  <a:pt x="291181" y="-23294"/>
                  <a:pt x="341682" y="281863"/>
                  <a:pt x="431937" y="362451"/>
                </a:cubicBezTo>
                <a:cubicBezTo>
                  <a:pt x="522192" y="443039"/>
                  <a:pt x="645606" y="464306"/>
                  <a:pt x="760725" y="484945"/>
                </a:cubicBezTo>
                <a:cubicBezTo>
                  <a:pt x="1030808" y="533367"/>
                  <a:pt x="2071577" y="538670"/>
                  <a:pt x="2333747" y="549415"/>
                </a:cubicBezTo>
                <a:lnTo>
                  <a:pt x="2333747" y="549415"/>
                </a:lnTo>
              </a:path>
            </a:pathLst>
          </a:custGeom>
          <a:ln w="38100" cmpd="sng">
            <a:solidFill>
              <a:srgbClr val="355D6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25" name="Freihandform 24">
            <a:extLst>
              <a:ext uri="{FF2B5EF4-FFF2-40B4-BE49-F238E27FC236}">
                <a16:creationId xmlns:a16="http://schemas.microsoft.com/office/drawing/2014/main" id="{4CBB77DA-302F-0CF8-4D6F-BE9E871EFF85}"/>
              </a:ext>
            </a:extLst>
          </p:cNvPr>
          <p:cNvSpPr/>
          <p:nvPr/>
        </p:nvSpPr>
        <p:spPr>
          <a:xfrm>
            <a:off x="3935760" y="3590362"/>
            <a:ext cx="4536504" cy="1125479"/>
          </a:xfrm>
          <a:custGeom>
            <a:avLst/>
            <a:gdLst>
              <a:gd name="connsiteX0" fmla="*/ 0 w 2333747"/>
              <a:gd name="connsiteY0" fmla="*/ 509313 h 547996"/>
              <a:gd name="connsiteX1" fmla="*/ 219192 w 2333747"/>
              <a:gd name="connsiteY1" fmla="*/ 0 h 547996"/>
              <a:gd name="connsiteX2" fmla="*/ 431937 w 2333747"/>
              <a:gd name="connsiteY2" fmla="*/ 361032 h 547996"/>
              <a:gd name="connsiteX3" fmla="*/ 747831 w 2333747"/>
              <a:gd name="connsiteY3" fmla="*/ 541549 h 547996"/>
              <a:gd name="connsiteX4" fmla="*/ 2333747 w 2333747"/>
              <a:gd name="connsiteY4" fmla="*/ 547996 h 547996"/>
              <a:gd name="connsiteX5" fmla="*/ 2333747 w 2333747"/>
              <a:gd name="connsiteY5" fmla="*/ 547996 h 547996"/>
              <a:gd name="connsiteX0" fmla="*/ 0 w 2333747"/>
              <a:gd name="connsiteY0" fmla="*/ 510775 h 549458"/>
              <a:gd name="connsiteX1" fmla="*/ 219192 w 2333747"/>
              <a:gd name="connsiteY1" fmla="*/ 1462 h 549458"/>
              <a:gd name="connsiteX2" fmla="*/ 431937 w 2333747"/>
              <a:gd name="connsiteY2" fmla="*/ 362494 h 549458"/>
              <a:gd name="connsiteX3" fmla="*/ 747831 w 2333747"/>
              <a:gd name="connsiteY3" fmla="*/ 543011 h 549458"/>
              <a:gd name="connsiteX4" fmla="*/ 2333747 w 2333747"/>
              <a:gd name="connsiteY4" fmla="*/ 549458 h 549458"/>
              <a:gd name="connsiteX5" fmla="*/ 2333747 w 2333747"/>
              <a:gd name="connsiteY5" fmla="*/ 549458 h 549458"/>
              <a:gd name="connsiteX0" fmla="*/ 0 w 2333747"/>
              <a:gd name="connsiteY0" fmla="*/ 510659 h 549342"/>
              <a:gd name="connsiteX1" fmla="*/ 219192 w 2333747"/>
              <a:gd name="connsiteY1" fmla="*/ 1346 h 549342"/>
              <a:gd name="connsiteX2" fmla="*/ 431937 w 2333747"/>
              <a:gd name="connsiteY2" fmla="*/ 362378 h 549342"/>
              <a:gd name="connsiteX3" fmla="*/ 747831 w 2333747"/>
              <a:gd name="connsiteY3" fmla="*/ 542895 h 549342"/>
              <a:gd name="connsiteX4" fmla="*/ 2333747 w 2333747"/>
              <a:gd name="connsiteY4" fmla="*/ 549342 h 549342"/>
              <a:gd name="connsiteX5" fmla="*/ 2333747 w 2333747"/>
              <a:gd name="connsiteY5" fmla="*/ 549342 h 549342"/>
              <a:gd name="connsiteX0" fmla="*/ 0 w 2333747"/>
              <a:gd name="connsiteY0" fmla="*/ 510659 h 614590"/>
              <a:gd name="connsiteX1" fmla="*/ 219192 w 2333747"/>
              <a:gd name="connsiteY1" fmla="*/ 1346 h 614590"/>
              <a:gd name="connsiteX2" fmla="*/ 431937 w 2333747"/>
              <a:gd name="connsiteY2" fmla="*/ 362378 h 614590"/>
              <a:gd name="connsiteX3" fmla="*/ 747831 w 2333747"/>
              <a:gd name="connsiteY3" fmla="*/ 542895 h 614590"/>
              <a:gd name="connsiteX4" fmla="*/ 2333747 w 2333747"/>
              <a:gd name="connsiteY4" fmla="*/ 549342 h 614590"/>
              <a:gd name="connsiteX5" fmla="*/ 2333747 w 2333747"/>
              <a:gd name="connsiteY5" fmla="*/ 549342 h 614590"/>
              <a:gd name="connsiteX0" fmla="*/ 0 w 2333747"/>
              <a:gd name="connsiteY0" fmla="*/ 510732 h 573324"/>
              <a:gd name="connsiteX1" fmla="*/ 219192 w 2333747"/>
              <a:gd name="connsiteY1" fmla="*/ 1419 h 573324"/>
              <a:gd name="connsiteX2" fmla="*/ 431937 w 2333747"/>
              <a:gd name="connsiteY2" fmla="*/ 362451 h 573324"/>
              <a:gd name="connsiteX3" fmla="*/ 760725 w 2333747"/>
              <a:gd name="connsiteY3" fmla="*/ 484945 h 573324"/>
              <a:gd name="connsiteX4" fmla="*/ 2333747 w 2333747"/>
              <a:gd name="connsiteY4" fmla="*/ 549415 h 573324"/>
              <a:gd name="connsiteX5" fmla="*/ 2333747 w 2333747"/>
              <a:gd name="connsiteY5" fmla="*/ 549415 h 573324"/>
              <a:gd name="connsiteX0" fmla="*/ 0 w 2333747"/>
              <a:gd name="connsiteY0" fmla="*/ 510732 h 549415"/>
              <a:gd name="connsiteX1" fmla="*/ 219192 w 2333747"/>
              <a:gd name="connsiteY1" fmla="*/ 1419 h 549415"/>
              <a:gd name="connsiteX2" fmla="*/ 431937 w 2333747"/>
              <a:gd name="connsiteY2" fmla="*/ 362451 h 549415"/>
              <a:gd name="connsiteX3" fmla="*/ 760725 w 2333747"/>
              <a:gd name="connsiteY3" fmla="*/ 484945 h 549415"/>
              <a:gd name="connsiteX4" fmla="*/ 2333747 w 2333747"/>
              <a:gd name="connsiteY4" fmla="*/ 549415 h 549415"/>
              <a:gd name="connsiteX5" fmla="*/ 2333747 w 2333747"/>
              <a:gd name="connsiteY5" fmla="*/ 549415 h 54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747" h="549415">
                <a:moveTo>
                  <a:pt x="0" y="510732"/>
                </a:moveTo>
                <a:cubicBezTo>
                  <a:pt x="73064" y="340961"/>
                  <a:pt x="147203" y="26132"/>
                  <a:pt x="219192" y="1419"/>
                </a:cubicBezTo>
                <a:cubicBezTo>
                  <a:pt x="291181" y="-23294"/>
                  <a:pt x="341682" y="281863"/>
                  <a:pt x="431937" y="362451"/>
                </a:cubicBezTo>
                <a:cubicBezTo>
                  <a:pt x="522192" y="443039"/>
                  <a:pt x="645606" y="464306"/>
                  <a:pt x="760725" y="484945"/>
                </a:cubicBezTo>
                <a:cubicBezTo>
                  <a:pt x="1030808" y="533367"/>
                  <a:pt x="2071577" y="538670"/>
                  <a:pt x="2333747" y="549415"/>
                </a:cubicBezTo>
                <a:lnTo>
                  <a:pt x="2333747" y="549415"/>
                </a:lnTo>
              </a:path>
            </a:pathLst>
          </a:custGeom>
          <a:ln w="38100" cmpd="sng">
            <a:solidFill>
              <a:srgbClr val="355D6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32E462F4-CBED-9BFD-6D57-E847F3A264B3}"/>
              </a:ext>
            </a:extLst>
          </p:cNvPr>
          <p:cNvSpPr/>
          <p:nvPr/>
        </p:nvSpPr>
        <p:spPr>
          <a:xfrm>
            <a:off x="3935760" y="2565714"/>
            <a:ext cx="4555844" cy="2066843"/>
          </a:xfrm>
          <a:custGeom>
            <a:avLst/>
            <a:gdLst>
              <a:gd name="connsiteX0" fmla="*/ 0 w 2333747"/>
              <a:gd name="connsiteY0" fmla="*/ 509313 h 547996"/>
              <a:gd name="connsiteX1" fmla="*/ 219192 w 2333747"/>
              <a:gd name="connsiteY1" fmla="*/ 0 h 547996"/>
              <a:gd name="connsiteX2" fmla="*/ 431937 w 2333747"/>
              <a:gd name="connsiteY2" fmla="*/ 361032 h 547996"/>
              <a:gd name="connsiteX3" fmla="*/ 747831 w 2333747"/>
              <a:gd name="connsiteY3" fmla="*/ 541549 h 547996"/>
              <a:gd name="connsiteX4" fmla="*/ 2333747 w 2333747"/>
              <a:gd name="connsiteY4" fmla="*/ 547996 h 547996"/>
              <a:gd name="connsiteX5" fmla="*/ 2333747 w 2333747"/>
              <a:gd name="connsiteY5" fmla="*/ 547996 h 547996"/>
              <a:gd name="connsiteX0" fmla="*/ 0 w 2333747"/>
              <a:gd name="connsiteY0" fmla="*/ 510775 h 549458"/>
              <a:gd name="connsiteX1" fmla="*/ 219192 w 2333747"/>
              <a:gd name="connsiteY1" fmla="*/ 1462 h 549458"/>
              <a:gd name="connsiteX2" fmla="*/ 431937 w 2333747"/>
              <a:gd name="connsiteY2" fmla="*/ 362494 h 549458"/>
              <a:gd name="connsiteX3" fmla="*/ 747831 w 2333747"/>
              <a:gd name="connsiteY3" fmla="*/ 543011 h 549458"/>
              <a:gd name="connsiteX4" fmla="*/ 2333747 w 2333747"/>
              <a:gd name="connsiteY4" fmla="*/ 549458 h 549458"/>
              <a:gd name="connsiteX5" fmla="*/ 2333747 w 2333747"/>
              <a:gd name="connsiteY5" fmla="*/ 549458 h 549458"/>
              <a:gd name="connsiteX0" fmla="*/ 0 w 2333747"/>
              <a:gd name="connsiteY0" fmla="*/ 510659 h 549342"/>
              <a:gd name="connsiteX1" fmla="*/ 219192 w 2333747"/>
              <a:gd name="connsiteY1" fmla="*/ 1346 h 549342"/>
              <a:gd name="connsiteX2" fmla="*/ 431937 w 2333747"/>
              <a:gd name="connsiteY2" fmla="*/ 362378 h 549342"/>
              <a:gd name="connsiteX3" fmla="*/ 747831 w 2333747"/>
              <a:gd name="connsiteY3" fmla="*/ 542895 h 549342"/>
              <a:gd name="connsiteX4" fmla="*/ 2333747 w 2333747"/>
              <a:gd name="connsiteY4" fmla="*/ 549342 h 549342"/>
              <a:gd name="connsiteX5" fmla="*/ 2333747 w 2333747"/>
              <a:gd name="connsiteY5" fmla="*/ 549342 h 549342"/>
              <a:gd name="connsiteX0" fmla="*/ 0 w 2333747"/>
              <a:gd name="connsiteY0" fmla="*/ 510659 h 614590"/>
              <a:gd name="connsiteX1" fmla="*/ 219192 w 2333747"/>
              <a:gd name="connsiteY1" fmla="*/ 1346 h 614590"/>
              <a:gd name="connsiteX2" fmla="*/ 431937 w 2333747"/>
              <a:gd name="connsiteY2" fmla="*/ 362378 h 614590"/>
              <a:gd name="connsiteX3" fmla="*/ 747831 w 2333747"/>
              <a:gd name="connsiteY3" fmla="*/ 542895 h 614590"/>
              <a:gd name="connsiteX4" fmla="*/ 2333747 w 2333747"/>
              <a:gd name="connsiteY4" fmla="*/ 549342 h 614590"/>
              <a:gd name="connsiteX5" fmla="*/ 2333747 w 2333747"/>
              <a:gd name="connsiteY5" fmla="*/ 549342 h 614590"/>
              <a:gd name="connsiteX0" fmla="*/ 0 w 2333747"/>
              <a:gd name="connsiteY0" fmla="*/ 510732 h 573324"/>
              <a:gd name="connsiteX1" fmla="*/ 219192 w 2333747"/>
              <a:gd name="connsiteY1" fmla="*/ 1419 h 573324"/>
              <a:gd name="connsiteX2" fmla="*/ 431937 w 2333747"/>
              <a:gd name="connsiteY2" fmla="*/ 362451 h 573324"/>
              <a:gd name="connsiteX3" fmla="*/ 760725 w 2333747"/>
              <a:gd name="connsiteY3" fmla="*/ 484945 h 573324"/>
              <a:gd name="connsiteX4" fmla="*/ 2333747 w 2333747"/>
              <a:gd name="connsiteY4" fmla="*/ 549415 h 573324"/>
              <a:gd name="connsiteX5" fmla="*/ 2333747 w 2333747"/>
              <a:gd name="connsiteY5" fmla="*/ 549415 h 573324"/>
              <a:gd name="connsiteX0" fmla="*/ 0 w 2333747"/>
              <a:gd name="connsiteY0" fmla="*/ 510732 h 549415"/>
              <a:gd name="connsiteX1" fmla="*/ 219192 w 2333747"/>
              <a:gd name="connsiteY1" fmla="*/ 1419 h 549415"/>
              <a:gd name="connsiteX2" fmla="*/ 431937 w 2333747"/>
              <a:gd name="connsiteY2" fmla="*/ 362451 h 549415"/>
              <a:gd name="connsiteX3" fmla="*/ 760725 w 2333747"/>
              <a:gd name="connsiteY3" fmla="*/ 484945 h 549415"/>
              <a:gd name="connsiteX4" fmla="*/ 2333747 w 2333747"/>
              <a:gd name="connsiteY4" fmla="*/ 549415 h 549415"/>
              <a:gd name="connsiteX5" fmla="*/ 2333747 w 2333747"/>
              <a:gd name="connsiteY5" fmla="*/ 549415 h 549415"/>
              <a:gd name="connsiteX0" fmla="*/ 0 w 2333747"/>
              <a:gd name="connsiteY0" fmla="*/ 543656 h 582339"/>
              <a:gd name="connsiteX1" fmla="*/ 219192 w 2333747"/>
              <a:gd name="connsiteY1" fmla="*/ 34343 h 582339"/>
              <a:gd name="connsiteX2" fmla="*/ 607710 w 2333747"/>
              <a:gd name="connsiteY2" fmla="*/ 98274 h 582339"/>
              <a:gd name="connsiteX3" fmla="*/ 760725 w 2333747"/>
              <a:gd name="connsiteY3" fmla="*/ 517869 h 582339"/>
              <a:gd name="connsiteX4" fmla="*/ 2333747 w 2333747"/>
              <a:gd name="connsiteY4" fmla="*/ 582339 h 582339"/>
              <a:gd name="connsiteX5" fmla="*/ 2333747 w 2333747"/>
              <a:gd name="connsiteY5" fmla="*/ 582339 h 582339"/>
              <a:gd name="connsiteX0" fmla="*/ 0 w 2333747"/>
              <a:gd name="connsiteY0" fmla="*/ 532141 h 570824"/>
              <a:gd name="connsiteX1" fmla="*/ 219192 w 2333747"/>
              <a:gd name="connsiteY1" fmla="*/ 22828 h 570824"/>
              <a:gd name="connsiteX2" fmla="*/ 607710 w 2333747"/>
              <a:gd name="connsiteY2" fmla="*/ 86759 h 570824"/>
              <a:gd name="connsiteX3" fmla="*/ 1155387 w 2333747"/>
              <a:gd name="connsiteY3" fmla="*/ 72748 h 570824"/>
              <a:gd name="connsiteX4" fmla="*/ 2333747 w 2333747"/>
              <a:gd name="connsiteY4" fmla="*/ 570824 h 570824"/>
              <a:gd name="connsiteX5" fmla="*/ 2333747 w 2333747"/>
              <a:gd name="connsiteY5" fmla="*/ 570824 h 570824"/>
              <a:gd name="connsiteX0" fmla="*/ 0 w 2407649"/>
              <a:gd name="connsiteY0" fmla="*/ 532141 h 570830"/>
              <a:gd name="connsiteX1" fmla="*/ 219192 w 2407649"/>
              <a:gd name="connsiteY1" fmla="*/ 22828 h 570830"/>
              <a:gd name="connsiteX2" fmla="*/ 607710 w 2407649"/>
              <a:gd name="connsiteY2" fmla="*/ 86759 h 570830"/>
              <a:gd name="connsiteX3" fmla="*/ 1155387 w 2407649"/>
              <a:gd name="connsiteY3" fmla="*/ 72748 h 570830"/>
              <a:gd name="connsiteX4" fmla="*/ 2333747 w 2407649"/>
              <a:gd name="connsiteY4" fmla="*/ 570824 h 570830"/>
              <a:gd name="connsiteX5" fmla="*/ 2277367 w 2407649"/>
              <a:gd name="connsiteY5" fmla="*/ 61738 h 570830"/>
              <a:gd name="connsiteX0" fmla="*/ 0 w 2333747"/>
              <a:gd name="connsiteY0" fmla="*/ 532141 h 570830"/>
              <a:gd name="connsiteX1" fmla="*/ 219192 w 2333747"/>
              <a:gd name="connsiteY1" fmla="*/ 22828 h 570830"/>
              <a:gd name="connsiteX2" fmla="*/ 607710 w 2333747"/>
              <a:gd name="connsiteY2" fmla="*/ 86759 h 570830"/>
              <a:gd name="connsiteX3" fmla="*/ 1155387 w 2333747"/>
              <a:gd name="connsiteY3" fmla="*/ 72748 h 570830"/>
              <a:gd name="connsiteX4" fmla="*/ 2333747 w 2333747"/>
              <a:gd name="connsiteY4" fmla="*/ 570824 h 570830"/>
              <a:gd name="connsiteX0" fmla="*/ 0 w 2343696"/>
              <a:gd name="connsiteY0" fmla="*/ 532141 h 532141"/>
              <a:gd name="connsiteX1" fmla="*/ 219192 w 2343696"/>
              <a:gd name="connsiteY1" fmla="*/ 22828 h 532141"/>
              <a:gd name="connsiteX2" fmla="*/ 607710 w 2343696"/>
              <a:gd name="connsiteY2" fmla="*/ 86759 h 532141"/>
              <a:gd name="connsiteX3" fmla="*/ 1155387 w 2343696"/>
              <a:gd name="connsiteY3" fmla="*/ 72748 h 532141"/>
              <a:gd name="connsiteX4" fmla="*/ 2343696 w 2343696"/>
              <a:gd name="connsiteY4" fmla="*/ 85827 h 532141"/>
              <a:gd name="connsiteX0" fmla="*/ 0 w 2343696"/>
              <a:gd name="connsiteY0" fmla="*/ 508148 h 508148"/>
              <a:gd name="connsiteX1" fmla="*/ 398282 w 2343696"/>
              <a:gd name="connsiteY1" fmla="*/ 26136 h 508148"/>
              <a:gd name="connsiteX2" fmla="*/ 607710 w 2343696"/>
              <a:gd name="connsiteY2" fmla="*/ 62766 h 508148"/>
              <a:gd name="connsiteX3" fmla="*/ 1155387 w 2343696"/>
              <a:gd name="connsiteY3" fmla="*/ 48755 h 508148"/>
              <a:gd name="connsiteX4" fmla="*/ 2343696 w 2343696"/>
              <a:gd name="connsiteY4" fmla="*/ 61834 h 508148"/>
              <a:gd name="connsiteX0" fmla="*/ 0 w 2343696"/>
              <a:gd name="connsiteY0" fmla="*/ 514061 h 514061"/>
              <a:gd name="connsiteX1" fmla="*/ 398282 w 2343696"/>
              <a:gd name="connsiteY1" fmla="*/ 32049 h 514061"/>
              <a:gd name="connsiteX2" fmla="*/ 654141 w 2343696"/>
              <a:gd name="connsiteY2" fmla="*/ 46196 h 514061"/>
              <a:gd name="connsiteX3" fmla="*/ 1155387 w 2343696"/>
              <a:gd name="connsiteY3" fmla="*/ 54668 h 514061"/>
              <a:gd name="connsiteX4" fmla="*/ 2343696 w 2343696"/>
              <a:gd name="connsiteY4" fmla="*/ 67747 h 514061"/>
              <a:gd name="connsiteX0" fmla="*/ 0 w 2343696"/>
              <a:gd name="connsiteY0" fmla="*/ 514851 h 514851"/>
              <a:gd name="connsiteX1" fmla="*/ 398282 w 2343696"/>
              <a:gd name="connsiteY1" fmla="*/ 32839 h 514851"/>
              <a:gd name="connsiteX2" fmla="*/ 654141 w 2343696"/>
              <a:gd name="connsiteY2" fmla="*/ 46986 h 514851"/>
              <a:gd name="connsiteX3" fmla="*/ 1155387 w 2343696"/>
              <a:gd name="connsiteY3" fmla="*/ 79547 h 514851"/>
              <a:gd name="connsiteX4" fmla="*/ 2343696 w 2343696"/>
              <a:gd name="connsiteY4" fmla="*/ 68537 h 51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696" h="514851">
                <a:moveTo>
                  <a:pt x="0" y="514851"/>
                </a:moveTo>
                <a:cubicBezTo>
                  <a:pt x="73064" y="345080"/>
                  <a:pt x="289259" y="110816"/>
                  <a:pt x="398282" y="32839"/>
                </a:cubicBezTo>
                <a:cubicBezTo>
                  <a:pt x="507305" y="-45138"/>
                  <a:pt x="527957" y="39201"/>
                  <a:pt x="654141" y="46986"/>
                </a:cubicBezTo>
                <a:cubicBezTo>
                  <a:pt x="780325" y="54771"/>
                  <a:pt x="873795" y="75955"/>
                  <a:pt x="1155387" y="79547"/>
                </a:cubicBezTo>
                <a:lnTo>
                  <a:pt x="2343696" y="68537"/>
                </a:lnTo>
              </a:path>
            </a:pathLst>
          </a:custGeom>
          <a:ln w="38100" cmpd="sng">
            <a:solidFill>
              <a:srgbClr val="FF7737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grpSp>
        <p:nvGrpSpPr>
          <p:cNvPr id="88" name="Gruppieren 87"/>
          <p:cNvGrpSpPr/>
          <p:nvPr/>
        </p:nvGrpSpPr>
        <p:grpSpPr>
          <a:xfrm>
            <a:off x="4278341" y="4338233"/>
            <a:ext cx="1243055" cy="793305"/>
            <a:chOff x="4511824" y="4166426"/>
            <a:chExt cx="1420366" cy="906463"/>
          </a:xfrm>
        </p:grpSpPr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DD0E28FD-C54E-D592-35BF-718537B3E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1824" y="4166426"/>
              <a:ext cx="419100" cy="90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EE808767-68A2-091D-7FCB-DA350D86F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5840" y="4166426"/>
              <a:ext cx="1276350" cy="9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113">
            <a:extLst>
              <a:ext uri="{FF2B5EF4-FFF2-40B4-BE49-F238E27FC236}">
                <a16:creationId xmlns:a16="http://schemas.microsoft.com/office/drawing/2014/main" id="{7C1E5BD9-1137-5E85-2D24-C0ADAE3217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16081" y="4022409"/>
            <a:ext cx="942975" cy="647700"/>
            <a:chOff x="501" y="1092"/>
            <a:chExt cx="594" cy="408"/>
          </a:xfrm>
        </p:grpSpPr>
        <p:sp>
          <p:nvSpPr>
            <p:cNvPr id="30" name="Oval 114">
              <a:extLst>
                <a:ext uri="{FF2B5EF4-FFF2-40B4-BE49-F238E27FC236}">
                  <a16:creationId xmlns:a16="http://schemas.microsoft.com/office/drawing/2014/main" id="{70F58B6D-F8F2-91DA-3065-BF4B21045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24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1" name="Freeform 115">
              <a:extLst>
                <a:ext uri="{FF2B5EF4-FFF2-40B4-BE49-F238E27FC236}">
                  <a16:creationId xmlns:a16="http://schemas.microsoft.com/office/drawing/2014/main" id="{1C52D411-D89D-2148-252C-A73ED6407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1254"/>
              <a:ext cx="396" cy="144"/>
            </a:xfrm>
            <a:custGeom>
              <a:avLst/>
              <a:gdLst>
                <a:gd name="T0" fmla="*/ 0 w 66"/>
                <a:gd name="T1" fmla="*/ 0 h 24"/>
                <a:gd name="T2" fmla="*/ 348 w 66"/>
                <a:gd name="T3" fmla="*/ 0 h 24"/>
                <a:gd name="T4" fmla="*/ 396 w 66"/>
                <a:gd name="T5" fmla="*/ 144 h 24"/>
                <a:gd name="T6" fmla="*/ 0 w 66"/>
                <a:gd name="T7" fmla="*/ 144 h 24"/>
                <a:gd name="T8" fmla="*/ 0 w 6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4"/>
                <a:gd name="T17" fmla="*/ 66 w 6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4">
                  <a:moveTo>
                    <a:pt x="0" y="0"/>
                  </a:moveTo>
                  <a:lnTo>
                    <a:pt x="58" y="0"/>
                  </a:lnTo>
                  <a:lnTo>
                    <a:pt x="6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2" name="Freeform 116">
              <a:extLst>
                <a:ext uri="{FF2B5EF4-FFF2-40B4-BE49-F238E27FC236}">
                  <a16:creationId xmlns:a16="http://schemas.microsoft.com/office/drawing/2014/main" id="{D1907DCB-AEB8-B360-6974-13CA54F86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092"/>
              <a:ext cx="240" cy="306"/>
            </a:xfrm>
            <a:custGeom>
              <a:avLst/>
              <a:gdLst>
                <a:gd name="T0" fmla="*/ 30 w 40"/>
                <a:gd name="T1" fmla="*/ 0 h 51"/>
                <a:gd name="T2" fmla="*/ 0 w 40"/>
                <a:gd name="T3" fmla="*/ 138 h 51"/>
                <a:gd name="T4" fmla="*/ 36 w 40"/>
                <a:gd name="T5" fmla="*/ 198 h 51"/>
                <a:gd name="T6" fmla="*/ 66 w 40"/>
                <a:gd name="T7" fmla="*/ 306 h 51"/>
                <a:gd name="T8" fmla="*/ 210 w 40"/>
                <a:gd name="T9" fmla="*/ 306 h 51"/>
                <a:gd name="T10" fmla="*/ 240 w 40"/>
                <a:gd name="T11" fmla="*/ 162 h 51"/>
                <a:gd name="T12" fmla="*/ 144 w 40"/>
                <a:gd name="T13" fmla="*/ 0 h 51"/>
                <a:gd name="T14" fmla="*/ 30 w 40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1"/>
                <a:gd name="T26" fmla="*/ 40 w 40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1">
                  <a:moveTo>
                    <a:pt x="5" y="0"/>
                  </a:moveTo>
                  <a:lnTo>
                    <a:pt x="0" y="23"/>
                  </a:lnTo>
                  <a:lnTo>
                    <a:pt x="6" y="33"/>
                  </a:lnTo>
                  <a:lnTo>
                    <a:pt x="11" y="51"/>
                  </a:lnTo>
                  <a:lnTo>
                    <a:pt x="35" y="51"/>
                  </a:lnTo>
                  <a:lnTo>
                    <a:pt x="40" y="27"/>
                  </a:lnTo>
                  <a:cubicBezTo>
                    <a:pt x="38" y="17"/>
                    <a:pt x="32" y="2"/>
                    <a:pt x="2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3" name="Line 117">
              <a:extLst>
                <a:ext uri="{FF2B5EF4-FFF2-40B4-BE49-F238E27FC236}">
                  <a16:creationId xmlns:a16="http://schemas.microsoft.com/office/drawing/2014/main" id="{D906FA65-08F0-85C5-AC28-29D85C022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" y="1416"/>
              <a:ext cx="96" cy="3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118">
              <a:extLst>
                <a:ext uri="{FF2B5EF4-FFF2-40B4-BE49-F238E27FC236}">
                  <a16:creationId xmlns:a16="http://schemas.microsoft.com/office/drawing/2014/main" id="{C8EEEA23-BDD7-8486-DFF2-BC6AF5108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1236"/>
              <a:ext cx="1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119">
              <a:extLst>
                <a:ext uri="{FF2B5EF4-FFF2-40B4-BE49-F238E27FC236}">
                  <a16:creationId xmlns:a16="http://schemas.microsoft.com/office/drawing/2014/main" id="{B379811D-3171-9899-D953-05050862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1116"/>
              <a:ext cx="180" cy="138"/>
            </a:xfrm>
            <a:custGeom>
              <a:avLst/>
              <a:gdLst>
                <a:gd name="T0" fmla="*/ 24 w 30"/>
                <a:gd name="T1" fmla="*/ 0 h 23"/>
                <a:gd name="T2" fmla="*/ 0 w 30"/>
                <a:gd name="T3" fmla="*/ 102 h 23"/>
                <a:gd name="T4" fmla="*/ 48 w 30"/>
                <a:gd name="T5" fmla="*/ 138 h 23"/>
                <a:gd name="T6" fmla="*/ 144 w 30"/>
                <a:gd name="T7" fmla="*/ 138 h 23"/>
                <a:gd name="T8" fmla="*/ 180 w 30"/>
                <a:gd name="T9" fmla="*/ 138 h 23"/>
                <a:gd name="T10" fmla="*/ 114 w 30"/>
                <a:gd name="T11" fmla="*/ 0 h 23"/>
                <a:gd name="T12" fmla="*/ 24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4" y="0"/>
                  </a:moveTo>
                  <a:lnTo>
                    <a:pt x="0" y="17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0" y="23"/>
                  </a:lnTo>
                  <a:cubicBezTo>
                    <a:pt x="27" y="13"/>
                    <a:pt x="23" y="2"/>
                    <a:pt x="19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Oval 120">
              <a:extLst>
                <a:ext uri="{FF2B5EF4-FFF2-40B4-BE49-F238E27FC236}">
                  <a16:creationId xmlns:a16="http://schemas.microsoft.com/office/drawing/2014/main" id="{05DB36A9-FD96-59AB-D755-A23CE0960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1326"/>
              <a:ext cx="180" cy="17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7" name="Oval 122">
              <a:extLst>
                <a:ext uri="{FF2B5EF4-FFF2-40B4-BE49-F238E27FC236}">
                  <a16:creationId xmlns:a16="http://schemas.microsoft.com/office/drawing/2014/main" id="{FE74FB96-B9A3-6EB0-83B4-5796AC04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1284"/>
              <a:ext cx="210" cy="21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38" name="Group 140">
            <a:extLst>
              <a:ext uri="{FF2B5EF4-FFF2-40B4-BE49-F238E27FC236}">
                <a16:creationId xmlns:a16="http://schemas.microsoft.com/office/drawing/2014/main" id="{87D60E37-8345-95CC-417F-99B68E2F51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82072" y="2006185"/>
            <a:ext cx="1524000" cy="800100"/>
            <a:chOff x="393" y="1728"/>
            <a:chExt cx="960" cy="504"/>
          </a:xfrm>
        </p:grpSpPr>
        <p:sp>
          <p:nvSpPr>
            <p:cNvPr id="39" name="Freeform 141">
              <a:extLst>
                <a:ext uri="{FF2B5EF4-FFF2-40B4-BE49-F238E27FC236}">
                  <a16:creationId xmlns:a16="http://schemas.microsoft.com/office/drawing/2014/main" id="{66A914D6-CBD3-AA9B-CF79-68F479F1D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956"/>
              <a:ext cx="396" cy="204"/>
            </a:xfrm>
            <a:custGeom>
              <a:avLst/>
              <a:gdLst>
                <a:gd name="T0" fmla="*/ 18 w 66"/>
                <a:gd name="T1" fmla="*/ 6 h 34"/>
                <a:gd name="T2" fmla="*/ 30 w 66"/>
                <a:gd name="T3" fmla="*/ 96 h 34"/>
                <a:gd name="T4" fmla="*/ 0 w 66"/>
                <a:gd name="T5" fmla="*/ 102 h 34"/>
                <a:gd name="T6" fmla="*/ 0 w 66"/>
                <a:gd name="T7" fmla="*/ 204 h 34"/>
                <a:gd name="T8" fmla="*/ 294 w 66"/>
                <a:gd name="T9" fmla="*/ 204 h 34"/>
                <a:gd name="T10" fmla="*/ 396 w 66"/>
                <a:gd name="T11" fmla="*/ 150 h 34"/>
                <a:gd name="T12" fmla="*/ 372 w 66"/>
                <a:gd name="T13" fmla="*/ 30 h 34"/>
                <a:gd name="T14" fmla="*/ 210 w 66"/>
                <a:gd name="T15" fmla="*/ 6 h 34"/>
                <a:gd name="T16" fmla="*/ 132 w 66"/>
                <a:gd name="T17" fmla="*/ 0 h 34"/>
                <a:gd name="T18" fmla="*/ 18 w 66"/>
                <a:gd name="T19" fmla="*/ 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34"/>
                <a:gd name="T32" fmla="*/ 66 w 6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34">
                  <a:moveTo>
                    <a:pt x="3" y="1"/>
                  </a:moveTo>
                  <a:lnTo>
                    <a:pt x="5" y="16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49" y="34"/>
                  </a:lnTo>
                  <a:lnTo>
                    <a:pt x="66" y="25"/>
                  </a:lnTo>
                  <a:lnTo>
                    <a:pt x="62" y="5"/>
                  </a:lnTo>
                  <a:lnTo>
                    <a:pt x="35" y="1"/>
                  </a:lnTo>
                  <a:lnTo>
                    <a:pt x="2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0" name="Oval 142">
              <a:extLst>
                <a:ext uri="{FF2B5EF4-FFF2-40B4-BE49-F238E27FC236}">
                  <a16:creationId xmlns:a16="http://schemas.microsoft.com/office/drawing/2014/main" id="{D742850C-CAC3-5011-390A-0C9217D27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034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1" name="Freeform 143">
              <a:extLst>
                <a:ext uri="{FF2B5EF4-FFF2-40B4-BE49-F238E27FC236}">
                  <a16:creationId xmlns:a16="http://schemas.microsoft.com/office/drawing/2014/main" id="{03249763-8B3D-50C3-2E76-D731ED1DC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1806"/>
              <a:ext cx="222" cy="216"/>
            </a:xfrm>
            <a:custGeom>
              <a:avLst/>
              <a:gdLst>
                <a:gd name="T0" fmla="*/ 0 w 37"/>
                <a:gd name="T1" fmla="*/ 0 h 36"/>
                <a:gd name="T2" fmla="*/ 6 w 37"/>
                <a:gd name="T3" fmla="*/ 30 h 36"/>
                <a:gd name="T4" fmla="*/ 0 w 37"/>
                <a:gd name="T5" fmla="*/ 150 h 36"/>
                <a:gd name="T6" fmla="*/ 30 w 37"/>
                <a:gd name="T7" fmla="*/ 216 h 36"/>
                <a:gd name="T8" fmla="*/ 102 w 37"/>
                <a:gd name="T9" fmla="*/ 216 h 36"/>
                <a:gd name="T10" fmla="*/ 222 w 37"/>
                <a:gd name="T11" fmla="*/ 156 h 36"/>
                <a:gd name="T12" fmla="*/ 168 w 37"/>
                <a:gd name="T13" fmla="*/ 24 h 36"/>
                <a:gd name="T14" fmla="*/ 168 w 37"/>
                <a:gd name="T15" fmla="*/ 0 h 36"/>
                <a:gd name="T16" fmla="*/ 0 w 3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6"/>
                <a:gd name="T29" fmla="*/ 37 w 3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6">
                  <a:moveTo>
                    <a:pt x="0" y="0"/>
                  </a:moveTo>
                  <a:lnTo>
                    <a:pt x="1" y="5"/>
                  </a:lnTo>
                  <a:lnTo>
                    <a:pt x="0" y="25"/>
                  </a:lnTo>
                  <a:lnTo>
                    <a:pt x="5" y="36"/>
                  </a:lnTo>
                  <a:lnTo>
                    <a:pt x="17" y="36"/>
                  </a:lnTo>
                  <a:lnTo>
                    <a:pt x="37" y="26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2" name="Freeform 144">
              <a:extLst>
                <a:ext uri="{FF2B5EF4-FFF2-40B4-BE49-F238E27FC236}">
                  <a16:creationId xmlns:a16="http://schemas.microsoft.com/office/drawing/2014/main" id="{CBD6F569-C216-A90E-17A7-D36CAAC7C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42"/>
              <a:ext cx="156" cy="108"/>
            </a:xfrm>
            <a:custGeom>
              <a:avLst/>
              <a:gdLst>
                <a:gd name="T0" fmla="*/ 6 w 26"/>
                <a:gd name="T1" fmla="*/ 0 h 18"/>
                <a:gd name="T2" fmla="*/ 0 w 26"/>
                <a:gd name="T3" fmla="*/ 108 h 18"/>
                <a:gd name="T4" fmla="*/ 156 w 26"/>
                <a:gd name="T5" fmla="*/ 108 h 18"/>
                <a:gd name="T6" fmla="*/ 120 w 26"/>
                <a:gd name="T7" fmla="*/ 0 h 18"/>
                <a:gd name="T8" fmla="*/ 6 w 2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1" y="0"/>
                  </a:moveTo>
                  <a:lnTo>
                    <a:pt x="0" y="18"/>
                  </a:lnTo>
                  <a:lnTo>
                    <a:pt x="26" y="18"/>
                  </a:lnTo>
                  <a:lnTo>
                    <a:pt x="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3" name="Line 145">
              <a:extLst>
                <a:ext uri="{FF2B5EF4-FFF2-40B4-BE49-F238E27FC236}">
                  <a16:creationId xmlns:a16="http://schemas.microsoft.com/office/drawing/2014/main" id="{5D628252-26C5-48FC-89BC-88C44C07A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7" y="1806"/>
              <a:ext cx="222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146">
              <a:extLst>
                <a:ext uri="{FF2B5EF4-FFF2-40B4-BE49-F238E27FC236}">
                  <a16:creationId xmlns:a16="http://schemas.microsoft.com/office/drawing/2014/main" id="{659CEF47-1D67-C682-DCB2-17B303944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2100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47">
              <a:extLst>
                <a:ext uri="{FF2B5EF4-FFF2-40B4-BE49-F238E27FC236}">
                  <a16:creationId xmlns:a16="http://schemas.microsoft.com/office/drawing/2014/main" id="{01970303-6E89-060A-DB64-AC19C452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016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6" name="Line 148">
              <a:extLst>
                <a:ext uri="{FF2B5EF4-FFF2-40B4-BE49-F238E27FC236}">
                  <a16:creationId xmlns:a16="http://schemas.microsoft.com/office/drawing/2014/main" id="{8C1953C6-30FD-7AC7-627F-1A4CC547C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" y="1992"/>
              <a:ext cx="9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149">
              <a:extLst>
                <a:ext uri="{FF2B5EF4-FFF2-40B4-BE49-F238E27FC236}">
                  <a16:creationId xmlns:a16="http://schemas.microsoft.com/office/drawing/2014/main" id="{03024461-B215-A556-54F2-6D1B990CB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" y="1992"/>
              <a:ext cx="78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Oval 150">
              <a:extLst>
                <a:ext uri="{FF2B5EF4-FFF2-40B4-BE49-F238E27FC236}">
                  <a16:creationId xmlns:a16="http://schemas.microsoft.com/office/drawing/2014/main" id="{73FEEE23-F92D-9B4B-E7A0-9D1E136A7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1992"/>
              <a:ext cx="114" cy="12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9" name="Freeform 151">
              <a:extLst>
                <a:ext uri="{FF2B5EF4-FFF2-40B4-BE49-F238E27FC236}">
                  <a16:creationId xmlns:a16="http://schemas.microsoft.com/office/drawing/2014/main" id="{9B87D685-644E-252D-1BE3-C20E5FF2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" y="1974"/>
              <a:ext cx="138" cy="126"/>
            </a:xfrm>
            <a:custGeom>
              <a:avLst/>
              <a:gdLst>
                <a:gd name="T0" fmla="*/ 30 w 23"/>
                <a:gd name="T1" fmla="*/ 126 h 21"/>
                <a:gd name="T2" fmla="*/ 108 w 23"/>
                <a:gd name="T3" fmla="*/ 126 h 21"/>
                <a:gd name="T4" fmla="*/ 0 60000 65536"/>
                <a:gd name="T5" fmla="*/ 0 60000 65536"/>
                <a:gd name="T6" fmla="*/ 0 w 23"/>
                <a:gd name="T7" fmla="*/ 0 h 21"/>
                <a:gd name="T8" fmla="*/ 23 w 23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1">
                  <a:moveTo>
                    <a:pt x="5" y="21"/>
                  </a:moveTo>
                  <a:cubicBezTo>
                    <a:pt x="0" y="0"/>
                    <a:pt x="23" y="0"/>
                    <a:pt x="18" y="21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0" name="Rectangle 152">
              <a:extLst>
                <a:ext uri="{FF2B5EF4-FFF2-40B4-BE49-F238E27FC236}">
                  <a16:creationId xmlns:a16="http://schemas.microsoft.com/office/drawing/2014/main" id="{50D2A659-396C-60DE-C6D1-6DC4E29A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052"/>
              <a:ext cx="270" cy="10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1" name="Oval 153">
              <a:extLst>
                <a:ext uri="{FF2B5EF4-FFF2-40B4-BE49-F238E27FC236}">
                  <a16:creationId xmlns:a16="http://schemas.microsoft.com/office/drawing/2014/main" id="{55A585E5-E7FD-C339-008F-B14572AA4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" y="2034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2" name="Line 154">
              <a:extLst>
                <a:ext uri="{FF2B5EF4-FFF2-40B4-BE49-F238E27FC236}">
                  <a16:creationId xmlns:a16="http://schemas.microsoft.com/office/drawing/2014/main" id="{F6FC10EA-A9CE-C380-AC75-9D82A49E9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" y="2136"/>
              <a:ext cx="60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Line 155">
              <a:extLst>
                <a:ext uri="{FF2B5EF4-FFF2-40B4-BE49-F238E27FC236}">
                  <a16:creationId xmlns:a16="http://schemas.microsoft.com/office/drawing/2014/main" id="{1234E053-DED7-A393-9FFC-0B59C2846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" y="1980"/>
              <a:ext cx="1" cy="16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156">
              <a:extLst>
                <a:ext uri="{FF2B5EF4-FFF2-40B4-BE49-F238E27FC236}">
                  <a16:creationId xmlns:a16="http://schemas.microsoft.com/office/drawing/2014/main" id="{568536C2-3C98-AB9B-5B10-BBB8C8D3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1962"/>
              <a:ext cx="18" cy="42"/>
            </a:xfrm>
            <a:custGeom>
              <a:avLst/>
              <a:gdLst>
                <a:gd name="T0" fmla="*/ 6 w 3"/>
                <a:gd name="T1" fmla="*/ 0 h 7"/>
                <a:gd name="T2" fmla="*/ 18 w 3"/>
                <a:gd name="T3" fmla="*/ 0 h 7"/>
                <a:gd name="T4" fmla="*/ 12 w 3"/>
                <a:gd name="T5" fmla="*/ 42 h 7"/>
                <a:gd name="T6" fmla="*/ 0 w 3"/>
                <a:gd name="T7" fmla="*/ 42 h 7"/>
                <a:gd name="T8" fmla="*/ 6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1" y="0"/>
                  </a:moveTo>
                  <a:lnTo>
                    <a:pt x="3" y="0"/>
                  </a:lnTo>
                  <a:lnTo>
                    <a:pt x="2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5" name="Freeform 157">
              <a:extLst>
                <a:ext uri="{FF2B5EF4-FFF2-40B4-BE49-F238E27FC236}">
                  <a16:creationId xmlns:a16="http://schemas.microsoft.com/office/drawing/2014/main" id="{C36851BF-7A0A-7BD0-E89E-2E601AC7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1728"/>
              <a:ext cx="342" cy="318"/>
            </a:xfrm>
            <a:custGeom>
              <a:avLst/>
              <a:gdLst>
                <a:gd name="T0" fmla="*/ 342 w 57"/>
                <a:gd name="T1" fmla="*/ 318 h 53"/>
                <a:gd name="T2" fmla="*/ 330 w 57"/>
                <a:gd name="T3" fmla="*/ 168 h 53"/>
                <a:gd name="T4" fmla="*/ 36 w 57"/>
                <a:gd name="T5" fmla="*/ 0 h 53"/>
                <a:gd name="T6" fmla="*/ 0 w 57"/>
                <a:gd name="T7" fmla="*/ 252 h 53"/>
                <a:gd name="T8" fmla="*/ 24 w 57"/>
                <a:gd name="T9" fmla="*/ 258 h 53"/>
                <a:gd name="T10" fmla="*/ 54 w 57"/>
                <a:gd name="T11" fmla="*/ 42 h 53"/>
                <a:gd name="T12" fmla="*/ 300 w 57"/>
                <a:gd name="T13" fmla="*/ 186 h 53"/>
                <a:gd name="T14" fmla="*/ 294 w 57"/>
                <a:gd name="T15" fmla="*/ 318 h 53"/>
                <a:gd name="T16" fmla="*/ 342 w 57"/>
                <a:gd name="T17" fmla="*/ 318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3"/>
                <a:gd name="T29" fmla="*/ 57 w 5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3">
                  <a:moveTo>
                    <a:pt x="57" y="53"/>
                  </a:moveTo>
                  <a:lnTo>
                    <a:pt x="55" y="28"/>
                  </a:lnTo>
                  <a:lnTo>
                    <a:pt x="6" y="0"/>
                  </a:lnTo>
                  <a:lnTo>
                    <a:pt x="0" y="42"/>
                  </a:lnTo>
                  <a:lnTo>
                    <a:pt x="4" y="43"/>
                  </a:lnTo>
                  <a:lnTo>
                    <a:pt x="9" y="7"/>
                  </a:lnTo>
                  <a:lnTo>
                    <a:pt x="50" y="31"/>
                  </a:lnTo>
                  <a:lnTo>
                    <a:pt x="49" y="53"/>
                  </a:lnTo>
                  <a:lnTo>
                    <a:pt x="57" y="5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id="{B8D97B49-C49A-F4C5-05CC-6005C1D704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36161" y="1862170"/>
            <a:ext cx="1743075" cy="904875"/>
            <a:chOff x="522" y="1047"/>
            <a:chExt cx="1098" cy="570"/>
          </a:xfrm>
        </p:grpSpPr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15835833-E583-2A6E-7DB1-E919DBDCF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1203"/>
              <a:ext cx="24" cy="24"/>
            </a:xfrm>
            <a:custGeom>
              <a:avLst/>
              <a:gdLst>
                <a:gd name="T0" fmla="*/ 24 w 4"/>
                <a:gd name="T1" fmla="*/ 6 h 4"/>
                <a:gd name="T2" fmla="*/ 24 w 4"/>
                <a:gd name="T3" fmla="*/ 6 h 4"/>
                <a:gd name="T4" fmla="*/ 24 w 4"/>
                <a:gd name="T5" fmla="*/ 18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12 w 4"/>
                <a:gd name="T15" fmla="*/ 0 h 4"/>
                <a:gd name="T16" fmla="*/ 24 w 4"/>
                <a:gd name="T17" fmla="*/ 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4" y="2"/>
                    <a:pt x="4" y="3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2" y="0"/>
                  </a:ln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48101A0B-015A-F017-29E2-C1C9D94C5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17">
              <a:extLst>
                <a:ext uri="{FF2B5EF4-FFF2-40B4-BE49-F238E27FC236}">
                  <a16:creationId xmlns:a16="http://schemas.microsoft.com/office/drawing/2014/main" id="{C9075FC2-B13C-FC59-99E3-4CA18776D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Rectangle 18">
              <a:extLst>
                <a:ext uri="{FF2B5EF4-FFF2-40B4-BE49-F238E27FC236}">
                  <a16:creationId xmlns:a16="http://schemas.microsoft.com/office/drawing/2014/main" id="{AF3247FE-A6D0-44EF-E5EA-746B6857E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1" name="Oval 19">
              <a:extLst>
                <a:ext uri="{FF2B5EF4-FFF2-40B4-BE49-F238E27FC236}">
                  <a16:creationId xmlns:a16="http://schemas.microsoft.com/office/drawing/2014/main" id="{BC5249D5-26E4-6618-13EC-136D5CA97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2" name="Oval 20">
              <a:extLst>
                <a:ext uri="{FF2B5EF4-FFF2-40B4-BE49-F238E27FC236}">
                  <a16:creationId xmlns:a16="http://schemas.microsoft.com/office/drawing/2014/main" id="{F52E6CF4-2F01-53A5-0A7E-3B2A40994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583D1159-02A5-CD7B-4B98-6CE2E4863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22">
              <a:extLst>
                <a:ext uri="{FF2B5EF4-FFF2-40B4-BE49-F238E27FC236}">
                  <a16:creationId xmlns:a16="http://schemas.microsoft.com/office/drawing/2014/main" id="{382C510A-3C56-47E6-4918-B3122F02B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691CDCE6-6786-8A50-C608-2631FC81A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68 h 68"/>
                <a:gd name="T10" fmla="*/ 222 w 93"/>
                <a:gd name="T11" fmla="*/ 36 h 68"/>
                <a:gd name="T12" fmla="*/ 528 w 93"/>
                <a:gd name="T13" fmla="*/ 168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37" y="6"/>
                  </a:lnTo>
                  <a:lnTo>
                    <a:pt x="88" y="28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F5DED37D-26B8-ED4E-C582-40D443FB3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425"/>
              <a:ext cx="84" cy="84"/>
            </a:xfrm>
            <a:custGeom>
              <a:avLst/>
              <a:gdLst>
                <a:gd name="T0" fmla="*/ 24 w 14"/>
                <a:gd name="T1" fmla="*/ 0 h 14"/>
                <a:gd name="T2" fmla="*/ 0 w 14"/>
                <a:gd name="T3" fmla="*/ 84 h 14"/>
                <a:gd name="T4" fmla="*/ 0 w 14"/>
                <a:gd name="T5" fmla="*/ 84 h 14"/>
                <a:gd name="T6" fmla="*/ 78 w 14"/>
                <a:gd name="T7" fmla="*/ 84 h 14"/>
                <a:gd name="T8" fmla="*/ 84 w 14"/>
                <a:gd name="T9" fmla="*/ 0 h 14"/>
                <a:gd name="T10" fmla="*/ 24 w 1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4" y="0"/>
                  </a:moveTo>
                  <a:lnTo>
                    <a:pt x="0" y="14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977D0F8D-7A26-2C7D-C0E7-64DCAD00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1191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AFE8D3F0-7E09-BE55-3A5F-52B2DDE5D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1215"/>
              <a:ext cx="390" cy="342"/>
            </a:xfrm>
            <a:custGeom>
              <a:avLst/>
              <a:gdLst>
                <a:gd name="T0" fmla="*/ 180 w 65"/>
                <a:gd name="T1" fmla="*/ 342 h 57"/>
                <a:gd name="T2" fmla="*/ 390 w 65"/>
                <a:gd name="T3" fmla="*/ 294 h 57"/>
                <a:gd name="T4" fmla="*/ 378 w 65"/>
                <a:gd name="T5" fmla="*/ 198 h 57"/>
                <a:gd name="T6" fmla="*/ 258 w 65"/>
                <a:gd name="T7" fmla="*/ 180 h 57"/>
                <a:gd name="T8" fmla="*/ 240 w 65"/>
                <a:gd name="T9" fmla="*/ 24 h 57"/>
                <a:gd name="T10" fmla="*/ 246 w 65"/>
                <a:gd name="T11" fmla="*/ 0 h 57"/>
                <a:gd name="T12" fmla="*/ 102 w 65"/>
                <a:gd name="T13" fmla="*/ 0 h 57"/>
                <a:gd name="T14" fmla="*/ 54 w 65"/>
                <a:gd name="T15" fmla="*/ 180 h 57"/>
                <a:gd name="T16" fmla="*/ 0 w 65"/>
                <a:gd name="T17" fmla="*/ 216 h 57"/>
                <a:gd name="T18" fmla="*/ 0 w 65"/>
                <a:gd name="T19" fmla="*/ 342 h 57"/>
                <a:gd name="T20" fmla="*/ 90 w 65"/>
                <a:gd name="T21" fmla="*/ 342 h 57"/>
                <a:gd name="T22" fmla="*/ 180 w 65"/>
                <a:gd name="T23" fmla="*/ 34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7"/>
                <a:gd name="T38" fmla="*/ 65 w 6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7">
                  <a:moveTo>
                    <a:pt x="30" y="57"/>
                  </a:moveTo>
                  <a:lnTo>
                    <a:pt x="65" y="49"/>
                  </a:lnTo>
                  <a:lnTo>
                    <a:pt x="63" y="33"/>
                  </a:lnTo>
                  <a:lnTo>
                    <a:pt x="43" y="30"/>
                  </a:lnTo>
                  <a:lnTo>
                    <a:pt x="40" y="4"/>
                  </a:lnTo>
                  <a:lnTo>
                    <a:pt x="41" y="0"/>
                  </a:lnTo>
                  <a:cubicBezTo>
                    <a:pt x="33" y="0"/>
                    <a:pt x="25" y="0"/>
                    <a:pt x="17" y="0"/>
                  </a:cubicBezTo>
                  <a:cubicBezTo>
                    <a:pt x="10" y="7"/>
                    <a:pt x="7" y="19"/>
                    <a:pt x="9" y="30"/>
                  </a:cubicBezTo>
                  <a:cubicBezTo>
                    <a:pt x="5" y="31"/>
                    <a:pt x="2" y="33"/>
                    <a:pt x="0" y="36"/>
                  </a:cubicBezTo>
                  <a:lnTo>
                    <a:pt x="0" y="57"/>
                  </a:lnTo>
                  <a:lnTo>
                    <a:pt x="15" y="57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9" name="Oval 27">
              <a:extLst>
                <a:ext uri="{FF2B5EF4-FFF2-40B4-BE49-F238E27FC236}">
                  <a16:creationId xmlns:a16="http://schemas.microsoft.com/office/drawing/2014/main" id="{45968E34-8158-B044-AA04-4F88F9074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1449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A9B27EE5-2298-CEA6-0863-6E1F61ED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1245"/>
              <a:ext cx="150" cy="144"/>
            </a:xfrm>
            <a:custGeom>
              <a:avLst/>
              <a:gdLst>
                <a:gd name="T0" fmla="*/ 132 w 25"/>
                <a:gd name="T1" fmla="*/ 0 h 24"/>
                <a:gd name="T2" fmla="*/ 150 w 25"/>
                <a:gd name="T3" fmla="*/ 144 h 24"/>
                <a:gd name="T4" fmla="*/ 12 w 25"/>
                <a:gd name="T5" fmla="*/ 144 h 24"/>
                <a:gd name="T6" fmla="*/ 42 w 25"/>
                <a:gd name="T7" fmla="*/ 0 h 24"/>
                <a:gd name="T8" fmla="*/ 132 w 2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22" y="0"/>
                  </a:moveTo>
                  <a:lnTo>
                    <a:pt x="25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71" name="Freihandform 70">
            <a:extLst>
              <a:ext uri="{FF2B5EF4-FFF2-40B4-BE49-F238E27FC236}">
                <a16:creationId xmlns:a16="http://schemas.microsoft.com/office/drawing/2014/main" id="{45DC4279-2CA9-56C3-30D2-7C11C7DE689B}"/>
              </a:ext>
            </a:extLst>
          </p:cNvPr>
          <p:cNvSpPr/>
          <p:nvPr/>
        </p:nvSpPr>
        <p:spPr>
          <a:xfrm>
            <a:off x="3935760" y="3300580"/>
            <a:ext cx="4555844" cy="1420521"/>
          </a:xfrm>
          <a:custGeom>
            <a:avLst/>
            <a:gdLst>
              <a:gd name="connsiteX0" fmla="*/ 0 w 2333747"/>
              <a:gd name="connsiteY0" fmla="*/ 509313 h 547996"/>
              <a:gd name="connsiteX1" fmla="*/ 219192 w 2333747"/>
              <a:gd name="connsiteY1" fmla="*/ 0 h 547996"/>
              <a:gd name="connsiteX2" fmla="*/ 431937 w 2333747"/>
              <a:gd name="connsiteY2" fmla="*/ 361032 h 547996"/>
              <a:gd name="connsiteX3" fmla="*/ 747831 w 2333747"/>
              <a:gd name="connsiteY3" fmla="*/ 541549 h 547996"/>
              <a:gd name="connsiteX4" fmla="*/ 2333747 w 2333747"/>
              <a:gd name="connsiteY4" fmla="*/ 547996 h 547996"/>
              <a:gd name="connsiteX5" fmla="*/ 2333747 w 2333747"/>
              <a:gd name="connsiteY5" fmla="*/ 547996 h 547996"/>
              <a:gd name="connsiteX0" fmla="*/ 0 w 2333747"/>
              <a:gd name="connsiteY0" fmla="*/ 510775 h 549458"/>
              <a:gd name="connsiteX1" fmla="*/ 219192 w 2333747"/>
              <a:gd name="connsiteY1" fmla="*/ 1462 h 549458"/>
              <a:gd name="connsiteX2" fmla="*/ 431937 w 2333747"/>
              <a:gd name="connsiteY2" fmla="*/ 362494 h 549458"/>
              <a:gd name="connsiteX3" fmla="*/ 747831 w 2333747"/>
              <a:gd name="connsiteY3" fmla="*/ 543011 h 549458"/>
              <a:gd name="connsiteX4" fmla="*/ 2333747 w 2333747"/>
              <a:gd name="connsiteY4" fmla="*/ 549458 h 549458"/>
              <a:gd name="connsiteX5" fmla="*/ 2333747 w 2333747"/>
              <a:gd name="connsiteY5" fmla="*/ 549458 h 549458"/>
              <a:gd name="connsiteX0" fmla="*/ 0 w 2333747"/>
              <a:gd name="connsiteY0" fmla="*/ 510659 h 549342"/>
              <a:gd name="connsiteX1" fmla="*/ 219192 w 2333747"/>
              <a:gd name="connsiteY1" fmla="*/ 1346 h 549342"/>
              <a:gd name="connsiteX2" fmla="*/ 431937 w 2333747"/>
              <a:gd name="connsiteY2" fmla="*/ 362378 h 549342"/>
              <a:gd name="connsiteX3" fmla="*/ 747831 w 2333747"/>
              <a:gd name="connsiteY3" fmla="*/ 542895 h 549342"/>
              <a:gd name="connsiteX4" fmla="*/ 2333747 w 2333747"/>
              <a:gd name="connsiteY4" fmla="*/ 549342 h 549342"/>
              <a:gd name="connsiteX5" fmla="*/ 2333747 w 2333747"/>
              <a:gd name="connsiteY5" fmla="*/ 549342 h 549342"/>
              <a:gd name="connsiteX0" fmla="*/ 0 w 2333747"/>
              <a:gd name="connsiteY0" fmla="*/ 510659 h 614590"/>
              <a:gd name="connsiteX1" fmla="*/ 219192 w 2333747"/>
              <a:gd name="connsiteY1" fmla="*/ 1346 h 614590"/>
              <a:gd name="connsiteX2" fmla="*/ 431937 w 2333747"/>
              <a:gd name="connsiteY2" fmla="*/ 362378 h 614590"/>
              <a:gd name="connsiteX3" fmla="*/ 747831 w 2333747"/>
              <a:gd name="connsiteY3" fmla="*/ 542895 h 614590"/>
              <a:gd name="connsiteX4" fmla="*/ 2333747 w 2333747"/>
              <a:gd name="connsiteY4" fmla="*/ 549342 h 614590"/>
              <a:gd name="connsiteX5" fmla="*/ 2333747 w 2333747"/>
              <a:gd name="connsiteY5" fmla="*/ 549342 h 614590"/>
              <a:gd name="connsiteX0" fmla="*/ 0 w 2333747"/>
              <a:gd name="connsiteY0" fmla="*/ 510732 h 573324"/>
              <a:gd name="connsiteX1" fmla="*/ 219192 w 2333747"/>
              <a:gd name="connsiteY1" fmla="*/ 1419 h 573324"/>
              <a:gd name="connsiteX2" fmla="*/ 431937 w 2333747"/>
              <a:gd name="connsiteY2" fmla="*/ 362451 h 573324"/>
              <a:gd name="connsiteX3" fmla="*/ 760725 w 2333747"/>
              <a:gd name="connsiteY3" fmla="*/ 484945 h 573324"/>
              <a:gd name="connsiteX4" fmla="*/ 2333747 w 2333747"/>
              <a:gd name="connsiteY4" fmla="*/ 549415 h 573324"/>
              <a:gd name="connsiteX5" fmla="*/ 2333747 w 2333747"/>
              <a:gd name="connsiteY5" fmla="*/ 549415 h 573324"/>
              <a:gd name="connsiteX0" fmla="*/ 0 w 2333747"/>
              <a:gd name="connsiteY0" fmla="*/ 510732 h 549415"/>
              <a:gd name="connsiteX1" fmla="*/ 219192 w 2333747"/>
              <a:gd name="connsiteY1" fmla="*/ 1419 h 549415"/>
              <a:gd name="connsiteX2" fmla="*/ 431937 w 2333747"/>
              <a:gd name="connsiteY2" fmla="*/ 362451 h 549415"/>
              <a:gd name="connsiteX3" fmla="*/ 760725 w 2333747"/>
              <a:gd name="connsiteY3" fmla="*/ 484945 h 549415"/>
              <a:gd name="connsiteX4" fmla="*/ 2333747 w 2333747"/>
              <a:gd name="connsiteY4" fmla="*/ 549415 h 549415"/>
              <a:gd name="connsiteX5" fmla="*/ 2333747 w 2333747"/>
              <a:gd name="connsiteY5" fmla="*/ 549415 h 549415"/>
              <a:gd name="connsiteX0" fmla="*/ 0 w 2333747"/>
              <a:gd name="connsiteY0" fmla="*/ 543656 h 582339"/>
              <a:gd name="connsiteX1" fmla="*/ 219192 w 2333747"/>
              <a:gd name="connsiteY1" fmla="*/ 34343 h 582339"/>
              <a:gd name="connsiteX2" fmla="*/ 607710 w 2333747"/>
              <a:gd name="connsiteY2" fmla="*/ 98274 h 582339"/>
              <a:gd name="connsiteX3" fmla="*/ 760725 w 2333747"/>
              <a:gd name="connsiteY3" fmla="*/ 517869 h 582339"/>
              <a:gd name="connsiteX4" fmla="*/ 2333747 w 2333747"/>
              <a:gd name="connsiteY4" fmla="*/ 582339 h 582339"/>
              <a:gd name="connsiteX5" fmla="*/ 2333747 w 2333747"/>
              <a:gd name="connsiteY5" fmla="*/ 582339 h 582339"/>
              <a:gd name="connsiteX0" fmla="*/ 0 w 2333747"/>
              <a:gd name="connsiteY0" fmla="*/ 532141 h 570824"/>
              <a:gd name="connsiteX1" fmla="*/ 219192 w 2333747"/>
              <a:gd name="connsiteY1" fmla="*/ 22828 h 570824"/>
              <a:gd name="connsiteX2" fmla="*/ 607710 w 2333747"/>
              <a:gd name="connsiteY2" fmla="*/ 86759 h 570824"/>
              <a:gd name="connsiteX3" fmla="*/ 1155387 w 2333747"/>
              <a:gd name="connsiteY3" fmla="*/ 72748 h 570824"/>
              <a:gd name="connsiteX4" fmla="*/ 2333747 w 2333747"/>
              <a:gd name="connsiteY4" fmla="*/ 570824 h 570824"/>
              <a:gd name="connsiteX5" fmla="*/ 2333747 w 2333747"/>
              <a:gd name="connsiteY5" fmla="*/ 570824 h 570824"/>
              <a:gd name="connsiteX0" fmla="*/ 0 w 2407649"/>
              <a:gd name="connsiteY0" fmla="*/ 532141 h 570830"/>
              <a:gd name="connsiteX1" fmla="*/ 219192 w 2407649"/>
              <a:gd name="connsiteY1" fmla="*/ 22828 h 570830"/>
              <a:gd name="connsiteX2" fmla="*/ 607710 w 2407649"/>
              <a:gd name="connsiteY2" fmla="*/ 86759 h 570830"/>
              <a:gd name="connsiteX3" fmla="*/ 1155387 w 2407649"/>
              <a:gd name="connsiteY3" fmla="*/ 72748 h 570830"/>
              <a:gd name="connsiteX4" fmla="*/ 2333747 w 2407649"/>
              <a:gd name="connsiteY4" fmla="*/ 570824 h 570830"/>
              <a:gd name="connsiteX5" fmla="*/ 2277367 w 2407649"/>
              <a:gd name="connsiteY5" fmla="*/ 61738 h 570830"/>
              <a:gd name="connsiteX0" fmla="*/ 0 w 2333747"/>
              <a:gd name="connsiteY0" fmla="*/ 532141 h 570830"/>
              <a:gd name="connsiteX1" fmla="*/ 219192 w 2333747"/>
              <a:gd name="connsiteY1" fmla="*/ 22828 h 570830"/>
              <a:gd name="connsiteX2" fmla="*/ 607710 w 2333747"/>
              <a:gd name="connsiteY2" fmla="*/ 86759 h 570830"/>
              <a:gd name="connsiteX3" fmla="*/ 1155387 w 2333747"/>
              <a:gd name="connsiteY3" fmla="*/ 72748 h 570830"/>
              <a:gd name="connsiteX4" fmla="*/ 2333747 w 2333747"/>
              <a:gd name="connsiteY4" fmla="*/ 570824 h 570830"/>
              <a:gd name="connsiteX0" fmla="*/ 0 w 2343696"/>
              <a:gd name="connsiteY0" fmla="*/ 532141 h 532141"/>
              <a:gd name="connsiteX1" fmla="*/ 219192 w 2343696"/>
              <a:gd name="connsiteY1" fmla="*/ 22828 h 532141"/>
              <a:gd name="connsiteX2" fmla="*/ 607710 w 2343696"/>
              <a:gd name="connsiteY2" fmla="*/ 86759 h 532141"/>
              <a:gd name="connsiteX3" fmla="*/ 1155387 w 2343696"/>
              <a:gd name="connsiteY3" fmla="*/ 72748 h 532141"/>
              <a:gd name="connsiteX4" fmla="*/ 2343696 w 2343696"/>
              <a:gd name="connsiteY4" fmla="*/ 85827 h 532141"/>
              <a:gd name="connsiteX0" fmla="*/ 0 w 2343696"/>
              <a:gd name="connsiteY0" fmla="*/ 508148 h 508148"/>
              <a:gd name="connsiteX1" fmla="*/ 398282 w 2343696"/>
              <a:gd name="connsiteY1" fmla="*/ 26136 h 508148"/>
              <a:gd name="connsiteX2" fmla="*/ 607710 w 2343696"/>
              <a:gd name="connsiteY2" fmla="*/ 62766 h 508148"/>
              <a:gd name="connsiteX3" fmla="*/ 1155387 w 2343696"/>
              <a:gd name="connsiteY3" fmla="*/ 48755 h 508148"/>
              <a:gd name="connsiteX4" fmla="*/ 2343696 w 2343696"/>
              <a:gd name="connsiteY4" fmla="*/ 61834 h 508148"/>
              <a:gd name="connsiteX0" fmla="*/ 0 w 2343696"/>
              <a:gd name="connsiteY0" fmla="*/ 514061 h 514061"/>
              <a:gd name="connsiteX1" fmla="*/ 398282 w 2343696"/>
              <a:gd name="connsiteY1" fmla="*/ 32049 h 514061"/>
              <a:gd name="connsiteX2" fmla="*/ 654141 w 2343696"/>
              <a:gd name="connsiteY2" fmla="*/ 46196 h 514061"/>
              <a:gd name="connsiteX3" fmla="*/ 1155387 w 2343696"/>
              <a:gd name="connsiteY3" fmla="*/ 54668 h 514061"/>
              <a:gd name="connsiteX4" fmla="*/ 2343696 w 2343696"/>
              <a:gd name="connsiteY4" fmla="*/ 67747 h 514061"/>
              <a:gd name="connsiteX0" fmla="*/ 0 w 2343696"/>
              <a:gd name="connsiteY0" fmla="*/ 514851 h 514851"/>
              <a:gd name="connsiteX1" fmla="*/ 398282 w 2343696"/>
              <a:gd name="connsiteY1" fmla="*/ 32839 h 514851"/>
              <a:gd name="connsiteX2" fmla="*/ 654141 w 2343696"/>
              <a:gd name="connsiteY2" fmla="*/ 46986 h 514851"/>
              <a:gd name="connsiteX3" fmla="*/ 1155387 w 2343696"/>
              <a:gd name="connsiteY3" fmla="*/ 79547 h 514851"/>
              <a:gd name="connsiteX4" fmla="*/ 2343696 w 2343696"/>
              <a:gd name="connsiteY4" fmla="*/ 68537 h 514851"/>
              <a:gd name="connsiteX0" fmla="*/ 0 w 2343696"/>
              <a:gd name="connsiteY0" fmla="*/ 514851 h 514851"/>
              <a:gd name="connsiteX1" fmla="*/ 398282 w 2343696"/>
              <a:gd name="connsiteY1" fmla="*/ 32839 h 514851"/>
              <a:gd name="connsiteX2" fmla="*/ 654141 w 2343696"/>
              <a:gd name="connsiteY2" fmla="*/ 46986 h 514851"/>
              <a:gd name="connsiteX3" fmla="*/ 1155387 w 2343696"/>
              <a:gd name="connsiteY3" fmla="*/ 79547 h 514851"/>
              <a:gd name="connsiteX4" fmla="*/ 2343696 w 2343696"/>
              <a:gd name="connsiteY4" fmla="*/ 190192 h 514851"/>
              <a:gd name="connsiteX0" fmla="*/ 0 w 2343696"/>
              <a:gd name="connsiteY0" fmla="*/ 515486 h 515486"/>
              <a:gd name="connsiteX1" fmla="*/ 398282 w 2343696"/>
              <a:gd name="connsiteY1" fmla="*/ 33474 h 515486"/>
              <a:gd name="connsiteX2" fmla="*/ 654141 w 2343696"/>
              <a:gd name="connsiteY2" fmla="*/ 47621 h 515486"/>
              <a:gd name="connsiteX3" fmla="*/ 1062526 w 2343696"/>
              <a:gd name="connsiteY3" fmla="*/ 98898 h 515486"/>
              <a:gd name="connsiteX4" fmla="*/ 2343696 w 2343696"/>
              <a:gd name="connsiteY4" fmla="*/ 190827 h 51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696" h="515486">
                <a:moveTo>
                  <a:pt x="0" y="515486"/>
                </a:moveTo>
                <a:cubicBezTo>
                  <a:pt x="73064" y="345715"/>
                  <a:pt x="289259" y="111451"/>
                  <a:pt x="398282" y="33474"/>
                </a:cubicBezTo>
                <a:cubicBezTo>
                  <a:pt x="507305" y="-44503"/>
                  <a:pt x="543434" y="36717"/>
                  <a:pt x="654141" y="47621"/>
                </a:cubicBezTo>
                <a:cubicBezTo>
                  <a:pt x="764848" y="58525"/>
                  <a:pt x="780934" y="75030"/>
                  <a:pt x="1062526" y="98898"/>
                </a:cubicBezTo>
                <a:lnTo>
                  <a:pt x="2343696" y="190827"/>
                </a:lnTo>
              </a:path>
            </a:pathLst>
          </a:custGeom>
          <a:ln w="38100" cmpd="sng">
            <a:solidFill>
              <a:srgbClr val="8EAB9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grpSp>
        <p:nvGrpSpPr>
          <p:cNvPr id="72" name="Group 18">
            <a:extLst>
              <a:ext uri="{FF2B5EF4-FFF2-40B4-BE49-F238E27FC236}">
                <a16:creationId xmlns:a16="http://schemas.microsoft.com/office/drawing/2014/main" id="{DE4116EA-97B8-AEDA-3884-AFB10BB356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24192" y="3076012"/>
            <a:ext cx="1543050" cy="1028700"/>
            <a:chOff x="417" y="957"/>
            <a:chExt cx="972" cy="648"/>
          </a:xfrm>
        </p:grpSpPr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F5EEB267-5C51-A42C-6864-D82451E8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1323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EE1C1DF6-C0F7-6816-76A1-2B3AD5B5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1215"/>
              <a:ext cx="216" cy="210"/>
            </a:xfrm>
            <a:custGeom>
              <a:avLst/>
              <a:gdLst>
                <a:gd name="T0" fmla="*/ 114 w 36"/>
                <a:gd name="T1" fmla="*/ 12 h 35"/>
                <a:gd name="T2" fmla="*/ 108 w 36"/>
                <a:gd name="T3" fmla="*/ 0 h 35"/>
                <a:gd name="T4" fmla="*/ 210 w 36"/>
                <a:gd name="T5" fmla="*/ 0 h 35"/>
                <a:gd name="T6" fmla="*/ 216 w 36"/>
                <a:gd name="T7" fmla="*/ 150 h 35"/>
                <a:gd name="T8" fmla="*/ 156 w 36"/>
                <a:gd name="T9" fmla="*/ 210 h 35"/>
                <a:gd name="T10" fmla="*/ 36 w 36"/>
                <a:gd name="T11" fmla="*/ 210 h 35"/>
                <a:gd name="T12" fmla="*/ 6 w 36"/>
                <a:gd name="T13" fmla="*/ 180 h 35"/>
                <a:gd name="T14" fmla="*/ 114 w 36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5"/>
                <a:gd name="T26" fmla="*/ 36 w 36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6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30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ADBFFAB3-8034-9185-B62B-4E8FDA0CA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1245"/>
              <a:ext cx="156" cy="138"/>
            </a:xfrm>
            <a:custGeom>
              <a:avLst/>
              <a:gdLst>
                <a:gd name="T0" fmla="*/ 90 w 26"/>
                <a:gd name="T1" fmla="*/ 0 h 23"/>
                <a:gd name="T2" fmla="*/ 0 w 26"/>
                <a:gd name="T3" fmla="*/ 138 h 23"/>
                <a:gd name="T4" fmla="*/ 156 w 26"/>
                <a:gd name="T5" fmla="*/ 114 h 23"/>
                <a:gd name="T6" fmla="*/ 156 w 26"/>
                <a:gd name="T7" fmla="*/ 0 h 23"/>
                <a:gd name="T8" fmla="*/ 9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2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6" name="Rectangle 22">
              <a:extLst>
                <a:ext uri="{FF2B5EF4-FFF2-40B4-BE49-F238E27FC236}">
                  <a16:creationId xmlns:a16="http://schemas.microsoft.com/office/drawing/2014/main" id="{971C03EA-031F-A3F3-B35D-6AB7AB74B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D8AF4C4C-8BDD-6840-86F8-590E9543D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8" name="Oval 24">
              <a:extLst>
                <a:ext uri="{FF2B5EF4-FFF2-40B4-BE49-F238E27FC236}">
                  <a16:creationId xmlns:a16="http://schemas.microsoft.com/office/drawing/2014/main" id="{DBEAFF36-90C3-0266-BEFC-102A1EF2A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9" name="Oval 25">
              <a:extLst>
                <a:ext uri="{FF2B5EF4-FFF2-40B4-BE49-F238E27FC236}">
                  <a16:creationId xmlns:a16="http://schemas.microsoft.com/office/drawing/2014/main" id="{398436D5-1044-F4B4-73C6-040572455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0" name="Rectangle 26">
              <a:extLst>
                <a:ext uri="{FF2B5EF4-FFF2-40B4-BE49-F238E27FC236}">
                  <a16:creationId xmlns:a16="http://schemas.microsoft.com/office/drawing/2014/main" id="{DB9793EF-535B-F1F5-A2BC-9FC38682C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6C08620A-B26A-250C-957F-9E98EEA22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1353"/>
              <a:ext cx="348" cy="174"/>
            </a:xfrm>
            <a:custGeom>
              <a:avLst/>
              <a:gdLst>
                <a:gd name="T0" fmla="*/ 0 w 58"/>
                <a:gd name="T1" fmla="*/ 114 h 29"/>
                <a:gd name="T2" fmla="*/ 0 w 58"/>
                <a:gd name="T3" fmla="*/ 174 h 29"/>
                <a:gd name="T4" fmla="*/ 240 w 58"/>
                <a:gd name="T5" fmla="*/ 174 h 29"/>
                <a:gd name="T6" fmla="*/ 348 w 58"/>
                <a:gd name="T7" fmla="*/ 132 h 29"/>
                <a:gd name="T8" fmla="*/ 336 w 58"/>
                <a:gd name="T9" fmla="*/ 30 h 29"/>
                <a:gd name="T10" fmla="*/ 210 w 58"/>
                <a:gd name="T11" fmla="*/ 0 h 29"/>
                <a:gd name="T12" fmla="*/ 90 w 58"/>
                <a:gd name="T13" fmla="*/ 0 h 29"/>
                <a:gd name="T14" fmla="*/ 48 w 58"/>
                <a:gd name="T15" fmla="*/ 114 h 29"/>
                <a:gd name="T16" fmla="*/ 0 w 58"/>
                <a:gd name="T17" fmla="*/ 11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0" y="19"/>
                  </a:moveTo>
                  <a:lnTo>
                    <a:pt x="0" y="29"/>
                  </a:lnTo>
                  <a:lnTo>
                    <a:pt x="40" y="29"/>
                  </a:lnTo>
                  <a:lnTo>
                    <a:pt x="58" y="22"/>
                  </a:lnTo>
                  <a:lnTo>
                    <a:pt x="56" y="5"/>
                  </a:lnTo>
                  <a:lnTo>
                    <a:pt x="35" y="0"/>
                  </a:lnTo>
                  <a:lnTo>
                    <a:pt x="15" y="0"/>
                  </a:lnTo>
                  <a:lnTo>
                    <a:pt x="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2" name="Oval 28">
              <a:extLst>
                <a:ext uri="{FF2B5EF4-FFF2-40B4-BE49-F238E27FC236}">
                  <a16:creationId xmlns:a16="http://schemas.microsoft.com/office/drawing/2014/main" id="{D759741C-283F-46F6-DEBD-D574C7397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B51D0EC2-4DB0-E6B1-6A0F-A90825F5F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1251"/>
              <a:ext cx="78" cy="144"/>
            </a:xfrm>
            <a:custGeom>
              <a:avLst/>
              <a:gdLst>
                <a:gd name="T0" fmla="*/ 0 w 13"/>
                <a:gd name="T1" fmla="*/ 30 h 24"/>
                <a:gd name="T2" fmla="*/ 18 w 13"/>
                <a:gd name="T3" fmla="*/ 144 h 24"/>
                <a:gd name="T4" fmla="*/ 78 w 13"/>
                <a:gd name="T5" fmla="*/ 144 h 24"/>
                <a:gd name="T6" fmla="*/ 30 w 13"/>
                <a:gd name="T7" fmla="*/ 0 h 24"/>
                <a:gd name="T8" fmla="*/ 0 w 13"/>
                <a:gd name="T9" fmla="*/ 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4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4C683BF8-226B-3EC1-3CCD-2DDAA2CFA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1395"/>
              <a:ext cx="114" cy="72"/>
            </a:xfrm>
            <a:custGeom>
              <a:avLst/>
              <a:gdLst>
                <a:gd name="T0" fmla="*/ 114 w 19"/>
                <a:gd name="T1" fmla="*/ 72 h 12"/>
                <a:gd name="T2" fmla="*/ 84 w 19"/>
                <a:gd name="T3" fmla="*/ 0 h 12"/>
                <a:gd name="T4" fmla="*/ 24 w 19"/>
                <a:gd name="T5" fmla="*/ 0 h 12"/>
                <a:gd name="T6" fmla="*/ 0 w 19"/>
                <a:gd name="T7" fmla="*/ 72 h 12"/>
                <a:gd name="T8" fmla="*/ 114 w 19"/>
                <a:gd name="T9" fmla="*/ 7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19" y="12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23028F9B-62C8-1646-2FD8-826183765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60 w 10"/>
                <a:gd name="T3" fmla="*/ 0 h 7"/>
                <a:gd name="T4" fmla="*/ 54 w 10"/>
                <a:gd name="T5" fmla="*/ 42 h 7"/>
                <a:gd name="T6" fmla="*/ 6 w 10"/>
                <a:gd name="T7" fmla="*/ 4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3208BAC7-A415-B9D6-4BCE-BE88A0B3C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" y="957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8 w 57"/>
                <a:gd name="T7" fmla="*/ 366 h 61"/>
                <a:gd name="T8" fmla="*/ 42 w 57"/>
                <a:gd name="T9" fmla="*/ 366 h 61"/>
                <a:gd name="T10" fmla="*/ 30 w 57"/>
                <a:gd name="T11" fmla="*/ 60 h 61"/>
                <a:gd name="T12" fmla="*/ 312 w 57"/>
                <a:gd name="T13" fmla="*/ 324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61"/>
                  </a:lnTo>
                  <a:lnTo>
                    <a:pt x="7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7" name="Oval 33">
              <a:extLst>
                <a:ext uri="{FF2B5EF4-FFF2-40B4-BE49-F238E27FC236}">
                  <a16:creationId xmlns:a16="http://schemas.microsoft.com/office/drawing/2014/main" id="{88BACB0E-1F82-4DD1-4A81-DF6CFFAC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89" name="Rechteck 88"/>
          <p:cNvSpPr/>
          <p:nvPr/>
        </p:nvSpPr>
        <p:spPr>
          <a:xfrm>
            <a:off x="2279576" y="4566943"/>
            <a:ext cx="1188132" cy="6796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>
                <a:solidFill>
                  <a:schemeClr val="tx1"/>
                </a:solidFill>
              </a:rPr>
              <a:t>level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of</a:t>
            </a:r>
            <a:r>
              <a:rPr lang="de-DE" sz="1600" dirty="0">
                <a:solidFill>
                  <a:schemeClr val="tx1"/>
                </a:solidFill>
              </a:rPr>
              <a:t> CO</a:t>
            </a:r>
            <a:r>
              <a:rPr lang="de-DE" sz="1600" baseline="-25000" dirty="0">
                <a:solidFill>
                  <a:schemeClr val="tx1"/>
                </a:solidFill>
              </a:rPr>
              <a:t>2</a:t>
            </a:r>
            <a:r>
              <a:rPr lang="de-DE" sz="1600" dirty="0">
                <a:solidFill>
                  <a:schemeClr val="tx1"/>
                </a:solidFill>
              </a:rPr>
              <a:t> in </a:t>
            </a:r>
            <a:r>
              <a:rPr lang="de-DE" sz="1600" dirty="0" err="1">
                <a:solidFill>
                  <a:schemeClr val="tx1"/>
                </a:solidFill>
              </a:rPr>
              <a:t>fresh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air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2279576" y="3610107"/>
            <a:ext cx="1188132" cy="880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tx1"/>
                </a:solidFill>
              </a:rPr>
              <a:t>normal CO</a:t>
            </a:r>
            <a:r>
              <a:rPr lang="de-DE" sz="1600" baseline="-25000" dirty="0">
                <a:solidFill>
                  <a:schemeClr val="tx1"/>
                </a:solidFill>
              </a:rPr>
              <a:t>2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level</a:t>
            </a:r>
            <a:r>
              <a:rPr lang="de-DE" sz="1600" dirty="0">
                <a:solidFill>
                  <a:schemeClr val="tx1"/>
                </a:solidFill>
              </a:rPr>
              <a:t> in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soil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pores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Macintosh PowerPoint</Application>
  <PresentationFormat>Breitbild</PresentationFormat>
  <Paragraphs>68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Fira Sans</vt:lpstr>
      <vt:lpstr>Geneva</vt:lpstr>
      <vt:lpstr>L Univers 45 Light</vt:lpstr>
      <vt:lpstr>Microsoft Sans Serif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130</cp:revision>
  <cp:lastPrinted>2022-09-28T20:37:19Z</cp:lastPrinted>
  <dcterms:created xsi:type="dcterms:W3CDTF">2021-11-23T15:40:59Z</dcterms:created>
  <dcterms:modified xsi:type="dcterms:W3CDTF">2023-07-04T14:44:07Z</dcterms:modified>
</cp:coreProperties>
</file>