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29" r:id="rId3"/>
    <p:sldId id="369" r:id="rId4"/>
    <p:sldId id="370" r:id="rId5"/>
    <p:sldId id="373" r:id="rId6"/>
    <p:sldId id="372" r:id="rId7"/>
    <p:sldId id="397" r:id="rId8"/>
    <p:sldId id="362" r:id="rId9"/>
    <p:sldId id="375" r:id="rId10"/>
    <p:sldId id="374" r:id="rId11"/>
    <p:sldId id="380" r:id="rId12"/>
    <p:sldId id="383" r:id="rId13"/>
    <p:sldId id="382" r:id="rId14"/>
    <p:sldId id="381" r:id="rId15"/>
    <p:sldId id="384" r:id="rId16"/>
    <p:sldId id="368" r:id="rId17"/>
    <p:sldId id="385" r:id="rId18"/>
    <p:sldId id="398" r:id="rId19"/>
    <p:sldId id="388" r:id="rId20"/>
    <p:sldId id="389" r:id="rId21"/>
    <p:sldId id="391" r:id="rId22"/>
    <p:sldId id="392" r:id="rId23"/>
    <p:sldId id="394" r:id="rId24"/>
    <p:sldId id="401" r:id="rId25"/>
    <p:sldId id="393" r:id="rId26"/>
    <p:sldId id="400" r:id="rId27"/>
    <p:sldId id="402" r:id="rId28"/>
    <p:sldId id="405" r:id="rId2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ADF92ADF-DFAE-AD41-9737-DF2FDE3256C6}">
          <p14:sldIdLst>
            <p14:sldId id="256"/>
          </p14:sldIdLst>
        </p14:section>
        <p14:section name="Üb" id="{D2740A65-EFFA-2048-AC5F-1543E7210601}">
          <p14:sldIdLst>
            <p14:sldId id="329"/>
            <p14:sldId id="369"/>
            <p14:sldId id="370"/>
            <p14:sldId id="373"/>
            <p14:sldId id="372"/>
            <p14:sldId id="397"/>
            <p14:sldId id="362"/>
            <p14:sldId id="375"/>
            <p14:sldId id="374"/>
            <p14:sldId id="380"/>
            <p14:sldId id="383"/>
            <p14:sldId id="382"/>
            <p14:sldId id="381"/>
            <p14:sldId id="384"/>
            <p14:sldId id="368"/>
            <p14:sldId id="385"/>
            <p14:sldId id="398"/>
            <p14:sldId id="388"/>
            <p14:sldId id="389"/>
            <p14:sldId id="391"/>
            <p14:sldId id="392"/>
            <p14:sldId id="394"/>
            <p14:sldId id="401"/>
            <p14:sldId id="393"/>
            <p14:sldId id="400"/>
            <p14:sldId id="402"/>
            <p14:sldId id="40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D12B24E-D652-2B07-E2C9-C318BC3DCDA9}" name="Raffaele Spinelli" initials="RS" userId="S::raffaele.spinelli@cnr.it::e158d477-ecfb-4540-88c0-2df797e2116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8EAB99"/>
    <a:srgbClr val="355D62"/>
    <a:srgbClr val="FF7737"/>
    <a:srgbClr val="FD7FBF"/>
    <a:srgbClr val="FD7C99"/>
    <a:srgbClr val="764F91"/>
    <a:srgbClr val="FE69A8"/>
    <a:srgbClr val="FF7850"/>
    <a:srgbClr val="967D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480"/>
    <p:restoredTop sz="96327"/>
  </p:normalViewPr>
  <p:slideViewPr>
    <p:cSldViewPr snapToGrid="0" snapToObjects="1">
      <p:cViewPr varScale="1">
        <p:scale>
          <a:sx n="120" d="100"/>
          <a:sy n="120" d="100"/>
        </p:scale>
        <p:origin x="200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2F8ABB-1F54-0F42-ADA7-556FB8AF7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6499E14-A748-6344-809F-E972D49929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1C897F99-9F57-4F41-A859-3CE5A55FF7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0935" y="6356349"/>
            <a:ext cx="41148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TECHNODIVERSITY, PROJECT RESULT 1: FACTS &amp; METHODS</a:t>
            </a:r>
          </a:p>
        </p:txBody>
      </p:sp>
    </p:spTree>
    <p:extLst>
      <p:ext uri="{BB962C8B-B14F-4D97-AF65-F5344CB8AC3E}">
        <p14:creationId xmlns:p14="http://schemas.microsoft.com/office/powerpoint/2010/main" val="1831569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0B9CBF-D553-C24E-9A79-99EDF6D94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7002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17BA64B-ED07-4E42-8582-05B66E3B6F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114816"/>
            <a:ext cx="10515600" cy="50621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1274A0D-E5EC-6C43-B691-718D38CB49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26437" y="6357056"/>
            <a:ext cx="1225430" cy="365125"/>
          </a:xfrm>
          <a:prstGeom prst="rect">
            <a:avLst/>
          </a:prstGeom>
        </p:spPr>
        <p:txBody>
          <a:bodyPr/>
          <a:lstStyle/>
          <a:p>
            <a:fld id="{835FAA26-2EBD-7043-B625-A2D79AA5B83B}" type="datetimeFigureOut">
              <a:rPr lang="de-DE" smtClean="0"/>
              <a:t>07.07.23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EBFB8A6-222D-7046-B07D-FC176BAEA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7822" y="6356350"/>
            <a:ext cx="4289778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FF4095-BFD4-8446-BF6A-3D1649ACB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511" y="6356350"/>
            <a:ext cx="1930400" cy="365125"/>
          </a:xfrm>
          <a:prstGeom prst="rect">
            <a:avLst/>
          </a:prstGeom>
        </p:spPr>
        <p:txBody>
          <a:bodyPr/>
          <a:lstStyle/>
          <a:p>
            <a:fld id="{A9C62297-CE19-6449-92AD-A01F77531C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9363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7B03478-9E8D-5744-9042-54483A0A95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DAC9600-1FB8-4940-ABA4-69092FF7C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C418B4C-1119-D442-86B6-FE2848D4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26437" y="6357056"/>
            <a:ext cx="1225430" cy="365125"/>
          </a:xfrm>
          <a:prstGeom prst="rect">
            <a:avLst/>
          </a:prstGeom>
        </p:spPr>
        <p:txBody>
          <a:bodyPr/>
          <a:lstStyle/>
          <a:p>
            <a:fld id="{835FAA26-2EBD-7043-B625-A2D79AA5B83B}" type="datetimeFigureOut">
              <a:rPr lang="de-DE" smtClean="0"/>
              <a:t>07.07.23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23142F-F9C1-F74F-8E76-AD9BD45ED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7822" y="6356350"/>
            <a:ext cx="4289778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7A33E0-5B1D-0245-BAEB-F0EA12816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511" y="6356350"/>
            <a:ext cx="1930400" cy="365125"/>
          </a:xfrm>
          <a:prstGeom prst="rect">
            <a:avLst/>
          </a:prstGeom>
        </p:spPr>
        <p:txBody>
          <a:bodyPr/>
          <a:lstStyle/>
          <a:p>
            <a:fld id="{A9C62297-CE19-6449-92AD-A01F77531C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9540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A48E04-AC29-9E47-A681-E25C272548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66170" y="6356350"/>
            <a:ext cx="1815229" cy="365125"/>
          </a:xfrm>
          <a:prstGeom prst="rect">
            <a:avLst/>
          </a:prstGeom>
        </p:spPr>
        <p:txBody>
          <a:bodyPr/>
          <a:lstStyle/>
          <a:p>
            <a:fld id="{835FAA26-2EBD-7043-B625-A2D79AA5B83B}" type="datetimeFigureOut">
              <a:rPr lang="de-DE" smtClean="0"/>
              <a:t>07.07.23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FF74C5A-D26E-9645-A951-5A4E16AC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511" y="6356350"/>
            <a:ext cx="1930400" cy="365125"/>
          </a:xfrm>
          <a:prstGeom prst="rect">
            <a:avLst/>
          </a:prstGeom>
        </p:spPr>
        <p:txBody>
          <a:bodyPr/>
          <a:lstStyle/>
          <a:p>
            <a:fld id="{A9C62297-CE19-6449-92AD-A01F77531CE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0FFE3F86-67E0-A348-ADA4-964ABC935B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9984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TECHNODIVERSITY, PROJECT RESULT 1: FACTS &amp; METHODS</a:t>
            </a:r>
          </a:p>
        </p:txBody>
      </p:sp>
    </p:spTree>
    <p:extLst>
      <p:ext uri="{BB962C8B-B14F-4D97-AF65-F5344CB8AC3E}">
        <p14:creationId xmlns:p14="http://schemas.microsoft.com/office/powerpoint/2010/main" val="1027037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217E39-64EE-B746-B9BE-2F081D18F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F804A57-F432-8A4F-AAB7-10A053652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A7DB21-A7B4-AD48-A632-0F47D5D25E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26437" y="6357056"/>
            <a:ext cx="1225430" cy="365125"/>
          </a:xfrm>
          <a:prstGeom prst="rect">
            <a:avLst/>
          </a:prstGeom>
        </p:spPr>
        <p:txBody>
          <a:bodyPr/>
          <a:lstStyle/>
          <a:p>
            <a:fld id="{835FAA26-2EBD-7043-B625-A2D79AA5B83B}" type="datetimeFigureOut">
              <a:rPr lang="de-DE" smtClean="0"/>
              <a:t>07.07.23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3E711B1-4097-064C-BFDB-FFA233235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7822" y="6356350"/>
            <a:ext cx="4289778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223210-CC73-8643-8975-8A7112FD5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511" y="6356350"/>
            <a:ext cx="1930400" cy="365125"/>
          </a:xfrm>
          <a:prstGeom prst="rect">
            <a:avLst/>
          </a:prstGeom>
        </p:spPr>
        <p:txBody>
          <a:bodyPr/>
          <a:lstStyle/>
          <a:p>
            <a:fld id="{A9C62297-CE19-6449-92AD-A01F77531C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9933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ADC05A-192F-8C49-B84E-591C8CE6D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7002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B179824-49A5-E649-BC8B-172ED8A066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93A7765-258F-3446-B559-F167C17B4A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14C01D-F9C6-3D4C-8D4D-0FD064073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26437" y="6357056"/>
            <a:ext cx="1225430" cy="365125"/>
          </a:xfrm>
          <a:prstGeom prst="rect">
            <a:avLst/>
          </a:prstGeom>
        </p:spPr>
        <p:txBody>
          <a:bodyPr/>
          <a:lstStyle/>
          <a:p>
            <a:fld id="{835FAA26-2EBD-7043-B625-A2D79AA5B83B}" type="datetimeFigureOut">
              <a:rPr lang="de-DE" smtClean="0"/>
              <a:t>07.07.23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AE4D4AD-2A3F-5541-8BDD-FB3D35DAE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7822" y="6356350"/>
            <a:ext cx="4289778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A9F8F7C-FA8F-CA44-8FBE-F8D669BA5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511" y="6356350"/>
            <a:ext cx="1930400" cy="365125"/>
          </a:xfrm>
          <a:prstGeom prst="rect">
            <a:avLst/>
          </a:prstGeom>
        </p:spPr>
        <p:txBody>
          <a:bodyPr/>
          <a:lstStyle/>
          <a:p>
            <a:fld id="{A9C62297-CE19-6449-92AD-A01F77531C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4070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D24911-BA03-0240-B521-BAB1EC11C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26A37C-7918-2048-8D84-527F3750A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3348EEB-8CE1-F240-B83A-47062DD34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3199DE6-710E-4944-9F31-84A952FFC7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562587F-6C2F-F94C-B2B1-AFAC4FFC21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FB742C1-6D02-E846-B8C4-8E641F8F18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26437" y="6357056"/>
            <a:ext cx="1225430" cy="365125"/>
          </a:xfrm>
          <a:prstGeom prst="rect">
            <a:avLst/>
          </a:prstGeom>
        </p:spPr>
        <p:txBody>
          <a:bodyPr/>
          <a:lstStyle/>
          <a:p>
            <a:fld id="{835FAA26-2EBD-7043-B625-A2D79AA5B83B}" type="datetimeFigureOut">
              <a:rPr lang="de-DE" smtClean="0"/>
              <a:t>07.07.23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955F033-C683-DB4C-8DA7-B7F014DDE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7822" y="6356350"/>
            <a:ext cx="4289778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B5FD388-31F6-5744-87F8-07AB16AEC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511" y="6356350"/>
            <a:ext cx="1930400" cy="365125"/>
          </a:xfrm>
          <a:prstGeom prst="rect">
            <a:avLst/>
          </a:prstGeom>
        </p:spPr>
        <p:txBody>
          <a:bodyPr/>
          <a:lstStyle/>
          <a:p>
            <a:fld id="{A9C62297-CE19-6449-92AD-A01F77531C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2384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F08431-769E-1441-8685-4DC2AEC98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7002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03D2727-6086-B14B-8086-5B332D281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26437" y="6357056"/>
            <a:ext cx="1225430" cy="365125"/>
          </a:xfrm>
          <a:prstGeom prst="rect">
            <a:avLst/>
          </a:prstGeom>
        </p:spPr>
        <p:txBody>
          <a:bodyPr/>
          <a:lstStyle/>
          <a:p>
            <a:fld id="{835FAA26-2EBD-7043-B625-A2D79AA5B83B}" type="datetimeFigureOut">
              <a:rPr lang="de-DE" smtClean="0"/>
              <a:t>07.07.23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8F7CC7E-2D95-674A-B568-06E3550DA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511" y="6356350"/>
            <a:ext cx="1930400" cy="365125"/>
          </a:xfrm>
          <a:prstGeom prst="rect">
            <a:avLst/>
          </a:prstGeom>
        </p:spPr>
        <p:txBody>
          <a:bodyPr/>
          <a:lstStyle/>
          <a:p>
            <a:fld id="{A9C62297-CE19-6449-92AD-A01F77531CE2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D0CDEA57-12B2-E34C-8DB1-BC584AD6B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TECHNODIVERSITY, PROJECT RESULT 1: FACTS &amp; METHODS</a:t>
            </a:r>
          </a:p>
        </p:txBody>
      </p:sp>
    </p:spTree>
    <p:extLst>
      <p:ext uri="{BB962C8B-B14F-4D97-AF65-F5344CB8AC3E}">
        <p14:creationId xmlns:p14="http://schemas.microsoft.com/office/powerpoint/2010/main" val="3139624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84BBA54-8184-B843-AF7E-3BB6DA7215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26437" y="6357056"/>
            <a:ext cx="1225430" cy="365125"/>
          </a:xfrm>
          <a:prstGeom prst="rect">
            <a:avLst/>
          </a:prstGeom>
        </p:spPr>
        <p:txBody>
          <a:bodyPr/>
          <a:lstStyle/>
          <a:p>
            <a:fld id="{835FAA26-2EBD-7043-B625-A2D79AA5B83B}" type="datetimeFigureOut">
              <a:rPr lang="de-DE" smtClean="0"/>
              <a:t>07.07.23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AD16211-E2CA-214F-8E60-10FA3BA52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511" y="6356350"/>
            <a:ext cx="1930400" cy="365125"/>
          </a:xfrm>
          <a:prstGeom prst="rect">
            <a:avLst/>
          </a:prstGeom>
        </p:spPr>
        <p:txBody>
          <a:bodyPr/>
          <a:lstStyle/>
          <a:p>
            <a:fld id="{A9C62297-CE19-6449-92AD-A01F77531CE2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4B2E2-B05F-7A4A-A84E-41F9343466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TECHNODIVERSITY, PROJECT RESULT 1: FACTS &amp; METHODS</a:t>
            </a:r>
          </a:p>
        </p:txBody>
      </p:sp>
    </p:spTree>
    <p:extLst>
      <p:ext uri="{BB962C8B-B14F-4D97-AF65-F5344CB8AC3E}">
        <p14:creationId xmlns:p14="http://schemas.microsoft.com/office/powerpoint/2010/main" val="2324865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457C1C-A53C-0343-A84B-5D278B159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1F9496-A2E4-2742-BDF7-AB6D5EAE3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93B6818-C733-6B46-B88D-7861F47EC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9BB768A-7484-D746-BCC1-901CFA9098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26437" y="6357056"/>
            <a:ext cx="1225430" cy="365125"/>
          </a:xfrm>
          <a:prstGeom prst="rect">
            <a:avLst/>
          </a:prstGeom>
        </p:spPr>
        <p:txBody>
          <a:bodyPr/>
          <a:lstStyle/>
          <a:p>
            <a:fld id="{835FAA26-2EBD-7043-B625-A2D79AA5B83B}" type="datetimeFigureOut">
              <a:rPr lang="de-DE" smtClean="0"/>
              <a:t>07.07.23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A87EF7B-9BC9-6A49-B7FE-2A8CE8B8B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7822" y="6356350"/>
            <a:ext cx="4289778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94619BB-DFE3-4E46-BAE8-B6DB63D6D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511" y="6356350"/>
            <a:ext cx="1930400" cy="365125"/>
          </a:xfrm>
          <a:prstGeom prst="rect">
            <a:avLst/>
          </a:prstGeom>
        </p:spPr>
        <p:txBody>
          <a:bodyPr/>
          <a:lstStyle/>
          <a:p>
            <a:fld id="{A9C62297-CE19-6449-92AD-A01F77531C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1337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637970-3DFE-5847-8B44-CC928CFBF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278270B-D83D-0E49-825A-DF7225FE47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C055FC2-9E59-B946-B430-648581AD0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0DD7845-6448-3544-982C-820D6F655C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26437" y="6357056"/>
            <a:ext cx="1225430" cy="365125"/>
          </a:xfrm>
          <a:prstGeom prst="rect">
            <a:avLst/>
          </a:prstGeom>
        </p:spPr>
        <p:txBody>
          <a:bodyPr/>
          <a:lstStyle/>
          <a:p>
            <a:fld id="{835FAA26-2EBD-7043-B625-A2D79AA5B83B}" type="datetimeFigureOut">
              <a:rPr lang="de-DE" smtClean="0"/>
              <a:t>07.07.23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58CA8D5-2277-8F44-934A-907315BDD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7822" y="6356350"/>
            <a:ext cx="4289778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A83B63A-561B-6D48-A973-6C72096B0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511" y="6356350"/>
            <a:ext cx="1930400" cy="365125"/>
          </a:xfrm>
          <a:prstGeom prst="rect">
            <a:avLst/>
          </a:prstGeom>
        </p:spPr>
        <p:txBody>
          <a:bodyPr/>
          <a:lstStyle/>
          <a:p>
            <a:fld id="{A9C62297-CE19-6449-92AD-A01F77531C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3382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1714F93-EA51-E744-BAC9-D2B945BA379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079851" y="6035317"/>
            <a:ext cx="832095" cy="833972"/>
          </a:xfrm>
          <a:prstGeom prst="rect">
            <a:avLst/>
          </a:prstGeom>
        </p:spPr>
      </p:pic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6ED8F288-7812-E24E-A5CA-41DCBCE5FF63}"/>
              </a:ext>
            </a:extLst>
          </p:cNvPr>
          <p:cNvSpPr txBox="1">
            <a:spLocks/>
          </p:cNvSpPr>
          <p:nvPr userDrawn="1"/>
        </p:nvSpPr>
        <p:spPr>
          <a:xfrm>
            <a:off x="3058703" y="6311018"/>
            <a:ext cx="1225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5FAA26-2EBD-7043-B625-A2D79AA5B83B}" type="datetimeFigureOut">
              <a:rPr lang="de-DE" smtClean="0"/>
              <a:pPr/>
              <a:t>07.07.23</a:t>
            </a:fld>
            <a:endParaRPr lang="de-DE" dirty="0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9E5EEDEA-EACC-9C41-A3E9-25BAF59281DE}"/>
              </a:ext>
            </a:extLst>
          </p:cNvPr>
          <p:cNvSpPr txBox="1">
            <a:spLocks/>
          </p:cNvSpPr>
          <p:nvPr userDrawn="1"/>
        </p:nvSpPr>
        <p:spPr>
          <a:xfrm>
            <a:off x="4447822" y="6310312"/>
            <a:ext cx="4289778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TECHNODIVERSITY, PROJECT RESULT 1: FACTS &amp; METHODS</a:t>
            </a:r>
          </a:p>
          <a:p>
            <a:r>
              <a:rPr lang="de-DE" dirty="0"/>
              <a:t>PR1-F05 </a:t>
            </a:r>
            <a:r>
              <a:rPr lang="de-DE" dirty="0" err="1"/>
              <a:t>Figures</a:t>
            </a:r>
            <a:endParaRPr lang="de-DE" dirty="0"/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D0F9C816-0139-6145-A6D0-D31200020F42}"/>
              </a:ext>
            </a:extLst>
          </p:cNvPr>
          <p:cNvSpPr txBox="1">
            <a:spLocks/>
          </p:cNvSpPr>
          <p:nvPr userDrawn="1"/>
        </p:nvSpPr>
        <p:spPr>
          <a:xfrm>
            <a:off x="8929511" y="6310312"/>
            <a:ext cx="193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C62297-CE19-6449-92AD-A01F77531CE2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492EB7B-B23E-B67F-3FEE-94B74A4D84C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78859" y="6252868"/>
            <a:ext cx="1900992" cy="39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90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Relationship Id="rId9" Type="http://schemas.openxmlformats.org/officeDocument/2006/relationships/image" Target="../media/image2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3DF190DB-4610-404A-847F-653423742AC6}"/>
              </a:ext>
            </a:extLst>
          </p:cNvPr>
          <p:cNvSpPr/>
          <p:nvPr/>
        </p:nvSpPr>
        <p:spPr>
          <a:xfrm>
            <a:off x="1" y="5611660"/>
            <a:ext cx="12192000" cy="1246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7624E632-E049-274D-A55B-5489E70404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0D42CBF9-3F43-264B-9B22-935127B012E6}"/>
              </a:ext>
            </a:extLst>
          </p:cNvPr>
          <p:cNvSpPr txBox="1">
            <a:spLocks/>
          </p:cNvSpPr>
          <p:nvPr/>
        </p:nvSpPr>
        <p:spPr>
          <a:xfrm>
            <a:off x="1524000" y="3955898"/>
            <a:ext cx="9144000" cy="1655762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5400" b="1" dirty="0">
                <a:solidFill>
                  <a:schemeClr val="accent1"/>
                </a:solidFill>
              </a:rPr>
              <a:t>TECHNODIVERSITY</a:t>
            </a:r>
          </a:p>
          <a:p>
            <a:r>
              <a:rPr lang="de-DE" sz="5400" b="1" dirty="0">
                <a:solidFill>
                  <a:schemeClr val="accent1"/>
                </a:solidFill>
              </a:rPr>
              <a:t>PR1 FACTS &amp; METHODS</a:t>
            </a:r>
          </a:p>
          <a:p>
            <a:r>
              <a:rPr lang="de-DE" sz="5400" b="1" dirty="0" err="1">
                <a:solidFill>
                  <a:schemeClr val="accent1"/>
                </a:solidFill>
              </a:rPr>
              <a:t>TDiv</a:t>
            </a:r>
            <a:r>
              <a:rPr lang="de-DE" sz="5400" b="1" dirty="0">
                <a:solidFill>
                  <a:schemeClr val="accent1"/>
                </a:solidFill>
              </a:rPr>
              <a:t> PR1-F05-Figures</a:t>
            </a:r>
          </a:p>
          <a:p>
            <a:r>
              <a:rPr lang="de-DE" sz="4000" dirty="0">
                <a:solidFill>
                  <a:schemeClr val="accent1"/>
                </a:solidFill>
              </a:rPr>
              <a:t>Jörn Erler, Technische Universität Dresden (</a:t>
            </a:r>
            <a:r>
              <a:rPr lang="de-DE" sz="4000" dirty="0" err="1">
                <a:solidFill>
                  <a:schemeClr val="accent1"/>
                </a:solidFill>
              </a:rPr>
              <a:t>conception</a:t>
            </a:r>
            <a:r>
              <a:rPr lang="de-DE" sz="4000" dirty="0">
                <a:solidFill>
                  <a:schemeClr val="accent1"/>
                </a:solidFill>
              </a:rPr>
              <a:t>, design </a:t>
            </a:r>
            <a:r>
              <a:rPr lang="de-DE" sz="4000" dirty="0" err="1">
                <a:solidFill>
                  <a:schemeClr val="accent1"/>
                </a:solidFill>
              </a:rPr>
              <a:t>and</a:t>
            </a:r>
            <a:r>
              <a:rPr lang="de-DE" sz="4000" dirty="0">
                <a:solidFill>
                  <a:schemeClr val="accent1"/>
                </a:solidFill>
              </a:rPr>
              <a:t> original </a:t>
            </a:r>
            <a:r>
              <a:rPr lang="de-DE" sz="4000" dirty="0" err="1">
                <a:solidFill>
                  <a:schemeClr val="accent1"/>
                </a:solidFill>
              </a:rPr>
              <a:t>writing</a:t>
            </a:r>
            <a:r>
              <a:rPr lang="de-DE" sz="4000" dirty="0">
                <a:solidFill>
                  <a:schemeClr val="accent1"/>
                </a:solidFill>
              </a:rPr>
              <a:t>);</a:t>
            </a:r>
          </a:p>
          <a:p>
            <a:r>
              <a:rPr lang="de-DE" sz="4000" dirty="0">
                <a:solidFill>
                  <a:schemeClr val="accent1"/>
                </a:solidFill>
              </a:rPr>
              <a:t>Raffaele </a:t>
            </a:r>
            <a:r>
              <a:rPr lang="de-DE" sz="4000" dirty="0" err="1">
                <a:solidFill>
                  <a:schemeClr val="accent1"/>
                </a:solidFill>
              </a:rPr>
              <a:t>Spinelli</a:t>
            </a:r>
            <a:r>
              <a:rPr lang="de-DE" sz="4000" dirty="0">
                <a:solidFill>
                  <a:schemeClr val="accent1"/>
                </a:solidFill>
              </a:rPr>
              <a:t>, </a:t>
            </a:r>
            <a:r>
              <a:rPr lang="de-DE" sz="4000" dirty="0" err="1">
                <a:solidFill>
                  <a:schemeClr val="accent1"/>
                </a:solidFill>
              </a:rPr>
              <a:t>Consiglio</a:t>
            </a:r>
            <a:r>
              <a:rPr lang="de-DE" sz="4000" dirty="0">
                <a:solidFill>
                  <a:schemeClr val="accent1"/>
                </a:solidFill>
              </a:rPr>
              <a:t> </a:t>
            </a:r>
            <a:r>
              <a:rPr lang="de-DE" sz="4000" dirty="0" err="1">
                <a:solidFill>
                  <a:schemeClr val="accent1"/>
                </a:solidFill>
              </a:rPr>
              <a:t>Nazionale</a:t>
            </a:r>
            <a:r>
              <a:rPr lang="de-DE" sz="4000" dirty="0">
                <a:solidFill>
                  <a:schemeClr val="accent1"/>
                </a:solidFill>
              </a:rPr>
              <a:t> delle </a:t>
            </a:r>
            <a:r>
              <a:rPr lang="de-DE" sz="4000" dirty="0" err="1">
                <a:solidFill>
                  <a:schemeClr val="accent1"/>
                </a:solidFill>
              </a:rPr>
              <a:t>Ricerche</a:t>
            </a:r>
            <a:r>
              <a:rPr lang="de-DE" sz="4000" dirty="0">
                <a:solidFill>
                  <a:schemeClr val="accent1"/>
                </a:solidFill>
              </a:rPr>
              <a:t> </a:t>
            </a:r>
            <a:r>
              <a:rPr lang="de-DE" sz="4000" dirty="0" err="1">
                <a:solidFill>
                  <a:schemeClr val="accent1"/>
                </a:solidFill>
              </a:rPr>
              <a:t>Firence</a:t>
            </a:r>
            <a:r>
              <a:rPr lang="de-DE" sz="4000" dirty="0">
                <a:solidFill>
                  <a:schemeClr val="accent1"/>
                </a:solidFill>
              </a:rPr>
              <a:t> (</a:t>
            </a:r>
            <a:r>
              <a:rPr lang="de-DE" sz="4000" dirty="0" err="1">
                <a:solidFill>
                  <a:schemeClr val="accent1"/>
                </a:solidFill>
              </a:rPr>
              <a:t>revision</a:t>
            </a:r>
            <a:r>
              <a:rPr lang="de-DE" sz="4000" dirty="0">
                <a:solidFill>
                  <a:schemeClr val="accent1"/>
                </a:solidFill>
              </a:rPr>
              <a:t>, </a:t>
            </a:r>
            <a:r>
              <a:rPr lang="de-DE" sz="4000" dirty="0" err="1">
                <a:solidFill>
                  <a:schemeClr val="accent1"/>
                </a:solidFill>
              </a:rPr>
              <a:t>analysis</a:t>
            </a:r>
            <a:r>
              <a:rPr lang="de-DE" sz="4000" dirty="0">
                <a:solidFill>
                  <a:schemeClr val="accent1"/>
                </a:solidFill>
              </a:rPr>
              <a:t> </a:t>
            </a:r>
            <a:r>
              <a:rPr lang="de-DE" sz="4000" dirty="0" err="1">
                <a:solidFill>
                  <a:schemeClr val="accent1"/>
                </a:solidFill>
              </a:rPr>
              <a:t>and</a:t>
            </a:r>
            <a:r>
              <a:rPr lang="de-DE" sz="4000" dirty="0">
                <a:solidFill>
                  <a:schemeClr val="accent1"/>
                </a:solidFill>
              </a:rPr>
              <a:t> </a:t>
            </a:r>
            <a:r>
              <a:rPr lang="de-DE" sz="4000" dirty="0" err="1">
                <a:solidFill>
                  <a:schemeClr val="accent1"/>
                </a:solidFill>
              </a:rPr>
              <a:t>co-writing</a:t>
            </a:r>
            <a:r>
              <a:rPr lang="de-DE" sz="4000" dirty="0">
                <a:solidFill>
                  <a:schemeClr val="accent1"/>
                </a:solidFill>
              </a:rPr>
              <a:t>)</a:t>
            </a:r>
            <a:br>
              <a:rPr lang="de-DE" sz="4000" dirty="0">
                <a:solidFill>
                  <a:schemeClr val="accent1"/>
                </a:solidFill>
              </a:rPr>
            </a:br>
            <a:endParaRPr lang="de-DE" sz="4000" dirty="0">
              <a:solidFill>
                <a:schemeClr val="accent1"/>
              </a:solidFill>
            </a:endParaRPr>
          </a:p>
          <a:p>
            <a:endParaRPr lang="de-DE" sz="2600" dirty="0">
              <a:solidFill>
                <a:schemeClr val="accent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833C6C6-9C31-E8F9-D2D4-D2FFC4213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551" y="698243"/>
            <a:ext cx="3200850" cy="296410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F8D45D9-D2BB-B581-6A14-C467835B6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56738"/>
            <a:ext cx="4105275" cy="86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82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38F3A20-39ED-2890-E30B-1D41D9DD9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614" y="637850"/>
            <a:ext cx="5867400" cy="53721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99B88A9-D585-3DD1-0E72-8D4ACC848F1C}"/>
              </a:ext>
            </a:extLst>
          </p:cNvPr>
          <p:cNvSpPr/>
          <p:nvPr/>
        </p:nvSpPr>
        <p:spPr>
          <a:xfrm>
            <a:off x="4214962" y="4474922"/>
            <a:ext cx="1651819" cy="1622323"/>
          </a:xfrm>
          <a:prstGeom prst="ellipse">
            <a:avLst/>
          </a:prstGeom>
          <a:solidFill>
            <a:schemeClr val="bg1">
              <a:lumMod val="8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F2B1667-35B4-3687-1451-930689CB01A0}"/>
              </a:ext>
            </a:extLst>
          </p:cNvPr>
          <p:cNvSpPr/>
          <p:nvPr/>
        </p:nvSpPr>
        <p:spPr>
          <a:xfrm>
            <a:off x="4214962" y="398818"/>
            <a:ext cx="1651819" cy="1622323"/>
          </a:xfrm>
          <a:prstGeom prst="ellipse">
            <a:avLst/>
          </a:prstGeom>
          <a:solidFill>
            <a:srgbClr val="FF773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7D252F5-EB58-DAFF-BB62-2122ECEEC5A0}"/>
              </a:ext>
            </a:extLst>
          </p:cNvPr>
          <p:cNvSpPr/>
          <p:nvPr/>
        </p:nvSpPr>
        <p:spPr>
          <a:xfrm>
            <a:off x="4214962" y="2451618"/>
            <a:ext cx="1651819" cy="1622323"/>
          </a:xfrm>
          <a:prstGeom prst="ellipse">
            <a:avLst/>
          </a:prstGeom>
          <a:solidFill>
            <a:schemeClr val="bg1">
              <a:lumMod val="8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7951D78-F75C-BEE4-3B0B-15751A47D7BF}"/>
              </a:ext>
            </a:extLst>
          </p:cNvPr>
          <p:cNvSpPr>
            <a:spLocks noChangeAspect="1"/>
          </p:cNvSpPr>
          <p:nvPr/>
        </p:nvSpPr>
        <p:spPr>
          <a:xfrm>
            <a:off x="4770871" y="954117"/>
            <a:ext cx="540000" cy="540000"/>
          </a:xfrm>
          <a:prstGeom prst="ellipse">
            <a:avLst/>
          </a:prstGeom>
          <a:solidFill>
            <a:srgbClr val="355D6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87F346D-1B67-8938-6ABC-321AB695C910}"/>
              </a:ext>
            </a:extLst>
          </p:cNvPr>
          <p:cNvSpPr>
            <a:spLocks noChangeAspect="1"/>
          </p:cNvSpPr>
          <p:nvPr/>
        </p:nvSpPr>
        <p:spPr>
          <a:xfrm>
            <a:off x="4770871" y="2992668"/>
            <a:ext cx="540000" cy="540000"/>
          </a:xfrm>
          <a:prstGeom prst="ellipse">
            <a:avLst/>
          </a:prstGeom>
          <a:solidFill>
            <a:srgbClr val="FF7737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7CEDF6-3CDA-28A7-44EB-1993C2CC746D}"/>
              </a:ext>
            </a:extLst>
          </p:cNvPr>
          <p:cNvSpPr>
            <a:spLocks noChangeAspect="1"/>
          </p:cNvSpPr>
          <p:nvPr/>
        </p:nvSpPr>
        <p:spPr>
          <a:xfrm>
            <a:off x="4770871" y="5016083"/>
            <a:ext cx="540000" cy="540000"/>
          </a:xfrm>
          <a:prstGeom prst="ellipse">
            <a:avLst/>
          </a:prstGeom>
          <a:solidFill>
            <a:srgbClr val="FF7737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" name="Raute 8">
            <a:extLst>
              <a:ext uri="{FF2B5EF4-FFF2-40B4-BE49-F238E27FC236}">
                <a16:creationId xmlns:a16="http://schemas.microsoft.com/office/drawing/2014/main" id="{B28DC666-EBE8-2FF6-978E-A9303E74B08A}"/>
              </a:ext>
            </a:extLst>
          </p:cNvPr>
          <p:cNvSpPr/>
          <p:nvPr/>
        </p:nvSpPr>
        <p:spPr>
          <a:xfrm>
            <a:off x="457890" y="2239298"/>
            <a:ext cx="1536556" cy="1218787"/>
          </a:xfrm>
          <a:prstGeom prst="diamond">
            <a:avLst/>
          </a:prstGeom>
          <a:solidFill>
            <a:srgbClr val="FF7737"/>
          </a:solidFill>
          <a:ln w="76200">
            <a:solidFill>
              <a:srgbClr val="8EAB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sp>
        <p:nvSpPr>
          <p:cNvPr id="10" name="Raute 9">
            <a:extLst>
              <a:ext uri="{FF2B5EF4-FFF2-40B4-BE49-F238E27FC236}">
                <a16:creationId xmlns:a16="http://schemas.microsoft.com/office/drawing/2014/main" id="{B28DC666-EBE8-2FF6-978E-A9303E74B08A}"/>
              </a:ext>
            </a:extLst>
          </p:cNvPr>
          <p:cNvSpPr/>
          <p:nvPr/>
        </p:nvSpPr>
        <p:spPr>
          <a:xfrm>
            <a:off x="457890" y="484912"/>
            <a:ext cx="1536556" cy="1218787"/>
          </a:xfrm>
          <a:prstGeom prst="diamond">
            <a:avLst/>
          </a:prstGeom>
          <a:solidFill>
            <a:schemeClr val="bg1"/>
          </a:solidFill>
          <a:ln w="76200">
            <a:solidFill>
              <a:srgbClr val="355D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571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1" t="30065" r="8766" b="13334"/>
          <a:stretch/>
        </p:blipFill>
        <p:spPr>
          <a:xfrm>
            <a:off x="4338918" y="0"/>
            <a:ext cx="6347011" cy="620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69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6" t="27582" r="8581" b="10196"/>
          <a:stretch/>
        </p:blipFill>
        <p:spPr>
          <a:xfrm>
            <a:off x="4150659" y="33722"/>
            <a:ext cx="5674659" cy="612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52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6" t="27712" r="8766" b="10458"/>
          <a:stretch/>
        </p:blipFill>
        <p:spPr>
          <a:xfrm>
            <a:off x="4096870" y="103616"/>
            <a:ext cx="5692589" cy="603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69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1" t="24183" r="8580" b="10981"/>
          <a:stretch/>
        </p:blipFill>
        <p:spPr>
          <a:xfrm>
            <a:off x="4105835" y="322528"/>
            <a:ext cx="5199530" cy="578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01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Dreieck 10">
            <a:extLst>
              <a:ext uri="{FF2B5EF4-FFF2-40B4-BE49-F238E27FC236}">
                <a16:creationId xmlns:a16="http://schemas.microsoft.com/office/drawing/2014/main" id="{F703D2FA-E0FD-2546-3C85-29D9352808CA}"/>
              </a:ext>
            </a:extLst>
          </p:cNvPr>
          <p:cNvSpPr>
            <a:spLocks noChangeAspect="1"/>
          </p:cNvSpPr>
          <p:nvPr/>
        </p:nvSpPr>
        <p:spPr>
          <a:xfrm rot="13210631">
            <a:off x="7679430" y="1620757"/>
            <a:ext cx="1440001" cy="2230135"/>
          </a:xfrm>
          <a:prstGeom prst="triangle">
            <a:avLst/>
          </a:prstGeom>
          <a:solidFill>
            <a:srgbClr val="355D62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Fira Sans" panose="020B0503050000020004" pitchFamily="34" charset="0"/>
            </a:endParaRPr>
          </a:p>
        </p:txBody>
      </p:sp>
      <p:sp>
        <p:nvSpPr>
          <p:cNvPr id="444" name="Dreieck 12">
            <a:extLst>
              <a:ext uri="{FF2B5EF4-FFF2-40B4-BE49-F238E27FC236}">
                <a16:creationId xmlns:a16="http://schemas.microsoft.com/office/drawing/2014/main" id="{31105BD6-26FD-280B-3559-5C0562AA6A89}"/>
              </a:ext>
            </a:extLst>
          </p:cNvPr>
          <p:cNvSpPr>
            <a:spLocks noChangeAspect="1"/>
          </p:cNvSpPr>
          <p:nvPr/>
        </p:nvSpPr>
        <p:spPr>
          <a:xfrm rot="15542493">
            <a:off x="8084827" y="2315226"/>
            <a:ext cx="1440001" cy="2230135"/>
          </a:xfrm>
          <a:prstGeom prst="triangle">
            <a:avLst/>
          </a:prstGeom>
          <a:solidFill>
            <a:srgbClr val="355D62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Fira Sans" panose="020B0503050000020004" pitchFamily="34" charset="0"/>
            </a:endParaRPr>
          </a:p>
        </p:txBody>
      </p:sp>
      <p:sp>
        <p:nvSpPr>
          <p:cNvPr id="441" name="Dreieck 7">
            <a:extLst>
              <a:ext uri="{FF2B5EF4-FFF2-40B4-BE49-F238E27FC236}">
                <a16:creationId xmlns:a16="http://schemas.microsoft.com/office/drawing/2014/main" id="{1E9556C2-187B-5DFB-1980-C6B93D0DF578}"/>
              </a:ext>
            </a:extLst>
          </p:cNvPr>
          <p:cNvSpPr>
            <a:spLocks noChangeAspect="1"/>
          </p:cNvSpPr>
          <p:nvPr/>
        </p:nvSpPr>
        <p:spPr>
          <a:xfrm rot="5918512">
            <a:off x="5796370" y="2367441"/>
            <a:ext cx="1440001" cy="2230135"/>
          </a:xfrm>
          <a:prstGeom prst="triangle">
            <a:avLst/>
          </a:prstGeom>
          <a:solidFill>
            <a:srgbClr val="355D62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Fira Sans" panose="020B0503050000020004" pitchFamily="34" charset="0"/>
            </a:endParaRPr>
          </a:p>
        </p:txBody>
      </p:sp>
      <p:sp>
        <p:nvSpPr>
          <p:cNvPr id="442" name="Dreieck 9">
            <a:extLst>
              <a:ext uri="{FF2B5EF4-FFF2-40B4-BE49-F238E27FC236}">
                <a16:creationId xmlns:a16="http://schemas.microsoft.com/office/drawing/2014/main" id="{1F5A30D8-8CDA-251A-2AA0-D60B3D1967E4}"/>
              </a:ext>
            </a:extLst>
          </p:cNvPr>
          <p:cNvSpPr>
            <a:spLocks noChangeAspect="1"/>
          </p:cNvSpPr>
          <p:nvPr/>
        </p:nvSpPr>
        <p:spPr>
          <a:xfrm rot="8312155">
            <a:off x="6196086" y="1644182"/>
            <a:ext cx="1440001" cy="2230135"/>
          </a:xfrm>
          <a:prstGeom prst="triangle">
            <a:avLst/>
          </a:prstGeom>
          <a:solidFill>
            <a:srgbClr val="355D62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Fira Sans" panose="020B0503050000020004" pitchFamily="34" charset="0"/>
            </a:endParaRPr>
          </a:p>
        </p:txBody>
      </p:sp>
      <p:sp>
        <p:nvSpPr>
          <p:cNvPr id="439" name="Dreieck 6">
            <a:extLst>
              <a:ext uri="{FF2B5EF4-FFF2-40B4-BE49-F238E27FC236}">
                <a16:creationId xmlns:a16="http://schemas.microsoft.com/office/drawing/2014/main" id="{DA189951-7BBD-2D42-6963-337A3B053B10}"/>
              </a:ext>
            </a:extLst>
          </p:cNvPr>
          <p:cNvSpPr>
            <a:spLocks noChangeAspect="1"/>
          </p:cNvSpPr>
          <p:nvPr/>
        </p:nvSpPr>
        <p:spPr>
          <a:xfrm rot="1151248">
            <a:off x="6597031" y="3672021"/>
            <a:ext cx="1440001" cy="2230135"/>
          </a:xfrm>
          <a:prstGeom prst="triangle">
            <a:avLst/>
          </a:prstGeom>
          <a:solidFill>
            <a:srgbClr val="FF7737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Fira Sans" panose="020B0503050000020004" pitchFamily="34" charset="0"/>
            </a:endParaRPr>
          </a:p>
        </p:txBody>
      </p:sp>
      <p:sp>
        <p:nvSpPr>
          <p:cNvPr id="440" name="Dreieck 13">
            <a:extLst>
              <a:ext uri="{FF2B5EF4-FFF2-40B4-BE49-F238E27FC236}">
                <a16:creationId xmlns:a16="http://schemas.microsoft.com/office/drawing/2014/main" id="{C9674B4C-1459-1CA5-451B-095260526EA2}"/>
              </a:ext>
            </a:extLst>
          </p:cNvPr>
          <p:cNvSpPr>
            <a:spLocks noChangeAspect="1"/>
          </p:cNvSpPr>
          <p:nvPr/>
        </p:nvSpPr>
        <p:spPr>
          <a:xfrm rot="20309757">
            <a:off x="7391114" y="3643391"/>
            <a:ext cx="1440001" cy="2230135"/>
          </a:xfrm>
          <a:prstGeom prst="triangle">
            <a:avLst/>
          </a:prstGeom>
          <a:solidFill>
            <a:srgbClr val="FF7737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Fira Sans" panose="020B0503050000020004" pitchFamily="34" charset="0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C86BB2B-65E9-F640-BB9F-7D96D9F26107}"/>
              </a:ext>
            </a:extLst>
          </p:cNvPr>
          <p:cNvGrpSpPr/>
          <p:nvPr/>
        </p:nvGrpSpPr>
        <p:grpSpPr>
          <a:xfrm>
            <a:off x="5095798" y="987887"/>
            <a:ext cx="5084728" cy="5098376"/>
            <a:chOff x="3840778" y="987887"/>
            <a:chExt cx="5084728" cy="509837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328E1B4-8F34-D320-4E54-93160151D13F}"/>
                </a:ext>
              </a:extLst>
            </p:cNvPr>
            <p:cNvSpPr/>
            <p:nvPr/>
          </p:nvSpPr>
          <p:spPr>
            <a:xfrm>
              <a:off x="5680799" y="2917735"/>
              <a:ext cx="1440000" cy="1440000"/>
            </a:xfrm>
            <a:prstGeom prst="ellipse">
              <a:avLst/>
            </a:prstGeom>
            <a:solidFill>
              <a:srgbClr val="FF292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Fira Sans" panose="020B0503050000020004" pitchFamily="34" charset="0"/>
              </a:endParaRPr>
            </a:p>
          </p:txBody>
        </p:sp>
        <p:sp>
          <p:nvSpPr>
            <p:cNvPr id="6" name="Dreieck 5">
              <a:extLst>
                <a:ext uri="{FF2B5EF4-FFF2-40B4-BE49-F238E27FC236}">
                  <a16:creationId xmlns:a16="http://schemas.microsoft.com/office/drawing/2014/main" id="{2F7BA815-5573-9FEF-694B-DF37212CC4DE}"/>
                </a:ext>
              </a:extLst>
            </p:cNvPr>
            <p:cNvSpPr>
              <a:spLocks noChangeAspect="1"/>
            </p:cNvSpPr>
            <p:nvPr/>
          </p:nvSpPr>
          <p:spPr>
            <a:xfrm rot="3507881">
              <a:off x="4710023" y="3144224"/>
              <a:ext cx="1440001" cy="2230135"/>
            </a:xfrm>
            <a:prstGeom prst="triangle">
              <a:avLst/>
            </a:prstGeom>
            <a:solidFill>
              <a:srgbClr val="8EAB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Fira Sans" panose="020B0503050000020004" pitchFamily="34" charset="0"/>
              </a:endParaRPr>
            </a:p>
          </p:txBody>
        </p:sp>
        <p:sp>
          <p:nvSpPr>
            <p:cNvPr id="7" name="Dreieck 6">
              <a:extLst>
                <a:ext uri="{FF2B5EF4-FFF2-40B4-BE49-F238E27FC236}">
                  <a16:creationId xmlns:a16="http://schemas.microsoft.com/office/drawing/2014/main" id="{DA189951-7BBD-2D42-6963-337A3B053B10}"/>
                </a:ext>
              </a:extLst>
            </p:cNvPr>
            <p:cNvSpPr>
              <a:spLocks noChangeAspect="1"/>
            </p:cNvSpPr>
            <p:nvPr/>
          </p:nvSpPr>
          <p:spPr>
            <a:xfrm rot="1151248">
              <a:off x="5342010" y="3671078"/>
              <a:ext cx="1440001" cy="2230135"/>
            </a:xfrm>
            <a:prstGeom prst="triangle">
              <a:avLst/>
            </a:prstGeom>
            <a:solidFill>
              <a:srgbClr val="8EAB9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Fira Sans" panose="020B0503050000020004" pitchFamily="34" charset="0"/>
              </a:endParaRPr>
            </a:p>
          </p:txBody>
        </p:sp>
        <p:sp>
          <p:nvSpPr>
            <p:cNvPr id="8" name="Dreieck 7">
              <a:extLst>
                <a:ext uri="{FF2B5EF4-FFF2-40B4-BE49-F238E27FC236}">
                  <a16:creationId xmlns:a16="http://schemas.microsoft.com/office/drawing/2014/main" id="{1E9556C2-187B-5DFB-1980-C6B93D0DF578}"/>
                </a:ext>
              </a:extLst>
            </p:cNvPr>
            <p:cNvSpPr>
              <a:spLocks noChangeAspect="1"/>
            </p:cNvSpPr>
            <p:nvPr/>
          </p:nvSpPr>
          <p:spPr>
            <a:xfrm rot="5918512">
              <a:off x="4537466" y="2367442"/>
              <a:ext cx="1440001" cy="2230135"/>
            </a:xfrm>
            <a:prstGeom prst="triangle">
              <a:avLst/>
            </a:prstGeom>
            <a:solidFill>
              <a:srgbClr val="8EAB9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Fira Sans" panose="020B0503050000020004" pitchFamily="34" charset="0"/>
              </a:endParaRPr>
            </a:p>
          </p:txBody>
        </p:sp>
        <p:sp>
          <p:nvSpPr>
            <p:cNvPr id="9" name="Dreieck 8">
              <a:extLst>
                <a:ext uri="{FF2B5EF4-FFF2-40B4-BE49-F238E27FC236}">
                  <a16:creationId xmlns:a16="http://schemas.microsoft.com/office/drawing/2014/main" id="{2BD733C4-CB7E-0519-0C35-03B3F596C4F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80487" y="1349768"/>
              <a:ext cx="1440001" cy="2230135"/>
            </a:xfrm>
            <a:prstGeom prst="triangle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Fira Sans" panose="020B0503050000020004" pitchFamily="34" charset="0"/>
              </a:endParaRPr>
            </a:p>
          </p:txBody>
        </p:sp>
        <p:sp>
          <p:nvSpPr>
            <p:cNvPr id="10" name="Dreieck 9">
              <a:extLst>
                <a:ext uri="{FF2B5EF4-FFF2-40B4-BE49-F238E27FC236}">
                  <a16:creationId xmlns:a16="http://schemas.microsoft.com/office/drawing/2014/main" id="{1F5A30D8-8CDA-251A-2AA0-D60B3D1967E4}"/>
                </a:ext>
              </a:extLst>
            </p:cNvPr>
            <p:cNvSpPr>
              <a:spLocks noChangeAspect="1"/>
            </p:cNvSpPr>
            <p:nvPr/>
          </p:nvSpPr>
          <p:spPr>
            <a:xfrm rot="8312155">
              <a:off x="4937182" y="1644183"/>
              <a:ext cx="1440001" cy="2230135"/>
            </a:xfrm>
            <a:prstGeom prst="triangle">
              <a:avLst/>
            </a:prstGeom>
            <a:solidFill>
              <a:srgbClr val="8EAB99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Fira Sans" panose="020B0503050000020004" pitchFamily="34" charset="0"/>
              </a:endParaRPr>
            </a:p>
          </p:txBody>
        </p:sp>
        <p:sp>
          <p:nvSpPr>
            <p:cNvPr id="11" name="Dreieck 10">
              <a:extLst>
                <a:ext uri="{FF2B5EF4-FFF2-40B4-BE49-F238E27FC236}">
                  <a16:creationId xmlns:a16="http://schemas.microsoft.com/office/drawing/2014/main" id="{F703D2FA-E0FD-2546-3C85-29D9352808CA}"/>
                </a:ext>
              </a:extLst>
            </p:cNvPr>
            <p:cNvSpPr>
              <a:spLocks noChangeAspect="1"/>
            </p:cNvSpPr>
            <p:nvPr/>
          </p:nvSpPr>
          <p:spPr>
            <a:xfrm rot="13210631">
              <a:off x="6424411" y="1620758"/>
              <a:ext cx="1440001" cy="2230135"/>
            </a:xfrm>
            <a:prstGeom prst="triangle">
              <a:avLst/>
            </a:prstGeom>
            <a:solidFill>
              <a:srgbClr val="FF7737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Fira Sans" panose="020B0503050000020004" pitchFamily="34" charset="0"/>
              </a:endParaRPr>
            </a:p>
          </p:txBody>
        </p:sp>
        <p:sp>
          <p:nvSpPr>
            <p:cNvPr id="12" name="Dreieck 11">
              <a:extLst>
                <a:ext uri="{FF2B5EF4-FFF2-40B4-BE49-F238E27FC236}">
                  <a16:creationId xmlns:a16="http://schemas.microsoft.com/office/drawing/2014/main" id="{106D4729-6571-BE0F-3B65-318A02E272E5}"/>
                </a:ext>
              </a:extLst>
            </p:cNvPr>
            <p:cNvSpPr>
              <a:spLocks noChangeAspect="1"/>
            </p:cNvSpPr>
            <p:nvPr/>
          </p:nvSpPr>
          <p:spPr>
            <a:xfrm rot="17899126">
              <a:off x="6747187" y="3096255"/>
              <a:ext cx="1440001" cy="2230135"/>
            </a:xfrm>
            <a:prstGeom prst="triangle">
              <a:avLst/>
            </a:prstGeom>
            <a:solidFill>
              <a:srgbClr val="FF7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Fira Sans" panose="020B0503050000020004" pitchFamily="34" charset="0"/>
              </a:endParaRPr>
            </a:p>
          </p:txBody>
        </p:sp>
        <p:sp>
          <p:nvSpPr>
            <p:cNvPr id="13" name="Dreieck 12">
              <a:extLst>
                <a:ext uri="{FF2B5EF4-FFF2-40B4-BE49-F238E27FC236}">
                  <a16:creationId xmlns:a16="http://schemas.microsoft.com/office/drawing/2014/main" id="{31105BD6-26FD-280B-3559-5C0562AA6A89}"/>
                </a:ext>
              </a:extLst>
            </p:cNvPr>
            <p:cNvSpPr>
              <a:spLocks noChangeAspect="1"/>
            </p:cNvSpPr>
            <p:nvPr/>
          </p:nvSpPr>
          <p:spPr>
            <a:xfrm rot="15542493">
              <a:off x="6829808" y="2315227"/>
              <a:ext cx="1440001" cy="2230135"/>
            </a:xfrm>
            <a:prstGeom prst="triangle">
              <a:avLst/>
            </a:prstGeom>
            <a:solidFill>
              <a:srgbClr val="FF7737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Fira Sans" panose="020B0503050000020004" pitchFamily="34" charset="0"/>
              </a:endParaRPr>
            </a:p>
          </p:txBody>
        </p:sp>
        <p:sp>
          <p:nvSpPr>
            <p:cNvPr id="14" name="Dreieck 13">
              <a:extLst>
                <a:ext uri="{FF2B5EF4-FFF2-40B4-BE49-F238E27FC236}">
                  <a16:creationId xmlns:a16="http://schemas.microsoft.com/office/drawing/2014/main" id="{C9674B4C-1459-1CA5-451B-095260526EA2}"/>
                </a:ext>
              </a:extLst>
            </p:cNvPr>
            <p:cNvSpPr>
              <a:spLocks noChangeAspect="1"/>
            </p:cNvSpPr>
            <p:nvPr/>
          </p:nvSpPr>
          <p:spPr>
            <a:xfrm rot="20309757">
              <a:off x="6136093" y="3642448"/>
              <a:ext cx="1440001" cy="2230135"/>
            </a:xfrm>
            <a:prstGeom prst="triangle">
              <a:avLst/>
            </a:prstGeom>
            <a:solidFill>
              <a:srgbClr val="8EAB99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Fira Sans" panose="020B05030500000200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3C7E0E8-9948-E981-B9D4-3C67A1553225}"/>
                </a:ext>
              </a:extLst>
            </p:cNvPr>
            <p:cNvSpPr/>
            <p:nvPr/>
          </p:nvSpPr>
          <p:spPr>
            <a:xfrm>
              <a:off x="5529752" y="2782525"/>
              <a:ext cx="1651819" cy="162232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Fira Sans" panose="020B0503050000020004" pitchFamily="34" charset="0"/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6186C177-D05F-C615-259F-A72267E29789}"/>
                </a:ext>
              </a:extLst>
            </p:cNvPr>
            <p:cNvSpPr txBox="1"/>
            <p:nvPr/>
          </p:nvSpPr>
          <p:spPr>
            <a:xfrm>
              <a:off x="5411489" y="987887"/>
              <a:ext cx="2104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err="1">
                  <a:latin typeface="Fira Sans" panose="020B0503050000020004" pitchFamily="34" charset="0"/>
                </a:rPr>
                <a:t>economic</a:t>
              </a:r>
              <a:r>
                <a:rPr lang="de-DE" dirty="0">
                  <a:latin typeface="Fira Sans" panose="020B0503050000020004" pitchFamily="34" charset="0"/>
                </a:rPr>
                <a:t> </a:t>
              </a:r>
              <a:r>
                <a:rPr lang="de-DE" dirty="0" err="1">
                  <a:latin typeface="Fira Sans" panose="020B0503050000020004" pitchFamily="34" charset="0"/>
                </a:rPr>
                <a:t>focus</a:t>
              </a:r>
              <a:endParaRPr lang="de-DE" dirty="0">
                <a:latin typeface="Fira Sans" panose="020B0503050000020004" pitchFamily="34" charset="0"/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0F08564D-336E-C8C3-63C9-8EA98E8AB54D}"/>
                </a:ext>
              </a:extLst>
            </p:cNvPr>
            <p:cNvSpPr txBox="1"/>
            <p:nvPr/>
          </p:nvSpPr>
          <p:spPr>
            <a:xfrm rot="17889799">
              <a:off x="7700216" y="4671579"/>
              <a:ext cx="17550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latin typeface="Fira Sans" panose="020B0503050000020004" pitchFamily="34" charset="0"/>
                </a:rPr>
                <a:t>social </a:t>
              </a:r>
              <a:r>
                <a:rPr lang="de-DE" dirty="0" err="1">
                  <a:latin typeface="Fira Sans" panose="020B0503050000020004" pitchFamily="34" charset="0"/>
                </a:rPr>
                <a:t>focus</a:t>
              </a:r>
              <a:endParaRPr lang="de-DE" dirty="0">
                <a:latin typeface="Fira Sans" panose="020B0503050000020004" pitchFamily="34" charset="0"/>
              </a:endParaRP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172F8103-8D6E-5A35-15CA-FB1BAD23A097}"/>
                </a:ext>
              </a:extLst>
            </p:cNvPr>
            <p:cNvSpPr txBox="1"/>
            <p:nvPr/>
          </p:nvSpPr>
          <p:spPr>
            <a:xfrm rot="3495420">
              <a:off x="3258225" y="4722558"/>
              <a:ext cx="20608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err="1">
                  <a:latin typeface="Fira Sans" panose="020B0503050000020004" pitchFamily="34" charset="0"/>
                </a:rPr>
                <a:t>ecological</a:t>
              </a:r>
              <a:r>
                <a:rPr lang="de-DE" dirty="0">
                  <a:latin typeface="Fira Sans" panose="020B0503050000020004" pitchFamily="34" charset="0"/>
                </a:rPr>
                <a:t> </a:t>
              </a:r>
              <a:r>
                <a:rPr lang="de-DE" dirty="0" err="1">
                  <a:latin typeface="Fira Sans" panose="020B0503050000020004" pitchFamily="34" charset="0"/>
                </a:rPr>
                <a:t>focus</a:t>
              </a:r>
              <a:endParaRPr lang="de-DE" dirty="0">
                <a:latin typeface="Fira Sans" panose="020B0503050000020004" pitchFamily="34" charset="0"/>
              </a:endParaRP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C956EAD5-D3F1-A0C4-BF3C-6EFD09B78981}"/>
                </a:ext>
              </a:extLst>
            </p:cNvPr>
            <p:cNvSpPr txBox="1"/>
            <p:nvPr/>
          </p:nvSpPr>
          <p:spPr>
            <a:xfrm rot="19072437">
              <a:off x="4116858" y="1719994"/>
              <a:ext cx="12678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>
                  <a:latin typeface="Fira Sans" panose="020B0503050000020004" pitchFamily="34" charset="0"/>
                </a:rPr>
                <a:t>1/3  ...  2/3</a:t>
              </a: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059D9B78-6588-3792-07B1-EEF35888B51B}"/>
                </a:ext>
              </a:extLst>
            </p:cNvPr>
            <p:cNvSpPr txBox="1"/>
            <p:nvPr/>
          </p:nvSpPr>
          <p:spPr>
            <a:xfrm rot="4694107">
              <a:off x="8153086" y="3063688"/>
              <a:ext cx="12678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>
                  <a:latin typeface="Fira Sans" panose="020B0503050000020004" pitchFamily="34" charset="0"/>
                </a:rPr>
                <a:t>1/3  ...  2/3</a:t>
              </a: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0DD02B06-708E-47A0-DF75-3CB03037F78E}"/>
                </a:ext>
              </a:extLst>
            </p:cNvPr>
            <p:cNvSpPr txBox="1"/>
            <p:nvPr/>
          </p:nvSpPr>
          <p:spPr>
            <a:xfrm rot="20409778">
              <a:off x="6667805" y="5760062"/>
              <a:ext cx="12678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>
                  <a:latin typeface="Fira Sans" panose="020B0503050000020004" pitchFamily="34" charset="0"/>
                </a:rPr>
                <a:t>1/3  ...  2/3</a:t>
              </a: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EAE07456-2012-2448-9AE7-22018DFB822C}"/>
                </a:ext>
              </a:extLst>
            </p:cNvPr>
            <p:cNvSpPr txBox="1"/>
            <p:nvPr/>
          </p:nvSpPr>
          <p:spPr>
            <a:xfrm rot="1157118">
              <a:off x="4992721" y="5809264"/>
              <a:ext cx="12678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>
                  <a:latin typeface="Fira Sans" panose="020B0503050000020004" pitchFamily="34" charset="0"/>
                </a:rPr>
                <a:t>2/3  ...  1/3</a:t>
              </a: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8B86B276-B539-2FB7-64FA-6A995EE3B874}"/>
                </a:ext>
              </a:extLst>
            </p:cNvPr>
            <p:cNvSpPr txBox="1"/>
            <p:nvPr/>
          </p:nvSpPr>
          <p:spPr>
            <a:xfrm rot="16700088">
              <a:off x="3345357" y="3184874"/>
              <a:ext cx="12678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>
                  <a:latin typeface="Fira Sans" panose="020B0503050000020004" pitchFamily="34" charset="0"/>
                </a:rPr>
                <a:t>2/3  ...  1/3</a:t>
              </a: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665BA469-41F7-7CC7-813F-3A899CC8DE22}"/>
                </a:ext>
              </a:extLst>
            </p:cNvPr>
            <p:cNvSpPr txBox="1"/>
            <p:nvPr/>
          </p:nvSpPr>
          <p:spPr>
            <a:xfrm rot="2415713">
              <a:off x="7327866" y="1637629"/>
              <a:ext cx="12678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>
                  <a:latin typeface="Fira Sans" panose="020B0503050000020004" pitchFamily="34" charset="0"/>
                </a:rPr>
                <a:t>2/3  ...  1/3</a:t>
              </a:r>
            </a:p>
          </p:txBody>
        </p:sp>
      </p:grpSp>
      <p:sp>
        <p:nvSpPr>
          <p:cNvPr id="579" name="Textfeld 578">
            <a:extLst>
              <a:ext uri="{FF2B5EF4-FFF2-40B4-BE49-F238E27FC236}">
                <a16:creationId xmlns:a16="http://schemas.microsoft.com/office/drawing/2014/main" id="{EACC27E2-5031-270A-8B77-75AC70A7F075}"/>
              </a:ext>
            </a:extLst>
          </p:cNvPr>
          <p:cNvSpPr txBox="1"/>
          <p:nvPr/>
        </p:nvSpPr>
        <p:spPr>
          <a:xfrm>
            <a:off x="7642583" y="3175865"/>
            <a:ext cx="528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Fira Sans" panose="020B0503050000020004" pitchFamily="34" charset="0"/>
              </a:rPr>
              <a:t>1/3</a:t>
            </a:r>
          </a:p>
        </p:txBody>
      </p:sp>
      <p:sp>
        <p:nvSpPr>
          <p:cNvPr id="580" name="Textfeld 579">
            <a:extLst>
              <a:ext uri="{FF2B5EF4-FFF2-40B4-BE49-F238E27FC236}">
                <a16:creationId xmlns:a16="http://schemas.microsoft.com/office/drawing/2014/main" id="{0D836C2C-8F4A-0E28-F335-801EFA5A8167}"/>
              </a:ext>
            </a:extLst>
          </p:cNvPr>
          <p:cNvSpPr txBox="1"/>
          <p:nvPr/>
        </p:nvSpPr>
        <p:spPr>
          <a:xfrm>
            <a:off x="7637017" y="3452500"/>
            <a:ext cx="528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Fira Sans" panose="020B0503050000020004" pitchFamily="34" charset="0"/>
              </a:rPr>
              <a:t>1/3</a:t>
            </a:r>
          </a:p>
        </p:txBody>
      </p:sp>
      <p:sp>
        <p:nvSpPr>
          <p:cNvPr id="581" name="Textfeld 580">
            <a:extLst>
              <a:ext uri="{FF2B5EF4-FFF2-40B4-BE49-F238E27FC236}">
                <a16:creationId xmlns:a16="http://schemas.microsoft.com/office/drawing/2014/main" id="{62DE8DCE-4D33-4F24-1C8F-59EF46C5E099}"/>
              </a:ext>
            </a:extLst>
          </p:cNvPr>
          <p:cNvSpPr txBox="1"/>
          <p:nvPr/>
        </p:nvSpPr>
        <p:spPr>
          <a:xfrm>
            <a:off x="7651094" y="3749427"/>
            <a:ext cx="528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Fira Sans" panose="020B0503050000020004" pitchFamily="34" charset="0"/>
              </a:rPr>
              <a:t>1/3</a:t>
            </a:r>
          </a:p>
        </p:txBody>
      </p:sp>
      <p:sp>
        <p:nvSpPr>
          <p:cNvPr id="614" name="Textfeld 613">
            <a:extLst>
              <a:ext uri="{FF2B5EF4-FFF2-40B4-BE49-F238E27FC236}">
                <a16:creationId xmlns:a16="http://schemas.microsoft.com/office/drawing/2014/main" id="{DC2C970E-9024-A42D-EF33-AECE17D0D133}"/>
              </a:ext>
            </a:extLst>
          </p:cNvPr>
          <p:cNvSpPr txBox="1"/>
          <p:nvPr/>
        </p:nvSpPr>
        <p:spPr>
          <a:xfrm>
            <a:off x="7648003" y="1495001"/>
            <a:ext cx="528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Fira Sans" panose="020B0503050000020004" pitchFamily="34" charset="0"/>
              </a:rPr>
              <a:t>3/3</a:t>
            </a:r>
          </a:p>
        </p:txBody>
      </p:sp>
      <p:sp>
        <p:nvSpPr>
          <p:cNvPr id="615" name="Textfeld 614">
            <a:extLst>
              <a:ext uri="{FF2B5EF4-FFF2-40B4-BE49-F238E27FC236}">
                <a16:creationId xmlns:a16="http://schemas.microsoft.com/office/drawing/2014/main" id="{7D2806B5-8E7C-B2D3-4A26-EF6B4AD3D8CE}"/>
              </a:ext>
            </a:extLst>
          </p:cNvPr>
          <p:cNvSpPr txBox="1"/>
          <p:nvPr/>
        </p:nvSpPr>
        <p:spPr>
          <a:xfrm>
            <a:off x="7642437" y="1771636"/>
            <a:ext cx="528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Fira Sans" panose="020B0503050000020004" pitchFamily="34" charset="0"/>
              </a:rPr>
              <a:t>0/3</a:t>
            </a:r>
          </a:p>
        </p:txBody>
      </p:sp>
      <p:sp>
        <p:nvSpPr>
          <p:cNvPr id="616" name="Textfeld 615">
            <a:extLst>
              <a:ext uri="{FF2B5EF4-FFF2-40B4-BE49-F238E27FC236}">
                <a16:creationId xmlns:a16="http://schemas.microsoft.com/office/drawing/2014/main" id="{F9CEF074-93AE-AE6F-CA51-DCD95F049106}"/>
              </a:ext>
            </a:extLst>
          </p:cNvPr>
          <p:cNvSpPr txBox="1"/>
          <p:nvPr/>
        </p:nvSpPr>
        <p:spPr>
          <a:xfrm>
            <a:off x="7656514" y="2068563"/>
            <a:ext cx="528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Fira Sans" panose="020B0503050000020004" pitchFamily="34" charset="0"/>
              </a:rPr>
              <a:t>0/3</a:t>
            </a:r>
          </a:p>
        </p:txBody>
      </p:sp>
      <p:sp>
        <p:nvSpPr>
          <p:cNvPr id="649" name="Textfeld 648">
            <a:extLst>
              <a:ext uri="{FF2B5EF4-FFF2-40B4-BE49-F238E27FC236}">
                <a16:creationId xmlns:a16="http://schemas.microsoft.com/office/drawing/2014/main" id="{6C35ABD1-65DA-B417-CA89-99BE361C31A2}"/>
              </a:ext>
            </a:extLst>
          </p:cNvPr>
          <p:cNvSpPr txBox="1"/>
          <p:nvPr/>
        </p:nvSpPr>
        <p:spPr>
          <a:xfrm>
            <a:off x="6253301" y="4104546"/>
            <a:ext cx="528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Fira Sans" panose="020B0503050000020004" pitchFamily="34" charset="0"/>
              </a:rPr>
              <a:t>0/3</a:t>
            </a:r>
          </a:p>
        </p:txBody>
      </p:sp>
      <p:sp>
        <p:nvSpPr>
          <p:cNvPr id="650" name="Textfeld 649">
            <a:extLst>
              <a:ext uri="{FF2B5EF4-FFF2-40B4-BE49-F238E27FC236}">
                <a16:creationId xmlns:a16="http://schemas.microsoft.com/office/drawing/2014/main" id="{6FED319A-39C8-3A24-F0DE-AC7CD62A2CC6}"/>
              </a:ext>
            </a:extLst>
          </p:cNvPr>
          <p:cNvSpPr txBox="1"/>
          <p:nvPr/>
        </p:nvSpPr>
        <p:spPr>
          <a:xfrm>
            <a:off x="6247735" y="4381181"/>
            <a:ext cx="528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Fira Sans" panose="020B0503050000020004" pitchFamily="34" charset="0"/>
              </a:rPr>
              <a:t>3/3</a:t>
            </a:r>
          </a:p>
        </p:txBody>
      </p:sp>
      <p:sp>
        <p:nvSpPr>
          <p:cNvPr id="651" name="Textfeld 650">
            <a:extLst>
              <a:ext uri="{FF2B5EF4-FFF2-40B4-BE49-F238E27FC236}">
                <a16:creationId xmlns:a16="http://schemas.microsoft.com/office/drawing/2014/main" id="{92B2C891-2F24-6B35-EC7E-F612804E8166}"/>
              </a:ext>
            </a:extLst>
          </p:cNvPr>
          <p:cNvSpPr txBox="1"/>
          <p:nvPr/>
        </p:nvSpPr>
        <p:spPr>
          <a:xfrm>
            <a:off x="6261812" y="4678108"/>
            <a:ext cx="528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Fira Sans" panose="020B0503050000020004" pitchFamily="34" charset="0"/>
              </a:rPr>
              <a:t>0/3</a:t>
            </a:r>
          </a:p>
        </p:txBody>
      </p:sp>
      <p:sp>
        <p:nvSpPr>
          <p:cNvPr id="684" name="Textfeld 683">
            <a:extLst>
              <a:ext uri="{FF2B5EF4-FFF2-40B4-BE49-F238E27FC236}">
                <a16:creationId xmlns:a16="http://schemas.microsoft.com/office/drawing/2014/main" id="{F08F809F-6ABC-A022-A828-CFDFD875E799}"/>
              </a:ext>
            </a:extLst>
          </p:cNvPr>
          <p:cNvSpPr txBox="1"/>
          <p:nvPr/>
        </p:nvSpPr>
        <p:spPr>
          <a:xfrm>
            <a:off x="8692935" y="1872362"/>
            <a:ext cx="528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Fira Sans" panose="020B0503050000020004" pitchFamily="34" charset="0"/>
              </a:rPr>
              <a:t>2/3</a:t>
            </a:r>
          </a:p>
        </p:txBody>
      </p:sp>
      <p:sp>
        <p:nvSpPr>
          <p:cNvPr id="685" name="Textfeld 684">
            <a:extLst>
              <a:ext uri="{FF2B5EF4-FFF2-40B4-BE49-F238E27FC236}">
                <a16:creationId xmlns:a16="http://schemas.microsoft.com/office/drawing/2014/main" id="{6D2D82DC-2BE2-4602-333A-7311813578A9}"/>
              </a:ext>
            </a:extLst>
          </p:cNvPr>
          <p:cNvSpPr txBox="1"/>
          <p:nvPr/>
        </p:nvSpPr>
        <p:spPr>
          <a:xfrm>
            <a:off x="8687369" y="2148997"/>
            <a:ext cx="528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Fira Sans" panose="020B0503050000020004" pitchFamily="34" charset="0"/>
              </a:rPr>
              <a:t>0/3</a:t>
            </a:r>
          </a:p>
        </p:txBody>
      </p:sp>
      <p:sp>
        <p:nvSpPr>
          <p:cNvPr id="686" name="Textfeld 685">
            <a:extLst>
              <a:ext uri="{FF2B5EF4-FFF2-40B4-BE49-F238E27FC236}">
                <a16:creationId xmlns:a16="http://schemas.microsoft.com/office/drawing/2014/main" id="{C4BE4D77-95CE-BAE9-D0B7-0CD637C34840}"/>
              </a:ext>
            </a:extLst>
          </p:cNvPr>
          <p:cNvSpPr txBox="1"/>
          <p:nvPr/>
        </p:nvSpPr>
        <p:spPr>
          <a:xfrm>
            <a:off x="8701446" y="2445924"/>
            <a:ext cx="528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Fira Sans" panose="020B0503050000020004" pitchFamily="34" charset="0"/>
              </a:rPr>
              <a:t>1/3</a:t>
            </a:r>
          </a:p>
        </p:txBody>
      </p:sp>
      <p:sp>
        <p:nvSpPr>
          <p:cNvPr id="719" name="Textfeld 718">
            <a:extLst>
              <a:ext uri="{FF2B5EF4-FFF2-40B4-BE49-F238E27FC236}">
                <a16:creationId xmlns:a16="http://schemas.microsoft.com/office/drawing/2014/main" id="{B90A320A-9261-CB8B-3529-AA9FE8E86CED}"/>
              </a:ext>
            </a:extLst>
          </p:cNvPr>
          <p:cNvSpPr txBox="1"/>
          <p:nvPr/>
        </p:nvSpPr>
        <p:spPr>
          <a:xfrm>
            <a:off x="9323212" y="2912014"/>
            <a:ext cx="528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Fira Sans" panose="020B0503050000020004" pitchFamily="34" charset="0"/>
              </a:rPr>
              <a:t>1/3</a:t>
            </a:r>
          </a:p>
        </p:txBody>
      </p:sp>
      <p:sp>
        <p:nvSpPr>
          <p:cNvPr id="720" name="Textfeld 719">
            <a:extLst>
              <a:ext uri="{FF2B5EF4-FFF2-40B4-BE49-F238E27FC236}">
                <a16:creationId xmlns:a16="http://schemas.microsoft.com/office/drawing/2014/main" id="{4BF10E91-16F8-D4A2-A5B6-0A11948CFF72}"/>
              </a:ext>
            </a:extLst>
          </p:cNvPr>
          <p:cNvSpPr txBox="1"/>
          <p:nvPr/>
        </p:nvSpPr>
        <p:spPr>
          <a:xfrm>
            <a:off x="9317646" y="3188649"/>
            <a:ext cx="528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Fira Sans" panose="020B0503050000020004" pitchFamily="34" charset="0"/>
              </a:rPr>
              <a:t>0/3</a:t>
            </a:r>
          </a:p>
        </p:txBody>
      </p:sp>
      <p:sp>
        <p:nvSpPr>
          <p:cNvPr id="721" name="Textfeld 720">
            <a:extLst>
              <a:ext uri="{FF2B5EF4-FFF2-40B4-BE49-F238E27FC236}">
                <a16:creationId xmlns:a16="http://schemas.microsoft.com/office/drawing/2014/main" id="{FE0B9FC4-C28C-7CD0-9F4B-4866A24161B9}"/>
              </a:ext>
            </a:extLst>
          </p:cNvPr>
          <p:cNvSpPr txBox="1"/>
          <p:nvPr/>
        </p:nvSpPr>
        <p:spPr>
          <a:xfrm>
            <a:off x="9331723" y="3485576"/>
            <a:ext cx="528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Fira Sans" panose="020B0503050000020004" pitchFamily="34" charset="0"/>
              </a:rPr>
              <a:t>2/3</a:t>
            </a:r>
          </a:p>
        </p:txBody>
      </p:sp>
      <p:sp>
        <p:nvSpPr>
          <p:cNvPr id="789" name="Textfeld 788">
            <a:extLst>
              <a:ext uri="{FF2B5EF4-FFF2-40B4-BE49-F238E27FC236}">
                <a16:creationId xmlns:a16="http://schemas.microsoft.com/office/drawing/2014/main" id="{55DDBA12-0361-2090-383B-5B357E8424A4}"/>
              </a:ext>
            </a:extLst>
          </p:cNvPr>
          <p:cNvSpPr txBox="1"/>
          <p:nvPr/>
        </p:nvSpPr>
        <p:spPr>
          <a:xfrm>
            <a:off x="6584165" y="1854487"/>
            <a:ext cx="528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Fira Sans" panose="020B0503050000020004" pitchFamily="34" charset="0"/>
              </a:rPr>
              <a:t>2/3</a:t>
            </a:r>
          </a:p>
        </p:txBody>
      </p:sp>
      <p:sp>
        <p:nvSpPr>
          <p:cNvPr id="790" name="Textfeld 789">
            <a:extLst>
              <a:ext uri="{FF2B5EF4-FFF2-40B4-BE49-F238E27FC236}">
                <a16:creationId xmlns:a16="http://schemas.microsoft.com/office/drawing/2014/main" id="{762F2A13-0B61-BA15-71B8-C4EC622470F8}"/>
              </a:ext>
            </a:extLst>
          </p:cNvPr>
          <p:cNvSpPr txBox="1"/>
          <p:nvPr/>
        </p:nvSpPr>
        <p:spPr>
          <a:xfrm>
            <a:off x="6578599" y="2131122"/>
            <a:ext cx="528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Fira Sans" panose="020B0503050000020004" pitchFamily="34" charset="0"/>
              </a:rPr>
              <a:t>1/3</a:t>
            </a:r>
          </a:p>
        </p:txBody>
      </p:sp>
      <p:sp>
        <p:nvSpPr>
          <p:cNvPr id="791" name="Textfeld 790">
            <a:extLst>
              <a:ext uri="{FF2B5EF4-FFF2-40B4-BE49-F238E27FC236}">
                <a16:creationId xmlns:a16="http://schemas.microsoft.com/office/drawing/2014/main" id="{50D71605-5CBE-E943-6481-8193476034B5}"/>
              </a:ext>
            </a:extLst>
          </p:cNvPr>
          <p:cNvSpPr txBox="1"/>
          <p:nvPr/>
        </p:nvSpPr>
        <p:spPr>
          <a:xfrm>
            <a:off x="6592676" y="2428049"/>
            <a:ext cx="528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Fira Sans" panose="020B0503050000020004" pitchFamily="34" charset="0"/>
              </a:rPr>
              <a:t>0/3</a:t>
            </a:r>
          </a:p>
        </p:txBody>
      </p:sp>
      <p:sp>
        <p:nvSpPr>
          <p:cNvPr id="824" name="Textfeld 823">
            <a:extLst>
              <a:ext uri="{FF2B5EF4-FFF2-40B4-BE49-F238E27FC236}">
                <a16:creationId xmlns:a16="http://schemas.microsoft.com/office/drawing/2014/main" id="{35CAF905-62E7-E847-E9C3-7DCC485C96EB}"/>
              </a:ext>
            </a:extLst>
          </p:cNvPr>
          <p:cNvSpPr txBox="1"/>
          <p:nvPr/>
        </p:nvSpPr>
        <p:spPr>
          <a:xfrm>
            <a:off x="5907391" y="2972962"/>
            <a:ext cx="528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Fira Sans" panose="020B0503050000020004" pitchFamily="34" charset="0"/>
              </a:rPr>
              <a:t>1/3</a:t>
            </a:r>
          </a:p>
        </p:txBody>
      </p:sp>
      <p:sp>
        <p:nvSpPr>
          <p:cNvPr id="825" name="Textfeld 824">
            <a:extLst>
              <a:ext uri="{FF2B5EF4-FFF2-40B4-BE49-F238E27FC236}">
                <a16:creationId xmlns:a16="http://schemas.microsoft.com/office/drawing/2014/main" id="{4418C3B1-3271-7FAE-2493-2C8D8471C65B}"/>
              </a:ext>
            </a:extLst>
          </p:cNvPr>
          <p:cNvSpPr txBox="1"/>
          <p:nvPr/>
        </p:nvSpPr>
        <p:spPr>
          <a:xfrm>
            <a:off x="5901825" y="3249597"/>
            <a:ext cx="528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Fira Sans" panose="020B0503050000020004" pitchFamily="34" charset="0"/>
              </a:rPr>
              <a:t>2/3</a:t>
            </a:r>
          </a:p>
        </p:txBody>
      </p:sp>
      <p:sp>
        <p:nvSpPr>
          <p:cNvPr id="826" name="Textfeld 825">
            <a:extLst>
              <a:ext uri="{FF2B5EF4-FFF2-40B4-BE49-F238E27FC236}">
                <a16:creationId xmlns:a16="http://schemas.microsoft.com/office/drawing/2014/main" id="{E16F7DA9-C864-3861-3051-A26B39726076}"/>
              </a:ext>
            </a:extLst>
          </p:cNvPr>
          <p:cNvSpPr txBox="1"/>
          <p:nvPr/>
        </p:nvSpPr>
        <p:spPr>
          <a:xfrm>
            <a:off x="5915902" y="3546524"/>
            <a:ext cx="528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Fira Sans" panose="020B0503050000020004" pitchFamily="34" charset="0"/>
              </a:rPr>
              <a:t>0/3</a:t>
            </a:r>
          </a:p>
        </p:txBody>
      </p:sp>
      <p:sp>
        <p:nvSpPr>
          <p:cNvPr id="859" name="Textfeld 858">
            <a:extLst>
              <a:ext uri="{FF2B5EF4-FFF2-40B4-BE49-F238E27FC236}">
                <a16:creationId xmlns:a16="http://schemas.microsoft.com/office/drawing/2014/main" id="{481CAAC3-EAE5-3146-9E9D-21EE558F728A}"/>
              </a:ext>
            </a:extLst>
          </p:cNvPr>
          <p:cNvSpPr txBox="1"/>
          <p:nvPr/>
        </p:nvSpPr>
        <p:spPr>
          <a:xfrm>
            <a:off x="7238461" y="4700948"/>
            <a:ext cx="528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Fira Sans" panose="020B0503050000020004" pitchFamily="34" charset="0"/>
              </a:rPr>
              <a:t>0/3</a:t>
            </a:r>
          </a:p>
        </p:txBody>
      </p:sp>
      <p:sp>
        <p:nvSpPr>
          <p:cNvPr id="860" name="Textfeld 859">
            <a:extLst>
              <a:ext uri="{FF2B5EF4-FFF2-40B4-BE49-F238E27FC236}">
                <a16:creationId xmlns:a16="http://schemas.microsoft.com/office/drawing/2014/main" id="{2A127900-207A-D7DA-A50C-DEC925568802}"/>
              </a:ext>
            </a:extLst>
          </p:cNvPr>
          <p:cNvSpPr txBox="1"/>
          <p:nvPr/>
        </p:nvSpPr>
        <p:spPr>
          <a:xfrm>
            <a:off x="7232895" y="4977583"/>
            <a:ext cx="528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Fira Sans" panose="020B0503050000020004" pitchFamily="34" charset="0"/>
              </a:rPr>
              <a:t>2/3</a:t>
            </a:r>
          </a:p>
        </p:txBody>
      </p:sp>
      <p:sp>
        <p:nvSpPr>
          <p:cNvPr id="861" name="Textfeld 860">
            <a:extLst>
              <a:ext uri="{FF2B5EF4-FFF2-40B4-BE49-F238E27FC236}">
                <a16:creationId xmlns:a16="http://schemas.microsoft.com/office/drawing/2014/main" id="{BB2DDBBA-3FD7-E9D1-928C-0905F31F9DDA}"/>
              </a:ext>
            </a:extLst>
          </p:cNvPr>
          <p:cNvSpPr txBox="1"/>
          <p:nvPr/>
        </p:nvSpPr>
        <p:spPr>
          <a:xfrm>
            <a:off x="7246972" y="5274510"/>
            <a:ext cx="528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Fira Sans" panose="020B0503050000020004" pitchFamily="34" charset="0"/>
              </a:rPr>
              <a:t>1/3</a:t>
            </a:r>
          </a:p>
        </p:txBody>
      </p:sp>
      <p:sp>
        <p:nvSpPr>
          <p:cNvPr id="894" name="Textfeld 893">
            <a:extLst>
              <a:ext uri="{FF2B5EF4-FFF2-40B4-BE49-F238E27FC236}">
                <a16:creationId xmlns:a16="http://schemas.microsoft.com/office/drawing/2014/main" id="{6034AA61-E100-384E-3ACB-B20C7499B81D}"/>
              </a:ext>
            </a:extLst>
          </p:cNvPr>
          <p:cNvSpPr txBox="1"/>
          <p:nvPr/>
        </p:nvSpPr>
        <p:spPr>
          <a:xfrm>
            <a:off x="8266682" y="4700441"/>
            <a:ext cx="528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Fira Sans" panose="020B0503050000020004" pitchFamily="34" charset="0"/>
              </a:rPr>
              <a:t>0/3</a:t>
            </a:r>
          </a:p>
        </p:txBody>
      </p:sp>
      <p:sp>
        <p:nvSpPr>
          <p:cNvPr id="895" name="Textfeld 894">
            <a:extLst>
              <a:ext uri="{FF2B5EF4-FFF2-40B4-BE49-F238E27FC236}">
                <a16:creationId xmlns:a16="http://schemas.microsoft.com/office/drawing/2014/main" id="{AC88EBA1-C234-2F4F-3C10-765110AF1881}"/>
              </a:ext>
            </a:extLst>
          </p:cNvPr>
          <p:cNvSpPr txBox="1"/>
          <p:nvPr/>
        </p:nvSpPr>
        <p:spPr>
          <a:xfrm>
            <a:off x="8261116" y="4977076"/>
            <a:ext cx="528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Fira Sans" panose="020B0503050000020004" pitchFamily="34" charset="0"/>
              </a:rPr>
              <a:t>1/3</a:t>
            </a:r>
          </a:p>
        </p:txBody>
      </p:sp>
      <p:sp>
        <p:nvSpPr>
          <p:cNvPr id="896" name="Textfeld 895">
            <a:extLst>
              <a:ext uri="{FF2B5EF4-FFF2-40B4-BE49-F238E27FC236}">
                <a16:creationId xmlns:a16="http://schemas.microsoft.com/office/drawing/2014/main" id="{E90CB2E8-C777-BDB0-CBCB-883FFD0F9831}"/>
              </a:ext>
            </a:extLst>
          </p:cNvPr>
          <p:cNvSpPr txBox="1"/>
          <p:nvPr/>
        </p:nvSpPr>
        <p:spPr>
          <a:xfrm>
            <a:off x="8275193" y="5274003"/>
            <a:ext cx="528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Fira Sans" panose="020B0503050000020004" pitchFamily="34" charset="0"/>
              </a:rPr>
              <a:t>2/3</a:t>
            </a:r>
          </a:p>
        </p:txBody>
      </p:sp>
      <p:sp>
        <p:nvSpPr>
          <p:cNvPr id="929" name="Textfeld 928">
            <a:extLst>
              <a:ext uri="{FF2B5EF4-FFF2-40B4-BE49-F238E27FC236}">
                <a16:creationId xmlns:a16="http://schemas.microsoft.com/office/drawing/2014/main" id="{EB0DE1B0-2B99-60D8-75A9-1055033660ED}"/>
              </a:ext>
            </a:extLst>
          </p:cNvPr>
          <p:cNvSpPr txBox="1"/>
          <p:nvPr/>
        </p:nvSpPr>
        <p:spPr>
          <a:xfrm>
            <a:off x="9182077" y="3989810"/>
            <a:ext cx="528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Fira Sans" panose="020B0503050000020004" pitchFamily="34" charset="0"/>
              </a:rPr>
              <a:t>0/3</a:t>
            </a:r>
          </a:p>
        </p:txBody>
      </p:sp>
      <p:sp>
        <p:nvSpPr>
          <p:cNvPr id="930" name="Textfeld 929">
            <a:extLst>
              <a:ext uri="{FF2B5EF4-FFF2-40B4-BE49-F238E27FC236}">
                <a16:creationId xmlns:a16="http://schemas.microsoft.com/office/drawing/2014/main" id="{C63BDD1B-D77B-03F7-F938-7A78A6681D60}"/>
              </a:ext>
            </a:extLst>
          </p:cNvPr>
          <p:cNvSpPr txBox="1"/>
          <p:nvPr/>
        </p:nvSpPr>
        <p:spPr>
          <a:xfrm>
            <a:off x="9176511" y="4266445"/>
            <a:ext cx="528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Fira Sans" panose="020B0503050000020004" pitchFamily="34" charset="0"/>
              </a:rPr>
              <a:t>0/3</a:t>
            </a:r>
          </a:p>
        </p:txBody>
      </p:sp>
      <p:sp>
        <p:nvSpPr>
          <p:cNvPr id="931" name="Textfeld 930">
            <a:extLst>
              <a:ext uri="{FF2B5EF4-FFF2-40B4-BE49-F238E27FC236}">
                <a16:creationId xmlns:a16="http://schemas.microsoft.com/office/drawing/2014/main" id="{AF440AD4-2016-C25D-7EA1-D37A80A253AF}"/>
              </a:ext>
            </a:extLst>
          </p:cNvPr>
          <p:cNvSpPr txBox="1"/>
          <p:nvPr/>
        </p:nvSpPr>
        <p:spPr>
          <a:xfrm>
            <a:off x="9190588" y="4563372"/>
            <a:ext cx="528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Fira Sans" panose="020B0503050000020004" pitchFamily="34" charset="0"/>
              </a:rPr>
              <a:t>3/3</a:t>
            </a:r>
          </a:p>
        </p:txBody>
      </p:sp>
      <p:sp>
        <p:nvSpPr>
          <p:cNvPr id="407" name="Raute 406">
            <a:extLst>
              <a:ext uri="{FF2B5EF4-FFF2-40B4-BE49-F238E27FC236}">
                <a16:creationId xmlns:a16="http://schemas.microsoft.com/office/drawing/2014/main" id="{B28DC666-EBE8-2FF6-978E-A9303E74B08A}"/>
              </a:ext>
            </a:extLst>
          </p:cNvPr>
          <p:cNvSpPr/>
          <p:nvPr/>
        </p:nvSpPr>
        <p:spPr>
          <a:xfrm>
            <a:off x="457890" y="2239298"/>
            <a:ext cx="1536556" cy="1218787"/>
          </a:xfrm>
          <a:prstGeom prst="diamond">
            <a:avLst/>
          </a:prstGeom>
          <a:solidFill>
            <a:srgbClr val="FF7737"/>
          </a:solidFill>
          <a:ln w="76200">
            <a:solidFill>
              <a:srgbClr val="8EAB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sp>
        <p:nvSpPr>
          <p:cNvPr id="408" name="Raute 407">
            <a:extLst>
              <a:ext uri="{FF2B5EF4-FFF2-40B4-BE49-F238E27FC236}">
                <a16:creationId xmlns:a16="http://schemas.microsoft.com/office/drawing/2014/main" id="{B28DC666-EBE8-2FF6-978E-A9303E74B08A}"/>
              </a:ext>
            </a:extLst>
          </p:cNvPr>
          <p:cNvSpPr/>
          <p:nvPr/>
        </p:nvSpPr>
        <p:spPr>
          <a:xfrm>
            <a:off x="457890" y="484912"/>
            <a:ext cx="1536556" cy="1218787"/>
          </a:xfrm>
          <a:prstGeom prst="diamond">
            <a:avLst/>
          </a:prstGeom>
          <a:solidFill>
            <a:schemeClr val="bg1"/>
          </a:solidFill>
          <a:ln w="76200">
            <a:solidFill>
              <a:srgbClr val="355D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grpSp>
        <p:nvGrpSpPr>
          <p:cNvPr id="409" name="Gruppieren 408"/>
          <p:cNvGrpSpPr/>
          <p:nvPr/>
        </p:nvGrpSpPr>
        <p:grpSpPr>
          <a:xfrm>
            <a:off x="9999219" y="4960049"/>
            <a:ext cx="1405880" cy="598174"/>
            <a:chOff x="4437625" y="875728"/>
            <a:chExt cx="1924142" cy="818684"/>
          </a:xfrm>
        </p:grpSpPr>
        <p:grpSp>
          <p:nvGrpSpPr>
            <p:cNvPr id="410" name="Gruppieren 409"/>
            <p:cNvGrpSpPr/>
            <p:nvPr/>
          </p:nvGrpSpPr>
          <p:grpSpPr>
            <a:xfrm>
              <a:off x="5956877" y="875728"/>
              <a:ext cx="404890" cy="575476"/>
              <a:chOff x="5199353" y="319437"/>
              <a:chExt cx="970941" cy="1380012"/>
            </a:xfrm>
          </p:grpSpPr>
          <p:sp>
            <p:nvSpPr>
              <p:cNvPr id="423" name="Ellipse 422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424" name="Freihandform 423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</p:grpSp>
        <p:grpSp>
          <p:nvGrpSpPr>
            <p:cNvPr id="411" name="Gruppieren 410"/>
            <p:cNvGrpSpPr/>
            <p:nvPr/>
          </p:nvGrpSpPr>
          <p:grpSpPr>
            <a:xfrm>
              <a:off x="4437625" y="883706"/>
              <a:ext cx="404890" cy="575476"/>
              <a:chOff x="5199353" y="319437"/>
              <a:chExt cx="970941" cy="1380012"/>
            </a:xfrm>
          </p:grpSpPr>
          <p:sp>
            <p:nvSpPr>
              <p:cNvPr id="421" name="Ellipse 420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422" name="Freihandform 421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</p:grpSp>
        <p:grpSp>
          <p:nvGrpSpPr>
            <p:cNvPr id="412" name="Gruppieren 411"/>
            <p:cNvGrpSpPr/>
            <p:nvPr/>
          </p:nvGrpSpPr>
          <p:grpSpPr>
            <a:xfrm>
              <a:off x="4789253" y="928511"/>
              <a:ext cx="466895" cy="663604"/>
              <a:chOff x="5199353" y="319437"/>
              <a:chExt cx="970941" cy="1380012"/>
            </a:xfrm>
          </p:grpSpPr>
          <p:sp>
            <p:nvSpPr>
              <p:cNvPr id="419" name="Ellipse 418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420" name="Freihandform 419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</p:grpSp>
        <p:grpSp>
          <p:nvGrpSpPr>
            <p:cNvPr id="413" name="Gruppieren 412"/>
            <p:cNvGrpSpPr/>
            <p:nvPr/>
          </p:nvGrpSpPr>
          <p:grpSpPr>
            <a:xfrm>
              <a:off x="5592005" y="928511"/>
              <a:ext cx="466895" cy="663604"/>
              <a:chOff x="5199353" y="319437"/>
              <a:chExt cx="970941" cy="1380012"/>
            </a:xfrm>
          </p:grpSpPr>
          <p:sp>
            <p:nvSpPr>
              <p:cNvPr id="417" name="Ellipse 416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418" name="Freihandform 417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</p:grpSp>
        <p:grpSp>
          <p:nvGrpSpPr>
            <p:cNvPr id="414" name="Gruppieren 413"/>
            <p:cNvGrpSpPr/>
            <p:nvPr/>
          </p:nvGrpSpPr>
          <p:grpSpPr>
            <a:xfrm>
              <a:off x="5199353" y="997617"/>
              <a:ext cx="490247" cy="696795"/>
              <a:chOff x="5199353" y="319437"/>
              <a:chExt cx="970941" cy="1380012"/>
            </a:xfrm>
          </p:grpSpPr>
          <p:sp>
            <p:nvSpPr>
              <p:cNvPr id="415" name="Ellipse 414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416" name="Freihandform 415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</p:grpSp>
      </p:grpSp>
      <p:grpSp>
        <p:nvGrpSpPr>
          <p:cNvPr id="425" name="Gruppieren 424"/>
          <p:cNvGrpSpPr/>
          <p:nvPr/>
        </p:nvGrpSpPr>
        <p:grpSpPr>
          <a:xfrm>
            <a:off x="7192220" y="171667"/>
            <a:ext cx="916823" cy="824912"/>
            <a:chOff x="6584644" y="2552239"/>
            <a:chExt cx="916823" cy="824912"/>
          </a:xfrm>
        </p:grpSpPr>
        <p:sp>
          <p:nvSpPr>
            <p:cNvPr id="426" name="Abgerundetes Rechteck 425">
              <a:extLst>
                <a:ext uri="{FF2B5EF4-FFF2-40B4-BE49-F238E27FC236}">
                  <a16:creationId xmlns:a16="http://schemas.microsoft.com/office/drawing/2014/main" id="{DCFDF812-3FE8-49D6-7224-A91E7C008AD2}"/>
                </a:ext>
              </a:extLst>
            </p:cNvPr>
            <p:cNvSpPr/>
            <p:nvPr/>
          </p:nvSpPr>
          <p:spPr>
            <a:xfrm>
              <a:off x="6660857" y="2734021"/>
              <a:ext cx="762126" cy="558754"/>
            </a:xfrm>
            <a:prstGeom prst="roundRect">
              <a:avLst>
                <a:gd name="adj" fmla="val 50000"/>
              </a:avLst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7" name="Rechteck 426">
              <a:extLst>
                <a:ext uri="{FF2B5EF4-FFF2-40B4-BE49-F238E27FC236}">
                  <a16:creationId xmlns:a16="http://schemas.microsoft.com/office/drawing/2014/main" id="{A67EEE7D-B23B-AC65-E56E-12D58F81276B}"/>
                </a:ext>
              </a:extLst>
            </p:cNvPr>
            <p:cNvSpPr/>
            <p:nvPr/>
          </p:nvSpPr>
          <p:spPr>
            <a:xfrm>
              <a:off x="6584644" y="2944870"/>
              <a:ext cx="152425" cy="137053"/>
            </a:xfrm>
            <a:prstGeom prst="rect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8" name="Dreieck 139">
              <a:extLst>
                <a:ext uri="{FF2B5EF4-FFF2-40B4-BE49-F238E27FC236}">
                  <a16:creationId xmlns:a16="http://schemas.microsoft.com/office/drawing/2014/main" id="{AD1B606B-C410-CE73-F3CE-F5EC722DE9DF}"/>
                </a:ext>
              </a:extLst>
            </p:cNvPr>
            <p:cNvSpPr/>
            <p:nvPr/>
          </p:nvSpPr>
          <p:spPr>
            <a:xfrm rot="20601299">
              <a:off x="6742983" y="2639933"/>
              <a:ext cx="172210" cy="253021"/>
            </a:xfrm>
            <a:prstGeom prst="triangle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9" name="Rechteck 428">
              <a:extLst>
                <a:ext uri="{FF2B5EF4-FFF2-40B4-BE49-F238E27FC236}">
                  <a16:creationId xmlns:a16="http://schemas.microsoft.com/office/drawing/2014/main" id="{E64EFB8C-BF31-E44F-D0D5-7191984CD316}"/>
                </a:ext>
              </a:extLst>
            </p:cNvPr>
            <p:cNvSpPr/>
            <p:nvPr/>
          </p:nvSpPr>
          <p:spPr>
            <a:xfrm>
              <a:off x="6833604" y="3197049"/>
              <a:ext cx="108945" cy="180102"/>
            </a:xfrm>
            <a:prstGeom prst="rect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0" name="Rechteck 429">
              <a:extLst>
                <a:ext uri="{FF2B5EF4-FFF2-40B4-BE49-F238E27FC236}">
                  <a16:creationId xmlns:a16="http://schemas.microsoft.com/office/drawing/2014/main" id="{72D21934-5C80-8833-F130-57BDBA4DF5AD}"/>
                </a:ext>
              </a:extLst>
            </p:cNvPr>
            <p:cNvSpPr/>
            <p:nvPr/>
          </p:nvSpPr>
          <p:spPr>
            <a:xfrm>
              <a:off x="7153104" y="3197049"/>
              <a:ext cx="108945" cy="180102"/>
            </a:xfrm>
            <a:prstGeom prst="rect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1" name="Bogen 430">
              <a:extLst>
                <a:ext uri="{FF2B5EF4-FFF2-40B4-BE49-F238E27FC236}">
                  <a16:creationId xmlns:a16="http://schemas.microsoft.com/office/drawing/2014/main" id="{6B4EA2B6-66C8-A096-B7F8-35AE47396600}"/>
                </a:ext>
              </a:extLst>
            </p:cNvPr>
            <p:cNvSpPr/>
            <p:nvPr/>
          </p:nvSpPr>
          <p:spPr>
            <a:xfrm flipV="1">
              <a:off x="7266614" y="2821686"/>
              <a:ext cx="234853" cy="200069"/>
            </a:xfrm>
            <a:prstGeom prst="arc">
              <a:avLst/>
            </a:prstGeom>
            <a:ln w="38100">
              <a:solidFill>
                <a:srgbClr val="355D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432" name="Gerade Verbindung 143">
              <a:extLst>
                <a:ext uri="{FF2B5EF4-FFF2-40B4-BE49-F238E27FC236}">
                  <a16:creationId xmlns:a16="http://schemas.microsoft.com/office/drawing/2014/main" id="{DBEEFF7E-96D9-4477-ADAE-5E0A2F07178D}"/>
                </a:ext>
              </a:extLst>
            </p:cNvPr>
            <p:cNvCxnSpPr/>
            <p:nvPr/>
          </p:nvCxnSpPr>
          <p:spPr>
            <a:xfrm>
              <a:off x="6942549" y="2889957"/>
              <a:ext cx="20213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3" name="Oval 144">
              <a:extLst>
                <a:ext uri="{FF2B5EF4-FFF2-40B4-BE49-F238E27FC236}">
                  <a16:creationId xmlns:a16="http://schemas.microsoft.com/office/drawing/2014/main" id="{C59FAD06-1F38-4424-35FD-292DFEA64C88}"/>
                </a:ext>
              </a:extLst>
            </p:cNvPr>
            <p:cNvSpPr/>
            <p:nvPr/>
          </p:nvSpPr>
          <p:spPr>
            <a:xfrm>
              <a:off x="6974356" y="2647859"/>
              <a:ext cx="174091" cy="164131"/>
            </a:xfrm>
            <a:prstGeom prst="ellipse">
              <a:avLst/>
            </a:prstGeom>
            <a:solidFill>
              <a:srgbClr val="355D6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4" name="Oval 145">
              <a:extLst>
                <a:ext uri="{FF2B5EF4-FFF2-40B4-BE49-F238E27FC236}">
                  <a16:creationId xmlns:a16="http://schemas.microsoft.com/office/drawing/2014/main" id="{802E78FA-1E0A-3D30-C2F2-A70ECABD7239}"/>
                </a:ext>
              </a:extLst>
            </p:cNvPr>
            <p:cNvSpPr/>
            <p:nvPr/>
          </p:nvSpPr>
          <p:spPr>
            <a:xfrm>
              <a:off x="7036396" y="2552239"/>
              <a:ext cx="174091" cy="164131"/>
            </a:xfrm>
            <a:prstGeom prst="ellipse">
              <a:avLst/>
            </a:prstGeom>
            <a:solidFill>
              <a:srgbClr val="355D6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35" name="Gruppieren 434"/>
          <p:cNvGrpSpPr/>
          <p:nvPr/>
        </p:nvGrpSpPr>
        <p:grpSpPr>
          <a:xfrm>
            <a:off x="3940099" y="4796637"/>
            <a:ext cx="1289866" cy="944548"/>
            <a:chOff x="2522631" y="790165"/>
            <a:chExt cx="1521184" cy="1113938"/>
          </a:xfrm>
        </p:grpSpPr>
        <p:sp>
          <p:nvSpPr>
            <p:cNvPr id="436" name="Freihandform 435"/>
            <p:cNvSpPr/>
            <p:nvPr/>
          </p:nvSpPr>
          <p:spPr>
            <a:xfrm>
              <a:off x="2522631" y="895167"/>
              <a:ext cx="839773" cy="1008936"/>
            </a:xfrm>
            <a:custGeom>
              <a:avLst/>
              <a:gdLst>
                <a:gd name="connsiteX0" fmla="*/ 563671 w 1741118"/>
                <a:gd name="connsiteY0" fmla="*/ 2091847 h 2091847"/>
                <a:gd name="connsiteX1" fmla="*/ 1039660 w 1741118"/>
                <a:gd name="connsiteY1" fmla="*/ 2091847 h 2091847"/>
                <a:gd name="connsiteX2" fmla="*/ 1039660 w 1741118"/>
                <a:gd name="connsiteY2" fmla="*/ 1503123 h 2091847"/>
                <a:gd name="connsiteX3" fmla="*/ 1741118 w 1741118"/>
                <a:gd name="connsiteY3" fmla="*/ 1503123 h 2091847"/>
                <a:gd name="connsiteX4" fmla="*/ 1114817 w 1741118"/>
                <a:gd name="connsiteY4" fmla="*/ 876822 h 2091847"/>
                <a:gd name="connsiteX5" fmla="*/ 1490597 w 1741118"/>
                <a:gd name="connsiteY5" fmla="*/ 876822 h 2091847"/>
                <a:gd name="connsiteX6" fmla="*/ 1077238 w 1741118"/>
                <a:gd name="connsiteY6" fmla="*/ 463463 h 2091847"/>
                <a:gd name="connsiteX7" fmla="*/ 1315233 w 1741118"/>
                <a:gd name="connsiteY7" fmla="*/ 463463 h 2091847"/>
                <a:gd name="connsiteX8" fmla="*/ 851770 w 1741118"/>
                <a:gd name="connsiteY8" fmla="*/ 0 h 2091847"/>
                <a:gd name="connsiteX9" fmla="*/ 363255 w 1741118"/>
                <a:gd name="connsiteY9" fmla="*/ 488515 h 2091847"/>
                <a:gd name="connsiteX10" fmla="*/ 626301 w 1741118"/>
                <a:gd name="connsiteY10" fmla="*/ 488515 h 2091847"/>
                <a:gd name="connsiteX11" fmla="*/ 250521 w 1741118"/>
                <a:gd name="connsiteY11" fmla="*/ 864295 h 2091847"/>
                <a:gd name="connsiteX12" fmla="*/ 588723 w 1741118"/>
                <a:gd name="connsiteY12" fmla="*/ 864295 h 2091847"/>
                <a:gd name="connsiteX13" fmla="*/ 0 w 1741118"/>
                <a:gd name="connsiteY13" fmla="*/ 1453018 h 2091847"/>
                <a:gd name="connsiteX14" fmla="*/ 601249 w 1741118"/>
                <a:gd name="connsiteY14" fmla="*/ 1453018 h 2091847"/>
                <a:gd name="connsiteX15" fmla="*/ 563671 w 1741118"/>
                <a:gd name="connsiteY15" fmla="*/ 2091847 h 2091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41118" h="2091847">
                  <a:moveTo>
                    <a:pt x="563671" y="2091847"/>
                  </a:moveTo>
                  <a:lnTo>
                    <a:pt x="1039660" y="2091847"/>
                  </a:lnTo>
                  <a:lnTo>
                    <a:pt x="1039660" y="1503123"/>
                  </a:lnTo>
                  <a:lnTo>
                    <a:pt x="1741118" y="1503123"/>
                  </a:lnTo>
                  <a:lnTo>
                    <a:pt x="1114817" y="876822"/>
                  </a:lnTo>
                  <a:lnTo>
                    <a:pt x="1490597" y="876822"/>
                  </a:lnTo>
                  <a:lnTo>
                    <a:pt x="1077238" y="463463"/>
                  </a:lnTo>
                  <a:lnTo>
                    <a:pt x="1315233" y="463463"/>
                  </a:lnTo>
                  <a:lnTo>
                    <a:pt x="851770" y="0"/>
                  </a:lnTo>
                  <a:lnTo>
                    <a:pt x="363255" y="488515"/>
                  </a:lnTo>
                  <a:lnTo>
                    <a:pt x="626301" y="488515"/>
                  </a:lnTo>
                  <a:lnTo>
                    <a:pt x="250521" y="864295"/>
                  </a:lnTo>
                  <a:lnTo>
                    <a:pt x="588723" y="864295"/>
                  </a:lnTo>
                  <a:lnTo>
                    <a:pt x="0" y="1453018"/>
                  </a:lnTo>
                  <a:lnTo>
                    <a:pt x="601249" y="1453018"/>
                  </a:lnTo>
                  <a:lnTo>
                    <a:pt x="563671" y="2091847"/>
                  </a:lnTo>
                  <a:close/>
                </a:path>
              </a:pathLst>
            </a:custGeom>
            <a:solidFill>
              <a:srgbClr val="8EAB99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Fira Sans" panose="020B0503050000020004" pitchFamily="34" charset="0"/>
              </a:endParaRPr>
            </a:p>
          </p:txBody>
        </p:sp>
        <p:sp>
          <p:nvSpPr>
            <p:cNvPr id="437" name="Ellipse 436"/>
            <p:cNvSpPr/>
            <p:nvPr/>
          </p:nvSpPr>
          <p:spPr>
            <a:xfrm>
              <a:off x="3378554" y="790165"/>
              <a:ext cx="665261" cy="846383"/>
            </a:xfrm>
            <a:prstGeom prst="ellipse">
              <a:avLst/>
            </a:prstGeom>
            <a:solidFill>
              <a:srgbClr val="8EAB99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Fira Sans" panose="020B0503050000020004" pitchFamily="34" charset="0"/>
              </a:endParaRPr>
            </a:p>
          </p:txBody>
        </p:sp>
        <p:sp>
          <p:nvSpPr>
            <p:cNvPr id="438" name="Rechteck 437"/>
            <p:cNvSpPr/>
            <p:nvPr/>
          </p:nvSpPr>
          <p:spPr>
            <a:xfrm>
              <a:off x="3632490" y="1569873"/>
              <a:ext cx="147917" cy="326477"/>
            </a:xfrm>
            <a:prstGeom prst="rect">
              <a:avLst/>
            </a:prstGeom>
            <a:solidFill>
              <a:srgbClr val="8EAB99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Fira Sans" panose="020B0503050000020004" pitchFamily="34" charset="0"/>
              </a:endParaRPr>
            </a:p>
          </p:txBody>
        </p:sp>
      </p:grpSp>
      <p:grpSp>
        <p:nvGrpSpPr>
          <p:cNvPr id="36" name="Gruppieren 35"/>
          <p:cNvGrpSpPr/>
          <p:nvPr/>
        </p:nvGrpSpPr>
        <p:grpSpPr>
          <a:xfrm>
            <a:off x="7262569" y="1500297"/>
            <a:ext cx="434436" cy="813383"/>
            <a:chOff x="6283448" y="1500297"/>
            <a:chExt cx="434436" cy="813383"/>
          </a:xfrm>
        </p:grpSpPr>
        <p:grpSp>
          <p:nvGrpSpPr>
            <p:cNvPr id="445" name="Gruppieren 444"/>
            <p:cNvGrpSpPr/>
            <p:nvPr/>
          </p:nvGrpSpPr>
          <p:grpSpPr>
            <a:xfrm>
              <a:off x="6381516" y="1500297"/>
              <a:ext cx="281839" cy="253585"/>
              <a:chOff x="6584644" y="2552239"/>
              <a:chExt cx="916823" cy="824912"/>
            </a:xfrm>
            <a:solidFill>
              <a:schemeClr val="bg1">
                <a:lumMod val="85000"/>
              </a:schemeClr>
            </a:solidFill>
          </p:grpSpPr>
          <p:sp>
            <p:nvSpPr>
              <p:cNvPr id="446" name="Abgerundetes Rechteck 445">
                <a:extLst>
                  <a:ext uri="{FF2B5EF4-FFF2-40B4-BE49-F238E27FC236}">
                    <a16:creationId xmlns:a16="http://schemas.microsoft.com/office/drawing/2014/main" id="{DCFDF812-3FE8-49D6-7224-A91E7C008AD2}"/>
                  </a:ext>
                </a:extLst>
              </p:cNvPr>
              <p:cNvSpPr/>
              <p:nvPr/>
            </p:nvSpPr>
            <p:spPr>
              <a:xfrm>
                <a:off x="6660857" y="2734021"/>
                <a:ext cx="762126" cy="55875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447" name="Rechteck 446">
                <a:extLst>
                  <a:ext uri="{FF2B5EF4-FFF2-40B4-BE49-F238E27FC236}">
                    <a16:creationId xmlns:a16="http://schemas.microsoft.com/office/drawing/2014/main" id="{A67EEE7D-B23B-AC65-E56E-12D58F81276B}"/>
                  </a:ext>
                </a:extLst>
              </p:cNvPr>
              <p:cNvSpPr/>
              <p:nvPr/>
            </p:nvSpPr>
            <p:spPr>
              <a:xfrm>
                <a:off x="6584644" y="2944870"/>
                <a:ext cx="152425" cy="1370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448" name="Dreieck 139">
                <a:extLst>
                  <a:ext uri="{FF2B5EF4-FFF2-40B4-BE49-F238E27FC236}">
                    <a16:creationId xmlns:a16="http://schemas.microsoft.com/office/drawing/2014/main" id="{AD1B606B-C410-CE73-F3CE-F5EC722DE9DF}"/>
                  </a:ext>
                </a:extLst>
              </p:cNvPr>
              <p:cNvSpPr/>
              <p:nvPr/>
            </p:nvSpPr>
            <p:spPr>
              <a:xfrm rot="20601299">
                <a:off x="6742983" y="2639933"/>
                <a:ext cx="172210" cy="2530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449" name="Rechteck 448">
                <a:extLst>
                  <a:ext uri="{FF2B5EF4-FFF2-40B4-BE49-F238E27FC236}">
                    <a16:creationId xmlns:a16="http://schemas.microsoft.com/office/drawing/2014/main" id="{E64EFB8C-BF31-E44F-D0D5-7191984CD316}"/>
                  </a:ext>
                </a:extLst>
              </p:cNvPr>
              <p:cNvSpPr/>
              <p:nvPr/>
            </p:nvSpPr>
            <p:spPr>
              <a:xfrm>
                <a:off x="6833604" y="3197049"/>
                <a:ext cx="108945" cy="1801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450" name="Rechteck 449">
                <a:extLst>
                  <a:ext uri="{FF2B5EF4-FFF2-40B4-BE49-F238E27FC236}">
                    <a16:creationId xmlns:a16="http://schemas.microsoft.com/office/drawing/2014/main" id="{72D21934-5C80-8833-F130-57BDBA4DF5AD}"/>
                  </a:ext>
                </a:extLst>
              </p:cNvPr>
              <p:cNvSpPr/>
              <p:nvPr/>
            </p:nvSpPr>
            <p:spPr>
              <a:xfrm>
                <a:off x="7153104" y="3197049"/>
                <a:ext cx="108945" cy="1801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451" name="Bogen 450">
                <a:extLst>
                  <a:ext uri="{FF2B5EF4-FFF2-40B4-BE49-F238E27FC236}">
                    <a16:creationId xmlns:a16="http://schemas.microsoft.com/office/drawing/2014/main" id="{6B4EA2B6-66C8-A096-B7F8-35AE47396600}"/>
                  </a:ext>
                </a:extLst>
              </p:cNvPr>
              <p:cNvSpPr/>
              <p:nvPr/>
            </p:nvSpPr>
            <p:spPr>
              <a:xfrm flipV="1">
                <a:off x="7266614" y="2821686"/>
                <a:ext cx="234853" cy="200069"/>
              </a:xfrm>
              <a:prstGeom prst="arc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cxnSp>
            <p:nvCxnSpPr>
              <p:cNvPr id="452" name="Gerade Verbindung 143">
                <a:extLst>
                  <a:ext uri="{FF2B5EF4-FFF2-40B4-BE49-F238E27FC236}">
                    <a16:creationId xmlns:a16="http://schemas.microsoft.com/office/drawing/2014/main" id="{DBEEFF7E-96D9-4477-ADAE-5E0A2F07178D}"/>
                  </a:ext>
                </a:extLst>
              </p:cNvPr>
              <p:cNvCxnSpPr/>
              <p:nvPr/>
            </p:nvCxnSpPr>
            <p:spPr>
              <a:xfrm>
                <a:off x="6942549" y="2889957"/>
                <a:ext cx="202130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3" name="Oval 144">
                <a:extLst>
                  <a:ext uri="{FF2B5EF4-FFF2-40B4-BE49-F238E27FC236}">
                    <a16:creationId xmlns:a16="http://schemas.microsoft.com/office/drawing/2014/main" id="{C59FAD06-1F38-4424-35FD-292DFEA64C88}"/>
                  </a:ext>
                </a:extLst>
              </p:cNvPr>
              <p:cNvSpPr/>
              <p:nvPr/>
            </p:nvSpPr>
            <p:spPr>
              <a:xfrm>
                <a:off x="6974356" y="2647859"/>
                <a:ext cx="174091" cy="164131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454" name="Oval 145">
                <a:extLst>
                  <a:ext uri="{FF2B5EF4-FFF2-40B4-BE49-F238E27FC236}">
                    <a16:creationId xmlns:a16="http://schemas.microsoft.com/office/drawing/2014/main" id="{802E78FA-1E0A-3D30-C2F2-A70ECABD7239}"/>
                  </a:ext>
                </a:extLst>
              </p:cNvPr>
              <p:cNvSpPr/>
              <p:nvPr/>
            </p:nvSpPr>
            <p:spPr>
              <a:xfrm>
                <a:off x="7036396" y="2552239"/>
                <a:ext cx="174091" cy="164131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</p:grpSp>
        <p:grpSp>
          <p:nvGrpSpPr>
            <p:cNvPr id="455" name="Gruppieren 454"/>
            <p:cNvGrpSpPr/>
            <p:nvPr/>
          </p:nvGrpSpPr>
          <p:grpSpPr>
            <a:xfrm>
              <a:off x="6328705" y="1805931"/>
              <a:ext cx="336146" cy="246154"/>
              <a:chOff x="2522631" y="790165"/>
              <a:chExt cx="1521184" cy="1113938"/>
            </a:xfrm>
            <a:solidFill>
              <a:schemeClr val="bg1">
                <a:lumMod val="85000"/>
              </a:schemeClr>
            </a:solidFill>
          </p:grpSpPr>
          <p:sp>
            <p:nvSpPr>
              <p:cNvPr id="456" name="Freihandform 455"/>
              <p:cNvSpPr/>
              <p:nvPr/>
            </p:nvSpPr>
            <p:spPr>
              <a:xfrm>
                <a:off x="2522631" y="895167"/>
                <a:ext cx="839773" cy="1008936"/>
              </a:xfrm>
              <a:custGeom>
                <a:avLst/>
                <a:gdLst>
                  <a:gd name="connsiteX0" fmla="*/ 563671 w 1741118"/>
                  <a:gd name="connsiteY0" fmla="*/ 2091847 h 2091847"/>
                  <a:gd name="connsiteX1" fmla="*/ 1039660 w 1741118"/>
                  <a:gd name="connsiteY1" fmla="*/ 2091847 h 2091847"/>
                  <a:gd name="connsiteX2" fmla="*/ 1039660 w 1741118"/>
                  <a:gd name="connsiteY2" fmla="*/ 1503123 h 2091847"/>
                  <a:gd name="connsiteX3" fmla="*/ 1741118 w 1741118"/>
                  <a:gd name="connsiteY3" fmla="*/ 1503123 h 2091847"/>
                  <a:gd name="connsiteX4" fmla="*/ 1114817 w 1741118"/>
                  <a:gd name="connsiteY4" fmla="*/ 876822 h 2091847"/>
                  <a:gd name="connsiteX5" fmla="*/ 1490597 w 1741118"/>
                  <a:gd name="connsiteY5" fmla="*/ 876822 h 2091847"/>
                  <a:gd name="connsiteX6" fmla="*/ 1077238 w 1741118"/>
                  <a:gd name="connsiteY6" fmla="*/ 463463 h 2091847"/>
                  <a:gd name="connsiteX7" fmla="*/ 1315233 w 1741118"/>
                  <a:gd name="connsiteY7" fmla="*/ 463463 h 2091847"/>
                  <a:gd name="connsiteX8" fmla="*/ 851770 w 1741118"/>
                  <a:gd name="connsiteY8" fmla="*/ 0 h 2091847"/>
                  <a:gd name="connsiteX9" fmla="*/ 363255 w 1741118"/>
                  <a:gd name="connsiteY9" fmla="*/ 488515 h 2091847"/>
                  <a:gd name="connsiteX10" fmla="*/ 626301 w 1741118"/>
                  <a:gd name="connsiteY10" fmla="*/ 488515 h 2091847"/>
                  <a:gd name="connsiteX11" fmla="*/ 250521 w 1741118"/>
                  <a:gd name="connsiteY11" fmla="*/ 864295 h 2091847"/>
                  <a:gd name="connsiteX12" fmla="*/ 588723 w 1741118"/>
                  <a:gd name="connsiteY12" fmla="*/ 864295 h 2091847"/>
                  <a:gd name="connsiteX13" fmla="*/ 0 w 1741118"/>
                  <a:gd name="connsiteY13" fmla="*/ 1453018 h 2091847"/>
                  <a:gd name="connsiteX14" fmla="*/ 601249 w 1741118"/>
                  <a:gd name="connsiteY14" fmla="*/ 1453018 h 2091847"/>
                  <a:gd name="connsiteX15" fmla="*/ 563671 w 1741118"/>
                  <a:gd name="connsiteY15" fmla="*/ 2091847 h 2091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41118" h="2091847">
                    <a:moveTo>
                      <a:pt x="563671" y="2091847"/>
                    </a:moveTo>
                    <a:lnTo>
                      <a:pt x="1039660" y="2091847"/>
                    </a:lnTo>
                    <a:lnTo>
                      <a:pt x="1039660" y="1503123"/>
                    </a:lnTo>
                    <a:lnTo>
                      <a:pt x="1741118" y="1503123"/>
                    </a:lnTo>
                    <a:lnTo>
                      <a:pt x="1114817" y="876822"/>
                    </a:lnTo>
                    <a:lnTo>
                      <a:pt x="1490597" y="876822"/>
                    </a:lnTo>
                    <a:lnTo>
                      <a:pt x="1077238" y="463463"/>
                    </a:lnTo>
                    <a:lnTo>
                      <a:pt x="1315233" y="463463"/>
                    </a:lnTo>
                    <a:lnTo>
                      <a:pt x="851770" y="0"/>
                    </a:lnTo>
                    <a:lnTo>
                      <a:pt x="363255" y="488515"/>
                    </a:lnTo>
                    <a:lnTo>
                      <a:pt x="626301" y="488515"/>
                    </a:lnTo>
                    <a:lnTo>
                      <a:pt x="250521" y="864295"/>
                    </a:lnTo>
                    <a:lnTo>
                      <a:pt x="588723" y="864295"/>
                    </a:lnTo>
                    <a:lnTo>
                      <a:pt x="0" y="1453018"/>
                    </a:lnTo>
                    <a:lnTo>
                      <a:pt x="601249" y="1453018"/>
                    </a:lnTo>
                    <a:lnTo>
                      <a:pt x="563671" y="2091847"/>
                    </a:lnTo>
                    <a:close/>
                  </a:path>
                </a:pathLst>
              </a:cu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457" name="Ellipse 456"/>
              <p:cNvSpPr/>
              <p:nvPr/>
            </p:nvSpPr>
            <p:spPr>
              <a:xfrm>
                <a:off x="3378554" y="790165"/>
                <a:ext cx="665261" cy="846383"/>
              </a:xfrm>
              <a:prstGeom prst="ellipse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458" name="Rechteck 457"/>
              <p:cNvSpPr/>
              <p:nvPr/>
            </p:nvSpPr>
            <p:spPr>
              <a:xfrm>
                <a:off x="3632490" y="1569873"/>
                <a:ext cx="147917" cy="326477"/>
              </a:xfrm>
              <a:prstGeom prst="rect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</p:grpSp>
        <p:grpSp>
          <p:nvGrpSpPr>
            <p:cNvPr id="459" name="Gruppieren 458"/>
            <p:cNvGrpSpPr/>
            <p:nvPr/>
          </p:nvGrpSpPr>
          <p:grpSpPr>
            <a:xfrm>
              <a:off x="6283448" y="2128836"/>
              <a:ext cx="434436" cy="184844"/>
              <a:chOff x="4437625" y="875728"/>
              <a:chExt cx="1924142" cy="818684"/>
            </a:xfrm>
          </p:grpSpPr>
          <p:grpSp>
            <p:nvGrpSpPr>
              <p:cNvPr id="460" name="Gruppieren 459"/>
              <p:cNvGrpSpPr/>
              <p:nvPr/>
            </p:nvGrpSpPr>
            <p:grpSpPr>
              <a:xfrm>
                <a:off x="5956877" y="875728"/>
                <a:ext cx="404890" cy="575476"/>
                <a:chOff x="5199353" y="319437"/>
                <a:chExt cx="970941" cy="1380012"/>
              </a:xfrm>
            </p:grpSpPr>
            <p:sp>
              <p:nvSpPr>
                <p:cNvPr id="473" name="Ellipse 472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474" name="Freihandform 473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  <p:grpSp>
            <p:nvGrpSpPr>
              <p:cNvPr id="461" name="Gruppieren 460"/>
              <p:cNvGrpSpPr/>
              <p:nvPr/>
            </p:nvGrpSpPr>
            <p:grpSpPr>
              <a:xfrm>
                <a:off x="4437625" y="883706"/>
                <a:ext cx="404890" cy="575476"/>
                <a:chOff x="5199353" y="319437"/>
                <a:chExt cx="970941" cy="1380012"/>
              </a:xfrm>
            </p:grpSpPr>
            <p:sp>
              <p:nvSpPr>
                <p:cNvPr id="471" name="Ellipse 470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472" name="Freihandform 471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  <p:grpSp>
            <p:nvGrpSpPr>
              <p:cNvPr id="462" name="Gruppieren 461"/>
              <p:cNvGrpSpPr/>
              <p:nvPr/>
            </p:nvGrpSpPr>
            <p:grpSpPr>
              <a:xfrm>
                <a:off x="4789253" y="928511"/>
                <a:ext cx="466895" cy="663604"/>
                <a:chOff x="5199353" y="319437"/>
                <a:chExt cx="970941" cy="1380012"/>
              </a:xfrm>
            </p:grpSpPr>
            <p:sp>
              <p:nvSpPr>
                <p:cNvPr id="469" name="Ellipse 468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470" name="Freihandform 469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  <p:grpSp>
            <p:nvGrpSpPr>
              <p:cNvPr id="463" name="Gruppieren 462"/>
              <p:cNvGrpSpPr/>
              <p:nvPr/>
            </p:nvGrpSpPr>
            <p:grpSpPr>
              <a:xfrm>
                <a:off x="5592005" y="928511"/>
                <a:ext cx="466895" cy="663604"/>
                <a:chOff x="5199353" y="319437"/>
                <a:chExt cx="970941" cy="1380012"/>
              </a:xfrm>
            </p:grpSpPr>
            <p:sp>
              <p:nvSpPr>
                <p:cNvPr id="467" name="Ellipse 466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468" name="Freihandform 467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  <p:grpSp>
            <p:nvGrpSpPr>
              <p:cNvPr id="464" name="Gruppieren 463"/>
              <p:cNvGrpSpPr/>
              <p:nvPr/>
            </p:nvGrpSpPr>
            <p:grpSpPr>
              <a:xfrm>
                <a:off x="5199353" y="997617"/>
                <a:ext cx="490247" cy="696795"/>
                <a:chOff x="5199353" y="319437"/>
                <a:chExt cx="970941" cy="1380012"/>
              </a:xfrm>
            </p:grpSpPr>
            <p:sp>
              <p:nvSpPr>
                <p:cNvPr id="465" name="Ellipse 464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466" name="Freihandform 465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</p:grpSp>
      </p:grpSp>
      <p:grpSp>
        <p:nvGrpSpPr>
          <p:cNvPr id="477" name="Gruppieren 476"/>
          <p:cNvGrpSpPr/>
          <p:nvPr/>
        </p:nvGrpSpPr>
        <p:grpSpPr>
          <a:xfrm>
            <a:off x="8336193" y="1893036"/>
            <a:ext cx="434436" cy="813383"/>
            <a:chOff x="6283448" y="1500297"/>
            <a:chExt cx="434436" cy="813383"/>
          </a:xfrm>
        </p:grpSpPr>
        <p:grpSp>
          <p:nvGrpSpPr>
            <p:cNvPr id="478" name="Gruppieren 477"/>
            <p:cNvGrpSpPr/>
            <p:nvPr/>
          </p:nvGrpSpPr>
          <p:grpSpPr>
            <a:xfrm>
              <a:off x="6381516" y="1500297"/>
              <a:ext cx="281839" cy="253585"/>
              <a:chOff x="6584644" y="2552239"/>
              <a:chExt cx="916823" cy="824912"/>
            </a:xfrm>
            <a:solidFill>
              <a:schemeClr val="bg1">
                <a:lumMod val="85000"/>
              </a:schemeClr>
            </a:solidFill>
          </p:grpSpPr>
          <p:sp>
            <p:nvSpPr>
              <p:cNvPr id="499" name="Abgerundetes Rechteck 498">
                <a:extLst>
                  <a:ext uri="{FF2B5EF4-FFF2-40B4-BE49-F238E27FC236}">
                    <a16:creationId xmlns:a16="http://schemas.microsoft.com/office/drawing/2014/main" id="{DCFDF812-3FE8-49D6-7224-A91E7C008AD2}"/>
                  </a:ext>
                </a:extLst>
              </p:cNvPr>
              <p:cNvSpPr/>
              <p:nvPr/>
            </p:nvSpPr>
            <p:spPr>
              <a:xfrm>
                <a:off x="6660857" y="2734021"/>
                <a:ext cx="762126" cy="55875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500" name="Rechteck 499">
                <a:extLst>
                  <a:ext uri="{FF2B5EF4-FFF2-40B4-BE49-F238E27FC236}">
                    <a16:creationId xmlns:a16="http://schemas.microsoft.com/office/drawing/2014/main" id="{A67EEE7D-B23B-AC65-E56E-12D58F81276B}"/>
                  </a:ext>
                </a:extLst>
              </p:cNvPr>
              <p:cNvSpPr/>
              <p:nvPr/>
            </p:nvSpPr>
            <p:spPr>
              <a:xfrm>
                <a:off x="6584644" y="2944870"/>
                <a:ext cx="152425" cy="1370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501" name="Dreieck 139">
                <a:extLst>
                  <a:ext uri="{FF2B5EF4-FFF2-40B4-BE49-F238E27FC236}">
                    <a16:creationId xmlns:a16="http://schemas.microsoft.com/office/drawing/2014/main" id="{AD1B606B-C410-CE73-F3CE-F5EC722DE9DF}"/>
                  </a:ext>
                </a:extLst>
              </p:cNvPr>
              <p:cNvSpPr/>
              <p:nvPr/>
            </p:nvSpPr>
            <p:spPr>
              <a:xfrm rot="20601299">
                <a:off x="6742983" y="2639933"/>
                <a:ext cx="172210" cy="2530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502" name="Rechteck 501">
                <a:extLst>
                  <a:ext uri="{FF2B5EF4-FFF2-40B4-BE49-F238E27FC236}">
                    <a16:creationId xmlns:a16="http://schemas.microsoft.com/office/drawing/2014/main" id="{E64EFB8C-BF31-E44F-D0D5-7191984CD316}"/>
                  </a:ext>
                </a:extLst>
              </p:cNvPr>
              <p:cNvSpPr/>
              <p:nvPr/>
            </p:nvSpPr>
            <p:spPr>
              <a:xfrm>
                <a:off x="6833604" y="3197049"/>
                <a:ext cx="108945" cy="1801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503" name="Rechteck 502">
                <a:extLst>
                  <a:ext uri="{FF2B5EF4-FFF2-40B4-BE49-F238E27FC236}">
                    <a16:creationId xmlns:a16="http://schemas.microsoft.com/office/drawing/2014/main" id="{72D21934-5C80-8833-F130-57BDBA4DF5AD}"/>
                  </a:ext>
                </a:extLst>
              </p:cNvPr>
              <p:cNvSpPr/>
              <p:nvPr/>
            </p:nvSpPr>
            <p:spPr>
              <a:xfrm>
                <a:off x="7153104" y="3197049"/>
                <a:ext cx="108945" cy="1801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504" name="Bogen 503">
                <a:extLst>
                  <a:ext uri="{FF2B5EF4-FFF2-40B4-BE49-F238E27FC236}">
                    <a16:creationId xmlns:a16="http://schemas.microsoft.com/office/drawing/2014/main" id="{6B4EA2B6-66C8-A096-B7F8-35AE47396600}"/>
                  </a:ext>
                </a:extLst>
              </p:cNvPr>
              <p:cNvSpPr/>
              <p:nvPr/>
            </p:nvSpPr>
            <p:spPr>
              <a:xfrm flipV="1">
                <a:off x="7266614" y="2821686"/>
                <a:ext cx="234853" cy="200069"/>
              </a:xfrm>
              <a:prstGeom prst="arc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cxnSp>
            <p:nvCxnSpPr>
              <p:cNvPr id="505" name="Gerade Verbindung 143">
                <a:extLst>
                  <a:ext uri="{FF2B5EF4-FFF2-40B4-BE49-F238E27FC236}">
                    <a16:creationId xmlns:a16="http://schemas.microsoft.com/office/drawing/2014/main" id="{DBEEFF7E-96D9-4477-ADAE-5E0A2F07178D}"/>
                  </a:ext>
                </a:extLst>
              </p:cNvPr>
              <p:cNvCxnSpPr/>
              <p:nvPr/>
            </p:nvCxnSpPr>
            <p:spPr>
              <a:xfrm>
                <a:off x="6942549" y="2889957"/>
                <a:ext cx="202130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6" name="Oval 144">
                <a:extLst>
                  <a:ext uri="{FF2B5EF4-FFF2-40B4-BE49-F238E27FC236}">
                    <a16:creationId xmlns:a16="http://schemas.microsoft.com/office/drawing/2014/main" id="{C59FAD06-1F38-4424-35FD-292DFEA64C88}"/>
                  </a:ext>
                </a:extLst>
              </p:cNvPr>
              <p:cNvSpPr/>
              <p:nvPr/>
            </p:nvSpPr>
            <p:spPr>
              <a:xfrm>
                <a:off x="6974356" y="2647859"/>
                <a:ext cx="174091" cy="164131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507" name="Oval 145">
                <a:extLst>
                  <a:ext uri="{FF2B5EF4-FFF2-40B4-BE49-F238E27FC236}">
                    <a16:creationId xmlns:a16="http://schemas.microsoft.com/office/drawing/2014/main" id="{802E78FA-1E0A-3D30-C2F2-A70ECABD7239}"/>
                  </a:ext>
                </a:extLst>
              </p:cNvPr>
              <p:cNvSpPr/>
              <p:nvPr/>
            </p:nvSpPr>
            <p:spPr>
              <a:xfrm>
                <a:off x="7036396" y="2552239"/>
                <a:ext cx="174091" cy="164131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</p:grpSp>
        <p:grpSp>
          <p:nvGrpSpPr>
            <p:cNvPr id="479" name="Gruppieren 478"/>
            <p:cNvGrpSpPr/>
            <p:nvPr/>
          </p:nvGrpSpPr>
          <p:grpSpPr>
            <a:xfrm>
              <a:off x="6328705" y="1805931"/>
              <a:ext cx="336146" cy="246154"/>
              <a:chOff x="2522631" y="790165"/>
              <a:chExt cx="1521184" cy="1113938"/>
            </a:xfrm>
            <a:solidFill>
              <a:schemeClr val="bg1">
                <a:lumMod val="85000"/>
              </a:schemeClr>
            </a:solidFill>
          </p:grpSpPr>
          <p:sp>
            <p:nvSpPr>
              <p:cNvPr id="496" name="Freihandform 495"/>
              <p:cNvSpPr/>
              <p:nvPr/>
            </p:nvSpPr>
            <p:spPr>
              <a:xfrm>
                <a:off x="2522631" y="895167"/>
                <a:ext cx="839773" cy="1008936"/>
              </a:xfrm>
              <a:custGeom>
                <a:avLst/>
                <a:gdLst>
                  <a:gd name="connsiteX0" fmla="*/ 563671 w 1741118"/>
                  <a:gd name="connsiteY0" fmla="*/ 2091847 h 2091847"/>
                  <a:gd name="connsiteX1" fmla="*/ 1039660 w 1741118"/>
                  <a:gd name="connsiteY1" fmla="*/ 2091847 h 2091847"/>
                  <a:gd name="connsiteX2" fmla="*/ 1039660 w 1741118"/>
                  <a:gd name="connsiteY2" fmla="*/ 1503123 h 2091847"/>
                  <a:gd name="connsiteX3" fmla="*/ 1741118 w 1741118"/>
                  <a:gd name="connsiteY3" fmla="*/ 1503123 h 2091847"/>
                  <a:gd name="connsiteX4" fmla="*/ 1114817 w 1741118"/>
                  <a:gd name="connsiteY4" fmla="*/ 876822 h 2091847"/>
                  <a:gd name="connsiteX5" fmla="*/ 1490597 w 1741118"/>
                  <a:gd name="connsiteY5" fmla="*/ 876822 h 2091847"/>
                  <a:gd name="connsiteX6" fmla="*/ 1077238 w 1741118"/>
                  <a:gd name="connsiteY6" fmla="*/ 463463 h 2091847"/>
                  <a:gd name="connsiteX7" fmla="*/ 1315233 w 1741118"/>
                  <a:gd name="connsiteY7" fmla="*/ 463463 h 2091847"/>
                  <a:gd name="connsiteX8" fmla="*/ 851770 w 1741118"/>
                  <a:gd name="connsiteY8" fmla="*/ 0 h 2091847"/>
                  <a:gd name="connsiteX9" fmla="*/ 363255 w 1741118"/>
                  <a:gd name="connsiteY9" fmla="*/ 488515 h 2091847"/>
                  <a:gd name="connsiteX10" fmla="*/ 626301 w 1741118"/>
                  <a:gd name="connsiteY10" fmla="*/ 488515 h 2091847"/>
                  <a:gd name="connsiteX11" fmla="*/ 250521 w 1741118"/>
                  <a:gd name="connsiteY11" fmla="*/ 864295 h 2091847"/>
                  <a:gd name="connsiteX12" fmla="*/ 588723 w 1741118"/>
                  <a:gd name="connsiteY12" fmla="*/ 864295 h 2091847"/>
                  <a:gd name="connsiteX13" fmla="*/ 0 w 1741118"/>
                  <a:gd name="connsiteY13" fmla="*/ 1453018 h 2091847"/>
                  <a:gd name="connsiteX14" fmla="*/ 601249 w 1741118"/>
                  <a:gd name="connsiteY14" fmla="*/ 1453018 h 2091847"/>
                  <a:gd name="connsiteX15" fmla="*/ 563671 w 1741118"/>
                  <a:gd name="connsiteY15" fmla="*/ 2091847 h 2091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41118" h="2091847">
                    <a:moveTo>
                      <a:pt x="563671" y="2091847"/>
                    </a:moveTo>
                    <a:lnTo>
                      <a:pt x="1039660" y="2091847"/>
                    </a:lnTo>
                    <a:lnTo>
                      <a:pt x="1039660" y="1503123"/>
                    </a:lnTo>
                    <a:lnTo>
                      <a:pt x="1741118" y="1503123"/>
                    </a:lnTo>
                    <a:lnTo>
                      <a:pt x="1114817" y="876822"/>
                    </a:lnTo>
                    <a:lnTo>
                      <a:pt x="1490597" y="876822"/>
                    </a:lnTo>
                    <a:lnTo>
                      <a:pt x="1077238" y="463463"/>
                    </a:lnTo>
                    <a:lnTo>
                      <a:pt x="1315233" y="463463"/>
                    </a:lnTo>
                    <a:lnTo>
                      <a:pt x="851770" y="0"/>
                    </a:lnTo>
                    <a:lnTo>
                      <a:pt x="363255" y="488515"/>
                    </a:lnTo>
                    <a:lnTo>
                      <a:pt x="626301" y="488515"/>
                    </a:lnTo>
                    <a:lnTo>
                      <a:pt x="250521" y="864295"/>
                    </a:lnTo>
                    <a:lnTo>
                      <a:pt x="588723" y="864295"/>
                    </a:lnTo>
                    <a:lnTo>
                      <a:pt x="0" y="1453018"/>
                    </a:lnTo>
                    <a:lnTo>
                      <a:pt x="601249" y="1453018"/>
                    </a:lnTo>
                    <a:lnTo>
                      <a:pt x="563671" y="2091847"/>
                    </a:lnTo>
                    <a:close/>
                  </a:path>
                </a:pathLst>
              </a:cu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497" name="Ellipse 496"/>
              <p:cNvSpPr/>
              <p:nvPr/>
            </p:nvSpPr>
            <p:spPr>
              <a:xfrm>
                <a:off x="3378554" y="790165"/>
                <a:ext cx="665261" cy="846383"/>
              </a:xfrm>
              <a:prstGeom prst="ellipse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498" name="Rechteck 497"/>
              <p:cNvSpPr/>
              <p:nvPr/>
            </p:nvSpPr>
            <p:spPr>
              <a:xfrm>
                <a:off x="3632490" y="1569873"/>
                <a:ext cx="147917" cy="326477"/>
              </a:xfrm>
              <a:prstGeom prst="rect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</p:grpSp>
        <p:grpSp>
          <p:nvGrpSpPr>
            <p:cNvPr id="480" name="Gruppieren 479"/>
            <p:cNvGrpSpPr/>
            <p:nvPr/>
          </p:nvGrpSpPr>
          <p:grpSpPr>
            <a:xfrm>
              <a:off x="6283448" y="2128836"/>
              <a:ext cx="434436" cy="184844"/>
              <a:chOff x="4437625" y="875728"/>
              <a:chExt cx="1924142" cy="818684"/>
            </a:xfrm>
          </p:grpSpPr>
          <p:grpSp>
            <p:nvGrpSpPr>
              <p:cNvPr id="481" name="Gruppieren 480"/>
              <p:cNvGrpSpPr/>
              <p:nvPr/>
            </p:nvGrpSpPr>
            <p:grpSpPr>
              <a:xfrm>
                <a:off x="5956877" y="875728"/>
                <a:ext cx="404890" cy="575476"/>
                <a:chOff x="5199353" y="319437"/>
                <a:chExt cx="970941" cy="1380012"/>
              </a:xfrm>
            </p:grpSpPr>
            <p:sp>
              <p:nvSpPr>
                <p:cNvPr id="494" name="Ellipse 493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495" name="Freihandform 494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  <p:grpSp>
            <p:nvGrpSpPr>
              <p:cNvPr id="482" name="Gruppieren 481"/>
              <p:cNvGrpSpPr/>
              <p:nvPr/>
            </p:nvGrpSpPr>
            <p:grpSpPr>
              <a:xfrm>
                <a:off x="4437625" y="883706"/>
                <a:ext cx="404890" cy="575476"/>
                <a:chOff x="5199353" y="319437"/>
                <a:chExt cx="970941" cy="1380012"/>
              </a:xfrm>
            </p:grpSpPr>
            <p:sp>
              <p:nvSpPr>
                <p:cNvPr id="492" name="Ellipse 491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493" name="Freihandform 492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  <p:grpSp>
            <p:nvGrpSpPr>
              <p:cNvPr id="483" name="Gruppieren 482"/>
              <p:cNvGrpSpPr/>
              <p:nvPr/>
            </p:nvGrpSpPr>
            <p:grpSpPr>
              <a:xfrm>
                <a:off x="4789253" y="928511"/>
                <a:ext cx="466895" cy="663604"/>
                <a:chOff x="5199353" y="319437"/>
                <a:chExt cx="970941" cy="1380012"/>
              </a:xfrm>
            </p:grpSpPr>
            <p:sp>
              <p:nvSpPr>
                <p:cNvPr id="490" name="Ellipse 489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491" name="Freihandform 490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  <p:grpSp>
            <p:nvGrpSpPr>
              <p:cNvPr id="484" name="Gruppieren 483"/>
              <p:cNvGrpSpPr/>
              <p:nvPr/>
            </p:nvGrpSpPr>
            <p:grpSpPr>
              <a:xfrm>
                <a:off x="5592005" y="928511"/>
                <a:ext cx="466895" cy="663604"/>
                <a:chOff x="5199353" y="319437"/>
                <a:chExt cx="970941" cy="1380012"/>
              </a:xfrm>
            </p:grpSpPr>
            <p:sp>
              <p:nvSpPr>
                <p:cNvPr id="488" name="Ellipse 487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489" name="Freihandform 488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  <p:grpSp>
            <p:nvGrpSpPr>
              <p:cNvPr id="485" name="Gruppieren 484"/>
              <p:cNvGrpSpPr/>
              <p:nvPr/>
            </p:nvGrpSpPr>
            <p:grpSpPr>
              <a:xfrm>
                <a:off x="5199353" y="997617"/>
                <a:ext cx="490247" cy="696795"/>
                <a:chOff x="5199353" y="319437"/>
                <a:chExt cx="970941" cy="1380012"/>
              </a:xfrm>
            </p:grpSpPr>
            <p:sp>
              <p:nvSpPr>
                <p:cNvPr id="486" name="Ellipse 485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487" name="Freihandform 486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</p:grpSp>
      </p:grpSp>
      <p:grpSp>
        <p:nvGrpSpPr>
          <p:cNvPr id="508" name="Gruppieren 507"/>
          <p:cNvGrpSpPr/>
          <p:nvPr/>
        </p:nvGrpSpPr>
        <p:grpSpPr>
          <a:xfrm>
            <a:off x="8927397" y="2959747"/>
            <a:ext cx="434436" cy="813383"/>
            <a:chOff x="6283448" y="1500297"/>
            <a:chExt cx="434436" cy="813383"/>
          </a:xfrm>
        </p:grpSpPr>
        <p:grpSp>
          <p:nvGrpSpPr>
            <p:cNvPr id="509" name="Gruppieren 508"/>
            <p:cNvGrpSpPr/>
            <p:nvPr/>
          </p:nvGrpSpPr>
          <p:grpSpPr>
            <a:xfrm>
              <a:off x="6381516" y="1500297"/>
              <a:ext cx="281839" cy="253585"/>
              <a:chOff x="6584644" y="2552239"/>
              <a:chExt cx="916823" cy="824912"/>
            </a:xfrm>
            <a:solidFill>
              <a:schemeClr val="bg1">
                <a:lumMod val="85000"/>
              </a:schemeClr>
            </a:solidFill>
          </p:grpSpPr>
          <p:sp>
            <p:nvSpPr>
              <p:cNvPr id="530" name="Abgerundetes Rechteck 529">
                <a:extLst>
                  <a:ext uri="{FF2B5EF4-FFF2-40B4-BE49-F238E27FC236}">
                    <a16:creationId xmlns:a16="http://schemas.microsoft.com/office/drawing/2014/main" id="{DCFDF812-3FE8-49D6-7224-A91E7C008AD2}"/>
                  </a:ext>
                </a:extLst>
              </p:cNvPr>
              <p:cNvSpPr/>
              <p:nvPr/>
            </p:nvSpPr>
            <p:spPr>
              <a:xfrm>
                <a:off x="6660857" y="2734021"/>
                <a:ext cx="762126" cy="55875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531" name="Rechteck 530">
                <a:extLst>
                  <a:ext uri="{FF2B5EF4-FFF2-40B4-BE49-F238E27FC236}">
                    <a16:creationId xmlns:a16="http://schemas.microsoft.com/office/drawing/2014/main" id="{A67EEE7D-B23B-AC65-E56E-12D58F81276B}"/>
                  </a:ext>
                </a:extLst>
              </p:cNvPr>
              <p:cNvSpPr/>
              <p:nvPr/>
            </p:nvSpPr>
            <p:spPr>
              <a:xfrm>
                <a:off x="6584644" y="2944870"/>
                <a:ext cx="152425" cy="1370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532" name="Dreieck 139">
                <a:extLst>
                  <a:ext uri="{FF2B5EF4-FFF2-40B4-BE49-F238E27FC236}">
                    <a16:creationId xmlns:a16="http://schemas.microsoft.com/office/drawing/2014/main" id="{AD1B606B-C410-CE73-F3CE-F5EC722DE9DF}"/>
                  </a:ext>
                </a:extLst>
              </p:cNvPr>
              <p:cNvSpPr/>
              <p:nvPr/>
            </p:nvSpPr>
            <p:spPr>
              <a:xfrm rot="20601299">
                <a:off x="6742983" y="2639933"/>
                <a:ext cx="172210" cy="2530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533" name="Rechteck 532">
                <a:extLst>
                  <a:ext uri="{FF2B5EF4-FFF2-40B4-BE49-F238E27FC236}">
                    <a16:creationId xmlns:a16="http://schemas.microsoft.com/office/drawing/2014/main" id="{E64EFB8C-BF31-E44F-D0D5-7191984CD316}"/>
                  </a:ext>
                </a:extLst>
              </p:cNvPr>
              <p:cNvSpPr/>
              <p:nvPr/>
            </p:nvSpPr>
            <p:spPr>
              <a:xfrm>
                <a:off x="6833604" y="3197049"/>
                <a:ext cx="108945" cy="1801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534" name="Rechteck 533">
                <a:extLst>
                  <a:ext uri="{FF2B5EF4-FFF2-40B4-BE49-F238E27FC236}">
                    <a16:creationId xmlns:a16="http://schemas.microsoft.com/office/drawing/2014/main" id="{72D21934-5C80-8833-F130-57BDBA4DF5AD}"/>
                  </a:ext>
                </a:extLst>
              </p:cNvPr>
              <p:cNvSpPr/>
              <p:nvPr/>
            </p:nvSpPr>
            <p:spPr>
              <a:xfrm>
                <a:off x="7153104" y="3197049"/>
                <a:ext cx="108945" cy="1801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535" name="Bogen 534">
                <a:extLst>
                  <a:ext uri="{FF2B5EF4-FFF2-40B4-BE49-F238E27FC236}">
                    <a16:creationId xmlns:a16="http://schemas.microsoft.com/office/drawing/2014/main" id="{6B4EA2B6-66C8-A096-B7F8-35AE47396600}"/>
                  </a:ext>
                </a:extLst>
              </p:cNvPr>
              <p:cNvSpPr/>
              <p:nvPr/>
            </p:nvSpPr>
            <p:spPr>
              <a:xfrm flipV="1">
                <a:off x="7266614" y="2821686"/>
                <a:ext cx="234853" cy="200069"/>
              </a:xfrm>
              <a:prstGeom prst="arc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cxnSp>
            <p:nvCxnSpPr>
              <p:cNvPr id="536" name="Gerade Verbindung 143">
                <a:extLst>
                  <a:ext uri="{FF2B5EF4-FFF2-40B4-BE49-F238E27FC236}">
                    <a16:creationId xmlns:a16="http://schemas.microsoft.com/office/drawing/2014/main" id="{DBEEFF7E-96D9-4477-ADAE-5E0A2F07178D}"/>
                  </a:ext>
                </a:extLst>
              </p:cNvPr>
              <p:cNvCxnSpPr/>
              <p:nvPr/>
            </p:nvCxnSpPr>
            <p:spPr>
              <a:xfrm>
                <a:off x="6942549" y="2889957"/>
                <a:ext cx="202130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7" name="Oval 144">
                <a:extLst>
                  <a:ext uri="{FF2B5EF4-FFF2-40B4-BE49-F238E27FC236}">
                    <a16:creationId xmlns:a16="http://schemas.microsoft.com/office/drawing/2014/main" id="{C59FAD06-1F38-4424-35FD-292DFEA64C88}"/>
                  </a:ext>
                </a:extLst>
              </p:cNvPr>
              <p:cNvSpPr/>
              <p:nvPr/>
            </p:nvSpPr>
            <p:spPr>
              <a:xfrm>
                <a:off x="6974356" y="2647859"/>
                <a:ext cx="174091" cy="164131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538" name="Oval 145">
                <a:extLst>
                  <a:ext uri="{FF2B5EF4-FFF2-40B4-BE49-F238E27FC236}">
                    <a16:creationId xmlns:a16="http://schemas.microsoft.com/office/drawing/2014/main" id="{802E78FA-1E0A-3D30-C2F2-A70ECABD7239}"/>
                  </a:ext>
                </a:extLst>
              </p:cNvPr>
              <p:cNvSpPr/>
              <p:nvPr/>
            </p:nvSpPr>
            <p:spPr>
              <a:xfrm>
                <a:off x="7036396" y="2552239"/>
                <a:ext cx="174091" cy="164131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</p:grpSp>
        <p:grpSp>
          <p:nvGrpSpPr>
            <p:cNvPr id="510" name="Gruppieren 509"/>
            <p:cNvGrpSpPr/>
            <p:nvPr/>
          </p:nvGrpSpPr>
          <p:grpSpPr>
            <a:xfrm>
              <a:off x="6328705" y="1805931"/>
              <a:ext cx="336146" cy="246154"/>
              <a:chOff x="2522631" y="790165"/>
              <a:chExt cx="1521184" cy="1113938"/>
            </a:xfrm>
            <a:solidFill>
              <a:schemeClr val="bg1">
                <a:lumMod val="85000"/>
              </a:schemeClr>
            </a:solidFill>
          </p:grpSpPr>
          <p:sp>
            <p:nvSpPr>
              <p:cNvPr id="527" name="Freihandform 526"/>
              <p:cNvSpPr/>
              <p:nvPr/>
            </p:nvSpPr>
            <p:spPr>
              <a:xfrm>
                <a:off x="2522631" y="895167"/>
                <a:ext cx="839773" cy="1008936"/>
              </a:xfrm>
              <a:custGeom>
                <a:avLst/>
                <a:gdLst>
                  <a:gd name="connsiteX0" fmla="*/ 563671 w 1741118"/>
                  <a:gd name="connsiteY0" fmla="*/ 2091847 h 2091847"/>
                  <a:gd name="connsiteX1" fmla="*/ 1039660 w 1741118"/>
                  <a:gd name="connsiteY1" fmla="*/ 2091847 h 2091847"/>
                  <a:gd name="connsiteX2" fmla="*/ 1039660 w 1741118"/>
                  <a:gd name="connsiteY2" fmla="*/ 1503123 h 2091847"/>
                  <a:gd name="connsiteX3" fmla="*/ 1741118 w 1741118"/>
                  <a:gd name="connsiteY3" fmla="*/ 1503123 h 2091847"/>
                  <a:gd name="connsiteX4" fmla="*/ 1114817 w 1741118"/>
                  <a:gd name="connsiteY4" fmla="*/ 876822 h 2091847"/>
                  <a:gd name="connsiteX5" fmla="*/ 1490597 w 1741118"/>
                  <a:gd name="connsiteY5" fmla="*/ 876822 h 2091847"/>
                  <a:gd name="connsiteX6" fmla="*/ 1077238 w 1741118"/>
                  <a:gd name="connsiteY6" fmla="*/ 463463 h 2091847"/>
                  <a:gd name="connsiteX7" fmla="*/ 1315233 w 1741118"/>
                  <a:gd name="connsiteY7" fmla="*/ 463463 h 2091847"/>
                  <a:gd name="connsiteX8" fmla="*/ 851770 w 1741118"/>
                  <a:gd name="connsiteY8" fmla="*/ 0 h 2091847"/>
                  <a:gd name="connsiteX9" fmla="*/ 363255 w 1741118"/>
                  <a:gd name="connsiteY9" fmla="*/ 488515 h 2091847"/>
                  <a:gd name="connsiteX10" fmla="*/ 626301 w 1741118"/>
                  <a:gd name="connsiteY10" fmla="*/ 488515 h 2091847"/>
                  <a:gd name="connsiteX11" fmla="*/ 250521 w 1741118"/>
                  <a:gd name="connsiteY11" fmla="*/ 864295 h 2091847"/>
                  <a:gd name="connsiteX12" fmla="*/ 588723 w 1741118"/>
                  <a:gd name="connsiteY12" fmla="*/ 864295 h 2091847"/>
                  <a:gd name="connsiteX13" fmla="*/ 0 w 1741118"/>
                  <a:gd name="connsiteY13" fmla="*/ 1453018 h 2091847"/>
                  <a:gd name="connsiteX14" fmla="*/ 601249 w 1741118"/>
                  <a:gd name="connsiteY14" fmla="*/ 1453018 h 2091847"/>
                  <a:gd name="connsiteX15" fmla="*/ 563671 w 1741118"/>
                  <a:gd name="connsiteY15" fmla="*/ 2091847 h 2091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41118" h="2091847">
                    <a:moveTo>
                      <a:pt x="563671" y="2091847"/>
                    </a:moveTo>
                    <a:lnTo>
                      <a:pt x="1039660" y="2091847"/>
                    </a:lnTo>
                    <a:lnTo>
                      <a:pt x="1039660" y="1503123"/>
                    </a:lnTo>
                    <a:lnTo>
                      <a:pt x="1741118" y="1503123"/>
                    </a:lnTo>
                    <a:lnTo>
                      <a:pt x="1114817" y="876822"/>
                    </a:lnTo>
                    <a:lnTo>
                      <a:pt x="1490597" y="876822"/>
                    </a:lnTo>
                    <a:lnTo>
                      <a:pt x="1077238" y="463463"/>
                    </a:lnTo>
                    <a:lnTo>
                      <a:pt x="1315233" y="463463"/>
                    </a:lnTo>
                    <a:lnTo>
                      <a:pt x="851770" y="0"/>
                    </a:lnTo>
                    <a:lnTo>
                      <a:pt x="363255" y="488515"/>
                    </a:lnTo>
                    <a:lnTo>
                      <a:pt x="626301" y="488515"/>
                    </a:lnTo>
                    <a:lnTo>
                      <a:pt x="250521" y="864295"/>
                    </a:lnTo>
                    <a:lnTo>
                      <a:pt x="588723" y="864295"/>
                    </a:lnTo>
                    <a:lnTo>
                      <a:pt x="0" y="1453018"/>
                    </a:lnTo>
                    <a:lnTo>
                      <a:pt x="601249" y="1453018"/>
                    </a:lnTo>
                    <a:lnTo>
                      <a:pt x="563671" y="2091847"/>
                    </a:lnTo>
                    <a:close/>
                  </a:path>
                </a:pathLst>
              </a:cu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528" name="Ellipse 527"/>
              <p:cNvSpPr/>
              <p:nvPr/>
            </p:nvSpPr>
            <p:spPr>
              <a:xfrm>
                <a:off x="3378554" y="790165"/>
                <a:ext cx="665261" cy="846383"/>
              </a:xfrm>
              <a:prstGeom prst="ellipse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529" name="Rechteck 528"/>
              <p:cNvSpPr/>
              <p:nvPr/>
            </p:nvSpPr>
            <p:spPr>
              <a:xfrm>
                <a:off x="3632490" y="1569873"/>
                <a:ext cx="147917" cy="326477"/>
              </a:xfrm>
              <a:prstGeom prst="rect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</p:grpSp>
        <p:grpSp>
          <p:nvGrpSpPr>
            <p:cNvPr id="511" name="Gruppieren 510"/>
            <p:cNvGrpSpPr/>
            <p:nvPr/>
          </p:nvGrpSpPr>
          <p:grpSpPr>
            <a:xfrm>
              <a:off x="6283448" y="2128836"/>
              <a:ext cx="434436" cy="184844"/>
              <a:chOff x="4437625" y="875728"/>
              <a:chExt cx="1924142" cy="818684"/>
            </a:xfrm>
          </p:grpSpPr>
          <p:grpSp>
            <p:nvGrpSpPr>
              <p:cNvPr id="512" name="Gruppieren 511"/>
              <p:cNvGrpSpPr/>
              <p:nvPr/>
            </p:nvGrpSpPr>
            <p:grpSpPr>
              <a:xfrm>
                <a:off x="5956877" y="875728"/>
                <a:ext cx="404890" cy="575476"/>
                <a:chOff x="5199353" y="319437"/>
                <a:chExt cx="970941" cy="1380012"/>
              </a:xfrm>
            </p:grpSpPr>
            <p:sp>
              <p:nvSpPr>
                <p:cNvPr id="525" name="Ellipse 524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526" name="Freihandform 525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  <p:grpSp>
            <p:nvGrpSpPr>
              <p:cNvPr id="513" name="Gruppieren 512"/>
              <p:cNvGrpSpPr/>
              <p:nvPr/>
            </p:nvGrpSpPr>
            <p:grpSpPr>
              <a:xfrm>
                <a:off x="4437625" y="883706"/>
                <a:ext cx="404890" cy="575476"/>
                <a:chOff x="5199353" y="319437"/>
                <a:chExt cx="970941" cy="1380012"/>
              </a:xfrm>
            </p:grpSpPr>
            <p:sp>
              <p:nvSpPr>
                <p:cNvPr id="523" name="Ellipse 522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524" name="Freihandform 523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  <p:grpSp>
            <p:nvGrpSpPr>
              <p:cNvPr id="514" name="Gruppieren 513"/>
              <p:cNvGrpSpPr/>
              <p:nvPr/>
            </p:nvGrpSpPr>
            <p:grpSpPr>
              <a:xfrm>
                <a:off x="4789253" y="928511"/>
                <a:ext cx="466895" cy="663604"/>
                <a:chOff x="5199353" y="319437"/>
                <a:chExt cx="970941" cy="1380012"/>
              </a:xfrm>
            </p:grpSpPr>
            <p:sp>
              <p:nvSpPr>
                <p:cNvPr id="521" name="Ellipse 520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522" name="Freihandform 521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  <p:grpSp>
            <p:nvGrpSpPr>
              <p:cNvPr id="515" name="Gruppieren 514"/>
              <p:cNvGrpSpPr/>
              <p:nvPr/>
            </p:nvGrpSpPr>
            <p:grpSpPr>
              <a:xfrm>
                <a:off x="5592005" y="928511"/>
                <a:ext cx="466895" cy="663604"/>
                <a:chOff x="5199353" y="319437"/>
                <a:chExt cx="970941" cy="1380012"/>
              </a:xfrm>
            </p:grpSpPr>
            <p:sp>
              <p:nvSpPr>
                <p:cNvPr id="519" name="Ellipse 518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520" name="Freihandform 519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  <p:grpSp>
            <p:nvGrpSpPr>
              <p:cNvPr id="516" name="Gruppieren 515"/>
              <p:cNvGrpSpPr/>
              <p:nvPr/>
            </p:nvGrpSpPr>
            <p:grpSpPr>
              <a:xfrm>
                <a:off x="5199353" y="997617"/>
                <a:ext cx="490247" cy="696795"/>
                <a:chOff x="5199353" y="319437"/>
                <a:chExt cx="970941" cy="1380012"/>
              </a:xfrm>
            </p:grpSpPr>
            <p:sp>
              <p:nvSpPr>
                <p:cNvPr id="517" name="Ellipse 516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518" name="Freihandform 517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</p:grpSp>
      </p:grpSp>
      <p:grpSp>
        <p:nvGrpSpPr>
          <p:cNvPr id="539" name="Gruppieren 538"/>
          <p:cNvGrpSpPr/>
          <p:nvPr/>
        </p:nvGrpSpPr>
        <p:grpSpPr>
          <a:xfrm>
            <a:off x="8818941" y="3988686"/>
            <a:ext cx="434436" cy="813383"/>
            <a:chOff x="6283448" y="1500297"/>
            <a:chExt cx="434436" cy="813383"/>
          </a:xfrm>
        </p:grpSpPr>
        <p:grpSp>
          <p:nvGrpSpPr>
            <p:cNvPr id="540" name="Gruppieren 539"/>
            <p:cNvGrpSpPr/>
            <p:nvPr/>
          </p:nvGrpSpPr>
          <p:grpSpPr>
            <a:xfrm>
              <a:off x="6381516" y="1500297"/>
              <a:ext cx="281839" cy="253585"/>
              <a:chOff x="6584644" y="2552239"/>
              <a:chExt cx="916823" cy="824912"/>
            </a:xfrm>
            <a:solidFill>
              <a:schemeClr val="bg1">
                <a:lumMod val="85000"/>
              </a:schemeClr>
            </a:solidFill>
          </p:grpSpPr>
          <p:sp>
            <p:nvSpPr>
              <p:cNvPr id="736" name="Abgerundetes Rechteck 735">
                <a:extLst>
                  <a:ext uri="{FF2B5EF4-FFF2-40B4-BE49-F238E27FC236}">
                    <a16:creationId xmlns:a16="http://schemas.microsoft.com/office/drawing/2014/main" id="{DCFDF812-3FE8-49D6-7224-A91E7C008AD2}"/>
                  </a:ext>
                </a:extLst>
              </p:cNvPr>
              <p:cNvSpPr/>
              <p:nvPr/>
            </p:nvSpPr>
            <p:spPr>
              <a:xfrm>
                <a:off x="6660857" y="2734021"/>
                <a:ext cx="762126" cy="55875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737" name="Rechteck 736">
                <a:extLst>
                  <a:ext uri="{FF2B5EF4-FFF2-40B4-BE49-F238E27FC236}">
                    <a16:creationId xmlns:a16="http://schemas.microsoft.com/office/drawing/2014/main" id="{A67EEE7D-B23B-AC65-E56E-12D58F81276B}"/>
                  </a:ext>
                </a:extLst>
              </p:cNvPr>
              <p:cNvSpPr/>
              <p:nvPr/>
            </p:nvSpPr>
            <p:spPr>
              <a:xfrm>
                <a:off x="6584644" y="2944870"/>
                <a:ext cx="152425" cy="1370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738" name="Dreieck 139">
                <a:extLst>
                  <a:ext uri="{FF2B5EF4-FFF2-40B4-BE49-F238E27FC236}">
                    <a16:creationId xmlns:a16="http://schemas.microsoft.com/office/drawing/2014/main" id="{AD1B606B-C410-CE73-F3CE-F5EC722DE9DF}"/>
                  </a:ext>
                </a:extLst>
              </p:cNvPr>
              <p:cNvSpPr/>
              <p:nvPr/>
            </p:nvSpPr>
            <p:spPr>
              <a:xfrm rot="20601299">
                <a:off x="6742983" y="2639933"/>
                <a:ext cx="172210" cy="2530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739" name="Rechteck 738">
                <a:extLst>
                  <a:ext uri="{FF2B5EF4-FFF2-40B4-BE49-F238E27FC236}">
                    <a16:creationId xmlns:a16="http://schemas.microsoft.com/office/drawing/2014/main" id="{E64EFB8C-BF31-E44F-D0D5-7191984CD316}"/>
                  </a:ext>
                </a:extLst>
              </p:cNvPr>
              <p:cNvSpPr/>
              <p:nvPr/>
            </p:nvSpPr>
            <p:spPr>
              <a:xfrm>
                <a:off x="6833604" y="3197049"/>
                <a:ext cx="108945" cy="1801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740" name="Rechteck 739">
                <a:extLst>
                  <a:ext uri="{FF2B5EF4-FFF2-40B4-BE49-F238E27FC236}">
                    <a16:creationId xmlns:a16="http://schemas.microsoft.com/office/drawing/2014/main" id="{72D21934-5C80-8833-F130-57BDBA4DF5AD}"/>
                  </a:ext>
                </a:extLst>
              </p:cNvPr>
              <p:cNvSpPr/>
              <p:nvPr/>
            </p:nvSpPr>
            <p:spPr>
              <a:xfrm>
                <a:off x="7153104" y="3197049"/>
                <a:ext cx="108945" cy="1801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741" name="Bogen 740">
                <a:extLst>
                  <a:ext uri="{FF2B5EF4-FFF2-40B4-BE49-F238E27FC236}">
                    <a16:creationId xmlns:a16="http://schemas.microsoft.com/office/drawing/2014/main" id="{6B4EA2B6-66C8-A096-B7F8-35AE47396600}"/>
                  </a:ext>
                </a:extLst>
              </p:cNvPr>
              <p:cNvSpPr/>
              <p:nvPr/>
            </p:nvSpPr>
            <p:spPr>
              <a:xfrm flipV="1">
                <a:off x="7266614" y="2821686"/>
                <a:ext cx="234853" cy="200069"/>
              </a:xfrm>
              <a:prstGeom prst="arc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cxnSp>
            <p:nvCxnSpPr>
              <p:cNvPr id="742" name="Gerade Verbindung 143">
                <a:extLst>
                  <a:ext uri="{FF2B5EF4-FFF2-40B4-BE49-F238E27FC236}">
                    <a16:creationId xmlns:a16="http://schemas.microsoft.com/office/drawing/2014/main" id="{DBEEFF7E-96D9-4477-ADAE-5E0A2F07178D}"/>
                  </a:ext>
                </a:extLst>
              </p:cNvPr>
              <p:cNvCxnSpPr/>
              <p:nvPr/>
            </p:nvCxnSpPr>
            <p:spPr>
              <a:xfrm>
                <a:off x="6942549" y="2889957"/>
                <a:ext cx="202130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3" name="Oval 144">
                <a:extLst>
                  <a:ext uri="{FF2B5EF4-FFF2-40B4-BE49-F238E27FC236}">
                    <a16:creationId xmlns:a16="http://schemas.microsoft.com/office/drawing/2014/main" id="{C59FAD06-1F38-4424-35FD-292DFEA64C88}"/>
                  </a:ext>
                </a:extLst>
              </p:cNvPr>
              <p:cNvSpPr/>
              <p:nvPr/>
            </p:nvSpPr>
            <p:spPr>
              <a:xfrm>
                <a:off x="6974356" y="2647859"/>
                <a:ext cx="174091" cy="164131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744" name="Oval 145">
                <a:extLst>
                  <a:ext uri="{FF2B5EF4-FFF2-40B4-BE49-F238E27FC236}">
                    <a16:creationId xmlns:a16="http://schemas.microsoft.com/office/drawing/2014/main" id="{802E78FA-1E0A-3D30-C2F2-A70ECABD7239}"/>
                  </a:ext>
                </a:extLst>
              </p:cNvPr>
              <p:cNvSpPr/>
              <p:nvPr/>
            </p:nvSpPr>
            <p:spPr>
              <a:xfrm>
                <a:off x="7036396" y="2552239"/>
                <a:ext cx="174091" cy="164131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</p:grpSp>
        <p:grpSp>
          <p:nvGrpSpPr>
            <p:cNvPr id="541" name="Gruppieren 540"/>
            <p:cNvGrpSpPr/>
            <p:nvPr/>
          </p:nvGrpSpPr>
          <p:grpSpPr>
            <a:xfrm>
              <a:off x="6328705" y="1805931"/>
              <a:ext cx="336146" cy="246154"/>
              <a:chOff x="2522631" y="790165"/>
              <a:chExt cx="1521184" cy="1113938"/>
            </a:xfrm>
            <a:solidFill>
              <a:schemeClr val="bg1">
                <a:lumMod val="85000"/>
              </a:schemeClr>
            </a:solidFill>
          </p:grpSpPr>
          <p:sp>
            <p:nvSpPr>
              <p:cNvPr id="733" name="Freihandform 732"/>
              <p:cNvSpPr/>
              <p:nvPr/>
            </p:nvSpPr>
            <p:spPr>
              <a:xfrm>
                <a:off x="2522631" y="895167"/>
                <a:ext cx="839773" cy="1008936"/>
              </a:xfrm>
              <a:custGeom>
                <a:avLst/>
                <a:gdLst>
                  <a:gd name="connsiteX0" fmla="*/ 563671 w 1741118"/>
                  <a:gd name="connsiteY0" fmla="*/ 2091847 h 2091847"/>
                  <a:gd name="connsiteX1" fmla="*/ 1039660 w 1741118"/>
                  <a:gd name="connsiteY1" fmla="*/ 2091847 h 2091847"/>
                  <a:gd name="connsiteX2" fmla="*/ 1039660 w 1741118"/>
                  <a:gd name="connsiteY2" fmla="*/ 1503123 h 2091847"/>
                  <a:gd name="connsiteX3" fmla="*/ 1741118 w 1741118"/>
                  <a:gd name="connsiteY3" fmla="*/ 1503123 h 2091847"/>
                  <a:gd name="connsiteX4" fmla="*/ 1114817 w 1741118"/>
                  <a:gd name="connsiteY4" fmla="*/ 876822 h 2091847"/>
                  <a:gd name="connsiteX5" fmla="*/ 1490597 w 1741118"/>
                  <a:gd name="connsiteY5" fmla="*/ 876822 h 2091847"/>
                  <a:gd name="connsiteX6" fmla="*/ 1077238 w 1741118"/>
                  <a:gd name="connsiteY6" fmla="*/ 463463 h 2091847"/>
                  <a:gd name="connsiteX7" fmla="*/ 1315233 w 1741118"/>
                  <a:gd name="connsiteY7" fmla="*/ 463463 h 2091847"/>
                  <a:gd name="connsiteX8" fmla="*/ 851770 w 1741118"/>
                  <a:gd name="connsiteY8" fmla="*/ 0 h 2091847"/>
                  <a:gd name="connsiteX9" fmla="*/ 363255 w 1741118"/>
                  <a:gd name="connsiteY9" fmla="*/ 488515 h 2091847"/>
                  <a:gd name="connsiteX10" fmla="*/ 626301 w 1741118"/>
                  <a:gd name="connsiteY10" fmla="*/ 488515 h 2091847"/>
                  <a:gd name="connsiteX11" fmla="*/ 250521 w 1741118"/>
                  <a:gd name="connsiteY11" fmla="*/ 864295 h 2091847"/>
                  <a:gd name="connsiteX12" fmla="*/ 588723 w 1741118"/>
                  <a:gd name="connsiteY12" fmla="*/ 864295 h 2091847"/>
                  <a:gd name="connsiteX13" fmla="*/ 0 w 1741118"/>
                  <a:gd name="connsiteY13" fmla="*/ 1453018 h 2091847"/>
                  <a:gd name="connsiteX14" fmla="*/ 601249 w 1741118"/>
                  <a:gd name="connsiteY14" fmla="*/ 1453018 h 2091847"/>
                  <a:gd name="connsiteX15" fmla="*/ 563671 w 1741118"/>
                  <a:gd name="connsiteY15" fmla="*/ 2091847 h 2091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41118" h="2091847">
                    <a:moveTo>
                      <a:pt x="563671" y="2091847"/>
                    </a:moveTo>
                    <a:lnTo>
                      <a:pt x="1039660" y="2091847"/>
                    </a:lnTo>
                    <a:lnTo>
                      <a:pt x="1039660" y="1503123"/>
                    </a:lnTo>
                    <a:lnTo>
                      <a:pt x="1741118" y="1503123"/>
                    </a:lnTo>
                    <a:lnTo>
                      <a:pt x="1114817" y="876822"/>
                    </a:lnTo>
                    <a:lnTo>
                      <a:pt x="1490597" y="876822"/>
                    </a:lnTo>
                    <a:lnTo>
                      <a:pt x="1077238" y="463463"/>
                    </a:lnTo>
                    <a:lnTo>
                      <a:pt x="1315233" y="463463"/>
                    </a:lnTo>
                    <a:lnTo>
                      <a:pt x="851770" y="0"/>
                    </a:lnTo>
                    <a:lnTo>
                      <a:pt x="363255" y="488515"/>
                    </a:lnTo>
                    <a:lnTo>
                      <a:pt x="626301" y="488515"/>
                    </a:lnTo>
                    <a:lnTo>
                      <a:pt x="250521" y="864295"/>
                    </a:lnTo>
                    <a:lnTo>
                      <a:pt x="588723" y="864295"/>
                    </a:lnTo>
                    <a:lnTo>
                      <a:pt x="0" y="1453018"/>
                    </a:lnTo>
                    <a:lnTo>
                      <a:pt x="601249" y="1453018"/>
                    </a:lnTo>
                    <a:lnTo>
                      <a:pt x="563671" y="2091847"/>
                    </a:lnTo>
                    <a:close/>
                  </a:path>
                </a:pathLst>
              </a:cu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734" name="Ellipse 733"/>
              <p:cNvSpPr/>
              <p:nvPr/>
            </p:nvSpPr>
            <p:spPr>
              <a:xfrm>
                <a:off x="3378554" y="790165"/>
                <a:ext cx="665261" cy="846383"/>
              </a:xfrm>
              <a:prstGeom prst="ellipse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735" name="Rechteck 734"/>
              <p:cNvSpPr/>
              <p:nvPr/>
            </p:nvSpPr>
            <p:spPr>
              <a:xfrm>
                <a:off x="3632490" y="1569873"/>
                <a:ext cx="147917" cy="326477"/>
              </a:xfrm>
              <a:prstGeom prst="rect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</p:grpSp>
        <p:grpSp>
          <p:nvGrpSpPr>
            <p:cNvPr id="542" name="Gruppieren 541"/>
            <p:cNvGrpSpPr/>
            <p:nvPr/>
          </p:nvGrpSpPr>
          <p:grpSpPr>
            <a:xfrm>
              <a:off x="6283448" y="2128836"/>
              <a:ext cx="434436" cy="184844"/>
              <a:chOff x="4437625" y="875728"/>
              <a:chExt cx="1924142" cy="818684"/>
            </a:xfrm>
          </p:grpSpPr>
          <p:grpSp>
            <p:nvGrpSpPr>
              <p:cNvPr id="543" name="Gruppieren 542"/>
              <p:cNvGrpSpPr/>
              <p:nvPr/>
            </p:nvGrpSpPr>
            <p:grpSpPr>
              <a:xfrm>
                <a:off x="5956877" y="875728"/>
                <a:ext cx="404890" cy="575476"/>
                <a:chOff x="5199353" y="319437"/>
                <a:chExt cx="970941" cy="1380012"/>
              </a:xfrm>
            </p:grpSpPr>
            <p:sp>
              <p:nvSpPr>
                <p:cNvPr id="731" name="Ellipse 730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732" name="Freihandform 731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  <p:grpSp>
            <p:nvGrpSpPr>
              <p:cNvPr id="544" name="Gruppieren 543"/>
              <p:cNvGrpSpPr/>
              <p:nvPr/>
            </p:nvGrpSpPr>
            <p:grpSpPr>
              <a:xfrm>
                <a:off x="4437625" y="883706"/>
                <a:ext cx="404890" cy="575476"/>
                <a:chOff x="5199353" y="319437"/>
                <a:chExt cx="970941" cy="1380012"/>
              </a:xfrm>
            </p:grpSpPr>
            <p:sp>
              <p:nvSpPr>
                <p:cNvPr id="729" name="Ellipse 728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730" name="Freihandform 729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  <p:grpSp>
            <p:nvGrpSpPr>
              <p:cNvPr id="545" name="Gruppieren 544"/>
              <p:cNvGrpSpPr/>
              <p:nvPr/>
            </p:nvGrpSpPr>
            <p:grpSpPr>
              <a:xfrm>
                <a:off x="4789253" y="928511"/>
                <a:ext cx="466895" cy="663604"/>
                <a:chOff x="5199353" y="319437"/>
                <a:chExt cx="970941" cy="1380012"/>
              </a:xfrm>
            </p:grpSpPr>
            <p:sp>
              <p:nvSpPr>
                <p:cNvPr id="727" name="Ellipse 726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728" name="Freihandform 727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  <p:grpSp>
            <p:nvGrpSpPr>
              <p:cNvPr id="546" name="Gruppieren 545"/>
              <p:cNvGrpSpPr/>
              <p:nvPr/>
            </p:nvGrpSpPr>
            <p:grpSpPr>
              <a:xfrm>
                <a:off x="5592005" y="928511"/>
                <a:ext cx="466895" cy="663604"/>
                <a:chOff x="5199353" y="319437"/>
                <a:chExt cx="970941" cy="1380012"/>
              </a:xfrm>
            </p:grpSpPr>
            <p:sp>
              <p:nvSpPr>
                <p:cNvPr id="725" name="Ellipse 724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726" name="Freihandform 725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  <p:grpSp>
            <p:nvGrpSpPr>
              <p:cNvPr id="722" name="Gruppieren 721"/>
              <p:cNvGrpSpPr/>
              <p:nvPr/>
            </p:nvGrpSpPr>
            <p:grpSpPr>
              <a:xfrm>
                <a:off x="5199353" y="997617"/>
                <a:ext cx="490247" cy="696795"/>
                <a:chOff x="5199353" y="319437"/>
                <a:chExt cx="970941" cy="1380012"/>
              </a:xfrm>
            </p:grpSpPr>
            <p:sp>
              <p:nvSpPr>
                <p:cNvPr id="723" name="Ellipse 722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724" name="Freihandform 723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</p:grpSp>
      </p:grpSp>
      <p:grpSp>
        <p:nvGrpSpPr>
          <p:cNvPr id="745" name="Gruppieren 744"/>
          <p:cNvGrpSpPr/>
          <p:nvPr/>
        </p:nvGrpSpPr>
        <p:grpSpPr>
          <a:xfrm>
            <a:off x="7888559" y="4750668"/>
            <a:ext cx="434436" cy="813383"/>
            <a:chOff x="6283448" y="1500297"/>
            <a:chExt cx="434436" cy="813383"/>
          </a:xfrm>
        </p:grpSpPr>
        <p:grpSp>
          <p:nvGrpSpPr>
            <p:cNvPr id="746" name="Gruppieren 745"/>
            <p:cNvGrpSpPr/>
            <p:nvPr/>
          </p:nvGrpSpPr>
          <p:grpSpPr>
            <a:xfrm>
              <a:off x="6381516" y="1500297"/>
              <a:ext cx="281839" cy="253585"/>
              <a:chOff x="6584644" y="2552239"/>
              <a:chExt cx="916823" cy="824912"/>
            </a:xfrm>
            <a:solidFill>
              <a:schemeClr val="bg1">
                <a:lumMod val="85000"/>
              </a:schemeClr>
            </a:solidFill>
          </p:grpSpPr>
          <p:sp>
            <p:nvSpPr>
              <p:cNvPr id="951" name="Abgerundetes Rechteck 950">
                <a:extLst>
                  <a:ext uri="{FF2B5EF4-FFF2-40B4-BE49-F238E27FC236}">
                    <a16:creationId xmlns:a16="http://schemas.microsoft.com/office/drawing/2014/main" id="{DCFDF812-3FE8-49D6-7224-A91E7C008AD2}"/>
                  </a:ext>
                </a:extLst>
              </p:cNvPr>
              <p:cNvSpPr/>
              <p:nvPr/>
            </p:nvSpPr>
            <p:spPr>
              <a:xfrm>
                <a:off x="6660857" y="2734021"/>
                <a:ext cx="762126" cy="55875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952" name="Rechteck 951">
                <a:extLst>
                  <a:ext uri="{FF2B5EF4-FFF2-40B4-BE49-F238E27FC236}">
                    <a16:creationId xmlns:a16="http://schemas.microsoft.com/office/drawing/2014/main" id="{A67EEE7D-B23B-AC65-E56E-12D58F81276B}"/>
                  </a:ext>
                </a:extLst>
              </p:cNvPr>
              <p:cNvSpPr/>
              <p:nvPr/>
            </p:nvSpPr>
            <p:spPr>
              <a:xfrm>
                <a:off x="6584644" y="2944870"/>
                <a:ext cx="152425" cy="1370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953" name="Dreieck 139">
                <a:extLst>
                  <a:ext uri="{FF2B5EF4-FFF2-40B4-BE49-F238E27FC236}">
                    <a16:creationId xmlns:a16="http://schemas.microsoft.com/office/drawing/2014/main" id="{AD1B606B-C410-CE73-F3CE-F5EC722DE9DF}"/>
                  </a:ext>
                </a:extLst>
              </p:cNvPr>
              <p:cNvSpPr/>
              <p:nvPr/>
            </p:nvSpPr>
            <p:spPr>
              <a:xfrm rot="20601299">
                <a:off x="6742983" y="2639933"/>
                <a:ext cx="172210" cy="2530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954" name="Rechteck 953">
                <a:extLst>
                  <a:ext uri="{FF2B5EF4-FFF2-40B4-BE49-F238E27FC236}">
                    <a16:creationId xmlns:a16="http://schemas.microsoft.com/office/drawing/2014/main" id="{E64EFB8C-BF31-E44F-D0D5-7191984CD316}"/>
                  </a:ext>
                </a:extLst>
              </p:cNvPr>
              <p:cNvSpPr/>
              <p:nvPr/>
            </p:nvSpPr>
            <p:spPr>
              <a:xfrm>
                <a:off x="6833604" y="3197049"/>
                <a:ext cx="108945" cy="1801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955" name="Rechteck 954">
                <a:extLst>
                  <a:ext uri="{FF2B5EF4-FFF2-40B4-BE49-F238E27FC236}">
                    <a16:creationId xmlns:a16="http://schemas.microsoft.com/office/drawing/2014/main" id="{72D21934-5C80-8833-F130-57BDBA4DF5AD}"/>
                  </a:ext>
                </a:extLst>
              </p:cNvPr>
              <p:cNvSpPr/>
              <p:nvPr/>
            </p:nvSpPr>
            <p:spPr>
              <a:xfrm>
                <a:off x="7153104" y="3197049"/>
                <a:ext cx="108945" cy="1801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956" name="Bogen 955">
                <a:extLst>
                  <a:ext uri="{FF2B5EF4-FFF2-40B4-BE49-F238E27FC236}">
                    <a16:creationId xmlns:a16="http://schemas.microsoft.com/office/drawing/2014/main" id="{6B4EA2B6-66C8-A096-B7F8-35AE47396600}"/>
                  </a:ext>
                </a:extLst>
              </p:cNvPr>
              <p:cNvSpPr/>
              <p:nvPr/>
            </p:nvSpPr>
            <p:spPr>
              <a:xfrm flipV="1">
                <a:off x="7266614" y="2821686"/>
                <a:ext cx="234853" cy="200069"/>
              </a:xfrm>
              <a:prstGeom prst="arc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cxnSp>
            <p:nvCxnSpPr>
              <p:cNvPr id="957" name="Gerade Verbindung 143">
                <a:extLst>
                  <a:ext uri="{FF2B5EF4-FFF2-40B4-BE49-F238E27FC236}">
                    <a16:creationId xmlns:a16="http://schemas.microsoft.com/office/drawing/2014/main" id="{DBEEFF7E-96D9-4477-ADAE-5E0A2F07178D}"/>
                  </a:ext>
                </a:extLst>
              </p:cNvPr>
              <p:cNvCxnSpPr/>
              <p:nvPr/>
            </p:nvCxnSpPr>
            <p:spPr>
              <a:xfrm>
                <a:off x="6942549" y="2889957"/>
                <a:ext cx="202130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8" name="Oval 144">
                <a:extLst>
                  <a:ext uri="{FF2B5EF4-FFF2-40B4-BE49-F238E27FC236}">
                    <a16:creationId xmlns:a16="http://schemas.microsoft.com/office/drawing/2014/main" id="{C59FAD06-1F38-4424-35FD-292DFEA64C88}"/>
                  </a:ext>
                </a:extLst>
              </p:cNvPr>
              <p:cNvSpPr/>
              <p:nvPr/>
            </p:nvSpPr>
            <p:spPr>
              <a:xfrm>
                <a:off x="6974356" y="2647859"/>
                <a:ext cx="174091" cy="164131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959" name="Oval 145">
                <a:extLst>
                  <a:ext uri="{FF2B5EF4-FFF2-40B4-BE49-F238E27FC236}">
                    <a16:creationId xmlns:a16="http://schemas.microsoft.com/office/drawing/2014/main" id="{802E78FA-1E0A-3D30-C2F2-A70ECABD7239}"/>
                  </a:ext>
                </a:extLst>
              </p:cNvPr>
              <p:cNvSpPr/>
              <p:nvPr/>
            </p:nvSpPr>
            <p:spPr>
              <a:xfrm>
                <a:off x="7036396" y="2552239"/>
                <a:ext cx="174091" cy="164131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</p:grpSp>
        <p:grpSp>
          <p:nvGrpSpPr>
            <p:cNvPr id="747" name="Gruppieren 746"/>
            <p:cNvGrpSpPr/>
            <p:nvPr/>
          </p:nvGrpSpPr>
          <p:grpSpPr>
            <a:xfrm>
              <a:off x="6328705" y="1805931"/>
              <a:ext cx="336146" cy="246154"/>
              <a:chOff x="2522631" y="790165"/>
              <a:chExt cx="1521184" cy="1113938"/>
            </a:xfrm>
            <a:solidFill>
              <a:schemeClr val="bg1">
                <a:lumMod val="85000"/>
              </a:schemeClr>
            </a:solidFill>
          </p:grpSpPr>
          <p:sp>
            <p:nvSpPr>
              <p:cNvPr id="948" name="Freihandform 947"/>
              <p:cNvSpPr/>
              <p:nvPr/>
            </p:nvSpPr>
            <p:spPr>
              <a:xfrm>
                <a:off x="2522631" y="895167"/>
                <a:ext cx="839773" cy="1008936"/>
              </a:xfrm>
              <a:custGeom>
                <a:avLst/>
                <a:gdLst>
                  <a:gd name="connsiteX0" fmla="*/ 563671 w 1741118"/>
                  <a:gd name="connsiteY0" fmla="*/ 2091847 h 2091847"/>
                  <a:gd name="connsiteX1" fmla="*/ 1039660 w 1741118"/>
                  <a:gd name="connsiteY1" fmla="*/ 2091847 h 2091847"/>
                  <a:gd name="connsiteX2" fmla="*/ 1039660 w 1741118"/>
                  <a:gd name="connsiteY2" fmla="*/ 1503123 h 2091847"/>
                  <a:gd name="connsiteX3" fmla="*/ 1741118 w 1741118"/>
                  <a:gd name="connsiteY3" fmla="*/ 1503123 h 2091847"/>
                  <a:gd name="connsiteX4" fmla="*/ 1114817 w 1741118"/>
                  <a:gd name="connsiteY4" fmla="*/ 876822 h 2091847"/>
                  <a:gd name="connsiteX5" fmla="*/ 1490597 w 1741118"/>
                  <a:gd name="connsiteY5" fmla="*/ 876822 h 2091847"/>
                  <a:gd name="connsiteX6" fmla="*/ 1077238 w 1741118"/>
                  <a:gd name="connsiteY6" fmla="*/ 463463 h 2091847"/>
                  <a:gd name="connsiteX7" fmla="*/ 1315233 w 1741118"/>
                  <a:gd name="connsiteY7" fmla="*/ 463463 h 2091847"/>
                  <a:gd name="connsiteX8" fmla="*/ 851770 w 1741118"/>
                  <a:gd name="connsiteY8" fmla="*/ 0 h 2091847"/>
                  <a:gd name="connsiteX9" fmla="*/ 363255 w 1741118"/>
                  <a:gd name="connsiteY9" fmla="*/ 488515 h 2091847"/>
                  <a:gd name="connsiteX10" fmla="*/ 626301 w 1741118"/>
                  <a:gd name="connsiteY10" fmla="*/ 488515 h 2091847"/>
                  <a:gd name="connsiteX11" fmla="*/ 250521 w 1741118"/>
                  <a:gd name="connsiteY11" fmla="*/ 864295 h 2091847"/>
                  <a:gd name="connsiteX12" fmla="*/ 588723 w 1741118"/>
                  <a:gd name="connsiteY12" fmla="*/ 864295 h 2091847"/>
                  <a:gd name="connsiteX13" fmla="*/ 0 w 1741118"/>
                  <a:gd name="connsiteY13" fmla="*/ 1453018 h 2091847"/>
                  <a:gd name="connsiteX14" fmla="*/ 601249 w 1741118"/>
                  <a:gd name="connsiteY14" fmla="*/ 1453018 h 2091847"/>
                  <a:gd name="connsiteX15" fmla="*/ 563671 w 1741118"/>
                  <a:gd name="connsiteY15" fmla="*/ 2091847 h 2091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41118" h="2091847">
                    <a:moveTo>
                      <a:pt x="563671" y="2091847"/>
                    </a:moveTo>
                    <a:lnTo>
                      <a:pt x="1039660" y="2091847"/>
                    </a:lnTo>
                    <a:lnTo>
                      <a:pt x="1039660" y="1503123"/>
                    </a:lnTo>
                    <a:lnTo>
                      <a:pt x="1741118" y="1503123"/>
                    </a:lnTo>
                    <a:lnTo>
                      <a:pt x="1114817" y="876822"/>
                    </a:lnTo>
                    <a:lnTo>
                      <a:pt x="1490597" y="876822"/>
                    </a:lnTo>
                    <a:lnTo>
                      <a:pt x="1077238" y="463463"/>
                    </a:lnTo>
                    <a:lnTo>
                      <a:pt x="1315233" y="463463"/>
                    </a:lnTo>
                    <a:lnTo>
                      <a:pt x="851770" y="0"/>
                    </a:lnTo>
                    <a:lnTo>
                      <a:pt x="363255" y="488515"/>
                    </a:lnTo>
                    <a:lnTo>
                      <a:pt x="626301" y="488515"/>
                    </a:lnTo>
                    <a:lnTo>
                      <a:pt x="250521" y="864295"/>
                    </a:lnTo>
                    <a:lnTo>
                      <a:pt x="588723" y="864295"/>
                    </a:lnTo>
                    <a:lnTo>
                      <a:pt x="0" y="1453018"/>
                    </a:lnTo>
                    <a:lnTo>
                      <a:pt x="601249" y="1453018"/>
                    </a:lnTo>
                    <a:lnTo>
                      <a:pt x="563671" y="2091847"/>
                    </a:lnTo>
                    <a:close/>
                  </a:path>
                </a:pathLst>
              </a:cu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949" name="Ellipse 948"/>
              <p:cNvSpPr/>
              <p:nvPr/>
            </p:nvSpPr>
            <p:spPr>
              <a:xfrm>
                <a:off x="3378554" y="790165"/>
                <a:ext cx="665261" cy="846383"/>
              </a:xfrm>
              <a:prstGeom prst="ellipse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950" name="Rechteck 949"/>
              <p:cNvSpPr/>
              <p:nvPr/>
            </p:nvSpPr>
            <p:spPr>
              <a:xfrm>
                <a:off x="3632490" y="1569873"/>
                <a:ext cx="147917" cy="326477"/>
              </a:xfrm>
              <a:prstGeom prst="rect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</p:grpSp>
        <p:grpSp>
          <p:nvGrpSpPr>
            <p:cNvPr id="748" name="Gruppieren 747"/>
            <p:cNvGrpSpPr/>
            <p:nvPr/>
          </p:nvGrpSpPr>
          <p:grpSpPr>
            <a:xfrm>
              <a:off x="6283448" y="2128836"/>
              <a:ext cx="434436" cy="184844"/>
              <a:chOff x="4437625" y="875728"/>
              <a:chExt cx="1924142" cy="818684"/>
            </a:xfrm>
          </p:grpSpPr>
          <p:grpSp>
            <p:nvGrpSpPr>
              <p:cNvPr id="749" name="Gruppieren 748"/>
              <p:cNvGrpSpPr/>
              <p:nvPr/>
            </p:nvGrpSpPr>
            <p:grpSpPr>
              <a:xfrm>
                <a:off x="5956877" y="875728"/>
                <a:ext cx="404890" cy="575476"/>
                <a:chOff x="5199353" y="319437"/>
                <a:chExt cx="970941" cy="1380012"/>
              </a:xfrm>
            </p:grpSpPr>
            <p:sp>
              <p:nvSpPr>
                <p:cNvPr id="946" name="Ellipse 945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947" name="Freihandform 946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  <p:grpSp>
            <p:nvGrpSpPr>
              <p:cNvPr id="750" name="Gruppieren 749"/>
              <p:cNvGrpSpPr/>
              <p:nvPr/>
            </p:nvGrpSpPr>
            <p:grpSpPr>
              <a:xfrm>
                <a:off x="4437625" y="883706"/>
                <a:ext cx="404890" cy="575476"/>
                <a:chOff x="5199353" y="319437"/>
                <a:chExt cx="970941" cy="1380012"/>
              </a:xfrm>
            </p:grpSpPr>
            <p:sp>
              <p:nvSpPr>
                <p:cNvPr id="944" name="Ellipse 943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945" name="Freihandform 944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  <p:grpSp>
            <p:nvGrpSpPr>
              <p:cNvPr id="751" name="Gruppieren 750"/>
              <p:cNvGrpSpPr/>
              <p:nvPr/>
            </p:nvGrpSpPr>
            <p:grpSpPr>
              <a:xfrm>
                <a:off x="4789253" y="928511"/>
                <a:ext cx="466895" cy="663604"/>
                <a:chOff x="5199353" y="319437"/>
                <a:chExt cx="970941" cy="1380012"/>
              </a:xfrm>
            </p:grpSpPr>
            <p:sp>
              <p:nvSpPr>
                <p:cNvPr id="942" name="Ellipse 941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943" name="Freihandform 942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  <p:grpSp>
            <p:nvGrpSpPr>
              <p:cNvPr id="752" name="Gruppieren 751"/>
              <p:cNvGrpSpPr/>
              <p:nvPr/>
            </p:nvGrpSpPr>
            <p:grpSpPr>
              <a:xfrm>
                <a:off x="5592005" y="928511"/>
                <a:ext cx="466895" cy="663604"/>
                <a:chOff x="5199353" y="319437"/>
                <a:chExt cx="970941" cy="1380012"/>
              </a:xfrm>
            </p:grpSpPr>
            <p:sp>
              <p:nvSpPr>
                <p:cNvPr id="756" name="Ellipse 755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941" name="Freihandform 940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  <p:grpSp>
            <p:nvGrpSpPr>
              <p:cNvPr id="753" name="Gruppieren 752"/>
              <p:cNvGrpSpPr/>
              <p:nvPr/>
            </p:nvGrpSpPr>
            <p:grpSpPr>
              <a:xfrm>
                <a:off x="5199353" y="997617"/>
                <a:ext cx="490247" cy="696795"/>
                <a:chOff x="5199353" y="319437"/>
                <a:chExt cx="970941" cy="1380012"/>
              </a:xfrm>
            </p:grpSpPr>
            <p:sp>
              <p:nvSpPr>
                <p:cNvPr id="754" name="Ellipse 753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755" name="Freihandform 754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</p:grpSp>
      </p:grpSp>
      <p:grpSp>
        <p:nvGrpSpPr>
          <p:cNvPr id="960" name="Gruppieren 959"/>
          <p:cNvGrpSpPr/>
          <p:nvPr/>
        </p:nvGrpSpPr>
        <p:grpSpPr>
          <a:xfrm>
            <a:off x="6873390" y="4712791"/>
            <a:ext cx="434436" cy="813383"/>
            <a:chOff x="6283448" y="1500297"/>
            <a:chExt cx="434436" cy="813383"/>
          </a:xfrm>
        </p:grpSpPr>
        <p:grpSp>
          <p:nvGrpSpPr>
            <p:cNvPr id="961" name="Gruppieren 960"/>
            <p:cNvGrpSpPr/>
            <p:nvPr/>
          </p:nvGrpSpPr>
          <p:grpSpPr>
            <a:xfrm>
              <a:off x="6381516" y="1500297"/>
              <a:ext cx="281839" cy="253585"/>
              <a:chOff x="6584644" y="2552239"/>
              <a:chExt cx="916823" cy="824912"/>
            </a:xfrm>
            <a:solidFill>
              <a:schemeClr val="bg1">
                <a:lumMod val="85000"/>
              </a:schemeClr>
            </a:solidFill>
          </p:grpSpPr>
          <p:sp>
            <p:nvSpPr>
              <p:cNvPr id="982" name="Abgerundetes Rechteck 981">
                <a:extLst>
                  <a:ext uri="{FF2B5EF4-FFF2-40B4-BE49-F238E27FC236}">
                    <a16:creationId xmlns:a16="http://schemas.microsoft.com/office/drawing/2014/main" id="{DCFDF812-3FE8-49D6-7224-A91E7C008AD2}"/>
                  </a:ext>
                </a:extLst>
              </p:cNvPr>
              <p:cNvSpPr/>
              <p:nvPr/>
            </p:nvSpPr>
            <p:spPr>
              <a:xfrm>
                <a:off x="6660857" y="2734021"/>
                <a:ext cx="762126" cy="55875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983" name="Rechteck 982">
                <a:extLst>
                  <a:ext uri="{FF2B5EF4-FFF2-40B4-BE49-F238E27FC236}">
                    <a16:creationId xmlns:a16="http://schemas.microsoft.com/office/drawing/2014/main" id="{A67EEE7D-B23B-AC65-E56E-12D58F81276B}"/>
                  </a:ext>
                </a:extLst>
              </p:cNvPr>
              <p:cNvSpPr/>
              <p:nvPr/>
            </p:nvSpPr>
            <p:spPr>
              <a:xfrm>
                <a:off x="6584644" y="2944870"/>
                <a:ext cx="152425" cy="1370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984" name="Dreieck 139">
                <a:extLst>
                  <a:ext uri="{FF2B5EF4-FFF2-40B4-BE49-F238E27FC236}">
                    <a16:creationId xmlns:a16="http://schemas.microsoft.com/office/drawing/2014/main" id="{AD1B606B-C410-CE73-F3CE-F5EC722DE9DF}"/>
                  </a:ext>
                </a:extLst>
              </p:cNvPr>
              <p:cNvSpPr/>
              <p:nvPr/>
            </p:nvSpPr>
            <p:spPr>
              <a:xfrm rot="20601299">
                <a:off x="6742983" y="2639933"/>
                <a:ext cx="172210" cy="2530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985" name="Rechteck 984">
                <a:extLst>
                  <a:ext uri="{FF2B5EF4-FFF2-40B4-BE49-F238E27FC236}">
                    <a16:creationId xmlns:a16="http://schemas.microsoft.com/office/drawing/2014/main" id="{E64EFB8C-BF31-E44F-D0D5-7191984CD316}"/>
                  </a:ext>
                </a:extLst>
              </p:cNvPr>
              <p:cNvSpPr/>
              <p:nvPr/>
            </p:nvSpPr>
            <p:spPr>
              <a:xfrm>
                <a:off x="6833604" y="3197049"/>
                <a:ext cx="108945" cy="1801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986" name="Rechteck 985">
                <a:extLst>
                  <a:ext uri="{FF2B5EF4-FFF2-40B4-BE49-F238E27FC236}">
                    <a16:creationId xmlns:a16="http://schemas.microsoft.com/office/drawing/2014/main" id="{72D21934-5C80-8833-F130-57BDBA4DF5AD}"/>
                  </a:ext>
                </a:extLst>
              </p:cNvPr>
              <p:cNvSpPr/>
              <p:nvPr/>
            </p:nvSpPr>
            <p:spPr>
              <a:xfrm>
                <a:off x="7153104" y="3197049"/>
                <a:ext cx="108945" cy="1801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987" name="Bogen 986">
                <a:extLst>
                  <a:ext uri="{FF2B5EF4-FFF2-40B4-BE49-F238E27FC236}">
                    <a16:creationId xmlns:a16="http://schemas.microsoft.com/office/drawing/2014/main" id="{6B4EA2B6-66C8-A096-B7F8-35AE47396600}"/>
                  </a:ext>
                </a:extLst>
              </p:cNvPr>
              <p:cNvSpPr/>
              <p:nvPr/>
            </p:nvSpPr>
            <p:spPr>
              <a:xfrm flipV="1">
                <a:off x="7266614" y="2821686"/>
                <a:ext cx="234853" cy="200069"/>
              </a:xfrm>
              <a:prstGeom prst="arc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cxnSp>
            <p:nvCxnSpPr>
              <p:cNvPr id="988" name="Gerade Verbindung 143">
                <a:extLst>
                  <a:ext uri="{FF2B5EF4-FFF2-40B4-BE49-F238E27FC236}">
                    <a16:creationId xmlns:a16="http://schemas.microsoft.com/office/drawing/2014/main" id="{DBEEFF7E-96D9-4477-ADAE-5E0A2F07178D}"/>
                  </a:ext>
                </a:extLst>
              </p:cNvPr>
              <p:cNvCxnSpPr/>
              <p:nvPr/>
            </p:nvCxnSpPr>
            <p:spPr>
              <a:xfrm>
                <a:off x="6942549" y="2889957"/>
                <a:ext cx="202130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9" name="Oval 144">
                <a:extLst>
                  <a:ext uri="{FF2B5EF4-FFF2-40B4-BE49-F238E27FC236}">
                    <a16:creationId xmlns:a16="http://schemas.microsoft.com/office/drawing/2014/main" id="{C59FAD06-1F38-4424-35FD-292DFEA64C88}"/>
                  </a:ext>
                </a:extLst>
              </p:cNvPr>
              <p:cNvSpPr/>
              <p:nvPr/>
            </p:nvSpPr>
            <p:spPr>
              <a:xfrm>
                <a:off x="6974356" y="2647859"/>
                <a:ext cx="174091" cy="164131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990" name="Oval 145">
                <a:extLst>
                  <a:ext uri="{FF2B5EF4-FFF2-40B4-BE49-F238E27FC236}">
                    <a16:creationId xmlns:a16="http://schemas.microsoft.com/office/drawing/2014/main" id="{802E78FA-1E0A-3D30-C2F2-A70ECABD7239}"/>
                  </a:ext>
                </a:extLst>
              </p:cNvPr>
              <p:cNvSpPr/>
              <p:nvPr/>
            </p:nvSpPr>
            <p:spPr>
              <a:xfrm>
                <a:off x="7036396" y="2552239"/>
                <a:ext cx="174091" cy="164131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</p:grpSp>
        <p:grpSp>
          <p:nvGrpSpPr>
            <p:cNvPr id="962" name="Gruppieren 961"/>
            <p:cNvGrpSpPr/>
            <p:nvPr/>
          </p:nvGrpSpPr>
          <p:grpSpPr>
            <a:xfrm>
              <a:off x="6328705" y="1805931"/>
              <a:ext cx="336146" cy="246154"/>
              <a:chOff x="2522631" y="790165"/>
              <a:chExt cx="1521184" cy="1113938"/>
            </a:xfrm>
            <a:solidFill>
              <a:schemeClr val="bg1">
                <a:lumMod val="85000"/>
              </a:schemeClr>
            </a:solidFill>
          </p:grpSpPr>
          <p:sp>
            <p:nvSpPr>
              <p:cNvPr id="979" name="Freihandform 978"/>
              <p:cNvSpPr/>
              <p:nvPr/>
            </p:nvSpPr>
            <p:spPr>
              <a:xfrm>
                <a:off x="2522631" y="895167"/>
                <a:ext cx="839773" cy="1008936"/>
              </a:xfrm>
              <a:custGeom>
                <a:avLst/>
                <a:gdLst>
                  <a:gd name="connsiteX0" fmla="*/ 563671 w 1741118"/>
                  <a:gd name="connsiteY0" fmla="*/ 2091847 h 2091847"/>
                  <a:gd name="connsiteX1" fmla="*/ 1039660 w 1741118"/>
                  <a:gd name="connsiteY1" fmla="*/ 2091847 h 2091847"/>
                  <a:gd name="connsiteX2" fmla="*/ 1039660 w 1741118"/>
                  <a:gd name="connsiteY2" fmla="*/ 1503123 h 2091847"/>
                  <a:gd name="connsiteX3" fmla="*/ 1741118 w 1741118"/>
                  <a:gd name="connsiteY3" fmla="*/ 1503123 h 2091847"/>
                  <a:gd name="connsiteX4" fmla="*/ 1114817 w 1741118"/>
                  <a:gd name="connsiteY4" fmla="*/ 876822 h 2091847"/>
                  <a:gd name="connsiteX5" fmla="*/ 1490597 w 1741118"/>
                  <a:gd name="connsiteY5" fmla="*/ 876822 h 2091847"/>
                  <a:gd name="connsiteX6" fmla="*/ 1077238 w 1741118"/>
                  <a:gd name="connsiteY6" fmla="*/ 463463 h 2091847"/>
                  <a:gd name="connsiteX7" fmla="*/ 1315233 w 1741118"/>
                  <a:gd name="connsiteY7" fmla="*/ 463463 h 2091847"/>
                  <a:gd name="connsiteX8" fmla="*/ 851770 w 1741118"/>
                  <a:gd name="connsiteY8" fmla="*/ 0 h 2091847"/>
                  <a:gd name="connsiteX9" fmla="*/ 363255 w 1741118"/>
                  <a:gd name="connsiteY9" fmla="*/ 488515 h 2091847"/>
                  <a:gd name="connsiteX10" fmla="*/ 626301 w 1741118"/>
                  <a:gd name="connsiteY10" fmla="*/ 488515 h 2091847"/>
                  <a:gd name="connsiteX11" fmla="*/ 250521 w 1741118"/>
                  <a:gd name="connsiteY11" fmla="*/ 864295 h 2091847"/>
                  <a:gd name="connsiteX12" fmla="*/ 588723 w 1741118"/>
                  <a:gd name="connsiteY12" fmla="*/ 864295 h 2091847"/>
                  <a:gd name="connsiteX13" fmla="*/ 0 w 1741118"/>
                  <a:gd name="connsiteY13" fmla="*/ 1453018 h 2091847"/>
                  <a:gd name="connsiteX14" fmla="*/ 601249 w 1741118"/>
                  <a:gd name="connsiteY14" fmla="*/ 1453018 h 2091847"/>
                  <a:gd name="connsiteX15" fmla="*/ 563671 w 1741118"/>
                  <a:gd name="connsiteY15" fmla="*/ 2091847 h 2091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41118" h="2091847">
                    <a:moveTo>
                      <a:pt x="563671" y="2091847"/>
                    </a:moveTo>
                    <a:lnTo>
                      <a:pt x="1039660" y="2091847"/>
                    </a:lnTo>
                    <a:lnTo>
                      <a:pt x="1039660" y="1503123"/>
                    </a:lnTo>
                    <a:lnTo>
                      <a:pt x="1741118" y="1503123"/>
                    </a:lnTo>
                    <a:lnTo>
                      <a:pt x="1114817" y="876822"/>
                    </a:lnTo>
                    <a:lnTo>
                      <a:pt x="1490597" y="876822"/>
                    </a:lnTo>
                    <a:lnTo>
                      <a:pt x="1077238" y="463463"/>
                    </a:lnTo>
                    <a:lnTo>
                      <a:pt x="1315233" y="463463"/>
                    </a:lnTo>
                    <a:lnTo>
                      <a:pt x="851770" y="0"/>
                    </a:lnTo>
                    <a:lnTo>
                      <a:pt x="363255" y="488515"/>
                    </a:lnTo>
                    <a:lnTo>
                      <a:pt x="626301" y="488515"/>
                    </a:lnTo>
                    <a:lnTo>
                      <a:pt x="250521" y="864295"/>
                    </a:lnTo>
                    <a:lnTo>
                      <a:pt x="588723" y="864295"/>
                    </a:lnTo>
                    <a:lnTo>
                      <a:pt x="0" y="1453018"/>
                    </a:lnTo>
                    <a:lnTo>
                      <a:pt x="601249" y="1453018"/>
                    </a:lnTo>
                    <a:lnTo>
                      <a:pt x="563671" y="2091847"/>
                    </a:lnTo>
                    <a:close/>
                  </a:path>
                </a:pathLst>
              </a:cu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980" name="Ellipse 979"/>
              <p:cNvSpPr/>
              <p:nvPr/>
            </p:nvSpPr>
            <p:spPr>
              <a:xfrm>
                <a:off x="3378554" y="790165"/>
                <a:ext cx="665261" cy="846383"/>
              </a:xfrm>
              <a:prstGeom prst="ellipse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981" name="Rechteck 980"/>
              <p:cNvSpPr/>
              <p:nvPr/>
            </p:nvSpPr>
            <p:spPr>
              <a:xfrm>
                <a:off x="3632490" y="1569873"/>
                <a:ext cx="147917" cy="326477"/>
              </a:xfrm>
              <a:prstGeom prst="rect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</p:grpSp>
        <p:grpSp>
          <p:nvGrpSpPr>
            <p:cNvPr id="963" name="Gruppieren 962"/>
            <p:cNvGrpSpPr/>
            <p:nvPr/>
          </p:nvGrpSpPr>
          <p:grpSpPr>
            <a:xfrm>
              <a:off x="6283448" y="2128836"/>
              <a:ext cx="434436" cy="184844"/>
              <a:chOff x="4437625" y="875728"/>
              <a:chExt cx="1924142" cy="818684"/>
            </a:xfrm>
          </p:grpSpPr>
          <p:grpSp>
            <p:nvGrpSpPr>
              <p:cNvPr id="964" name="Gruppieren 963"/>
              <p:cNvGrpSpPr/>
              <p:nvPr/>
            </p:nvGrpSpPr>
            <p:grpSpPr>
              <a:xfrm>
                <a:off x="5956877" y="875728"/>
                <a:ext cx="404890" cy="575476"/>
                <a:chOff x="5199353" y="319437"/>
                <a:chExt cx="970941" cy="1380012"/>
              </a:xfrm>
            </p:grpSpPr>
            <p:sp>
              <p:nvSpPr>
                <p:cNvPr id="977" name="Ellipse 976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978" name="Freihandform 977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  <p:grpSp>
            <p:nvGrpSpPr>
              <p:cNvPr id="965" name="Gruppieren 964"/>
              <p:cNvGrpSpPr/>
              <p:nvPr/>
            </p:nvGrpSpPr>
            <p:grpSpPr>
              <a:xfrm>
                <a:off x="4437625" y="883706"/>
                <a:ext cx="404890" cy="575476"/>
                <a:chOff x="5199353" y="319437"/>
                <a:chExt cx="970941" cy="1380012"/>
              </a:xfrm>
            </p:grpSpPr>
            <p:sp>
              <p:nvSpPr>
                <p:cNvPr id="975" name="Ellipse 974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976" name="Freihandform 975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  <p:grpSp>
            <p:nvGrpSpPr>
              <p:cNvPr id="966" name="Gruppieren 965"/>
              <p:cNvGrpSpPr/>
              <p:nvPr/>
            </p:nvGrpSpPr>
            <p:grpSpPr>
              <a:xfrm>
                <a:off x="4789253" y="928511"/>
                <a:ext cx="466895" cy="663604"/>
                <a:chOff x="5199353" y="319437"/>
                <a:chExt cx="970941" cy="1380012"/>
              </a:xfrm>
            </p:grpSpPr>
            <p:sp>
              <p:nvSpPr>
                <p:cNvPr id="973" name="Ellipse 972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974" name="Freihandform 973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  <p:grpSp>
            <p:nvGrpSpPr>
              <p:cNvPr id="967" name="Gruppieren 966"/>
              <p:cNvGrpSpPr/>
              <p:nvPr/>
            </p:nvGrpSpPr>
            <p:grpSpPr>
              <a:xfrm>
                <a:off x="5592005" y="928511"/>
                <a:ext cx="466895" cy="663604"/>
                <a:chOff x="5199353" y="319437"/>
                <a:chExt cx="970941" cy="1380012"/>
              </a:xfrm>
            </p:grpSpPr>
            <p:sp>
              <p:nvSpPr>
                <p:cNvPr id="971" name="Ellipse 970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972" name="Freihandform 971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  <p:grpSp>
            <p:nvGrpSpPr>
              <p:cNvPr id="968" name="Gruppieren 967"/>
              <p:cNvGrpSpPr/>
              <p:nvPr/>
            </p:nvGrpSpPr>
            <p:grpSpPr>
              <a:xfrm>
                <a:off x="5199353" y="997617"/>
                <a:ext cx="490247" cy="696795"/>
                <a:chOff x="5199353" y="319437"/>
                <a:chExt cx="970941" cy="1380012"/>
              </a:xfrm>
            </p:grpSpPr>
            <p:sp>
              <p:nvSpPr>
                <p:cNvPr id="969" name="Ellipse 968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970" name="Freihandform 969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</p:grpSp>
      </p:grpSp>
      <p:grpSp>
        <p:nvGrpSpPr>
          <p:cNvPr id="991" name="Gruppieren 990"/>
          <p:cNvGrpSpPr/>
          <p:nvPr/>
        </p:nvGrpSpPr>
        <p:grpSpPr>
          <a:xfrm>
            <a:off x="5882256" y="4119225"/>
            <a:ext cx="434436" cy="813383"/>
            <a:chOff x="6283448" y="1500297"/>
            <a:chExt cx="434436" cy="813383"/>
          </a:xfrm>
        </p:grpSpPr>
        <p:grpSp>
          <p:nvGrpSpPr>
            <p:cNvPr id="992" name="Gruppieren 991"/>
            <p:cNvGrpSpPr/>
            <p:nvPr/>
          </p:nvGrpSpPr>
          <p:grpSpPr>
            <a:xfrm>
              <a:off x="6381516" y="1500297"/>
              <a:ext cx="281839" cy="253585"/>
              <a:chOff x="6584644" y="2552239"/>
              <a:chExt cx="916823" cy="824912"/>
            </a:xfrm>
            <a:solidFill>
              <a:schemeClr val="bg1">
                <a:lumMod val="85000"/>
              </a:schemeClr>
            </a:solidFill>
          </p:grpSpPr>
          <p:sp>
            <p:nvSpPr>
              <p:cNvPr id="1013" name="Abgerundetes Rechteck 1012">
                <a:extLst>
                  <a:ext uri="{FF2B5EF4-FFF2-40B4-BE49-F238E27FC236}">
                    <a16:creationId xmlns:a16="http://schemas.microsoft.com/office/drawing/2014/main" id="{DCFDF812-3FE8-49D6-7224-A91E7C008AD2}"/>
                  </a:ext>
                </a:extLst>
              </p:cNvPr>
              <p:cNvSpPr/>
              <p:nvPr/>
            </p:nvSpPr>
            <p:spPr>
              <a:xfrm>
                <a:off x="6660857" y="2734021"/>
                <a:ext cx="762126" cy="55875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1014" name="Rechteck 1013">
                <a:extLst>
                  <a:ext uri="{FF2B5EF4-FFF2-40B4-BE49-F238E27FC236}">
                    <a16:creationId xmlns:a16="http://schemas.microsoft.com/office/drawing/2014/main" id="{A67EEE7D-B23B-AC65-E56E-12D58F81276B}"/>
                  </a:ext>
                </a:extLst>
              </p:cNvPr>
              <p:cNvSpPr/>
              <p:nvPr/>
            </p:nvSpPr>
            <p:spPr>
              <a:xfrm>
                <a:off x="6584644" y="2944870"/>
                <a:ext cx="152425" cy="1370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1015" name="Dreieck 139">
                <a:extLst>
                  <a:ext uri="{FF2B5EF4-FFF2-40B4-BE49-F238E27FC236}">
                    <a16:creationId xmlns:a16="http://schemas.microsoft.com/office/drawing/2014/main" id="{AD1B606B-C410-CE73-F3CE-F5EC722DE9DF}"/>
                  </a:ext>
                </a:extLst>
              </p:cNvPr>
              <p:cNvSpPr/>
              <p:nvPr/>
            </p:nvSpPr>
            <p:spPr>
              <a:xfrm rot="20601299">
                <a:off x="6742983" y="2639933"/>
                <a:ext cx="172210" cy="2530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1016" name="Rechteck 1015">
                <a:extLst>
                  <a:ext uri="{FF2B5EF4-FFF2-40B4-BE49-F238E27FC236}">
                    <a16:creationId xmlns:a16="http://schemas.microsoft.com/office/drawing/2014/main" id="{E64EFB8C-BF31-E44F-D0D5-7191984CD316}"/>
                  </a:ext>
                </a:extLst>
              </p:cNvPr>
              <p:cNvSpPr/>
              <p:nvPr/>
            </p:nvSpPr>
            <p:spPr>
              <a:xfrm>
                <a:off x="6833604" y="3197049"/>
                <a:ext cx="108945" cy="1801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1017" name="Rechteck 1016">
                <a:extLst>
                  <a:ext uri="{FF2B5EF4-FFF2-40B4-BE49-F238E27FC236}">
                    <a16:creationId xmlns:a16="http://schemas.microsoft.com/office/drawing/2014/main" id="{72D21934-5C80-8833-F130-57BDBA4DF5AD}"/>
                  </a:ext>
                </a:extLst>
              </p:cNvPr>
              <p:cNvSpPr/>
              <p:nvPr/>
            </p:nvSpPr>
            <p:spPr>
              <a:xfrm>
                <a:off x="7153104" y="3197049"/>
                <a:ext cx="108945" cy="1801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1018" name="Bogen 1017">
                <a:extLst>
                  <a:ext uri="{FF2B5EF4-FFF2-40B4-BE49-F238E27FC236}">
                    <a16:creationId xmlns:a16="http://schemas.microsoft.com/office/drawing/2014/main" id="{6B4EA2B6-66C8-A096-B7F8-35AE47396600}"/>
                  </a:ext>
                </a:extLst>
              </p:cNvPr>
              <p:cNvSpPr/>
              <p:nvPr/>
            </p:nvSpPr>
            <p:spPr>
              <a:xfrm flipV="1">
                <a:off x="7266614" y="2821686"/>
                <a:ext cx="234853" cy="200069"/>
              </a:xfrm>
              <a:prstGeom prst="arc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cxnSp>
            <p:nvCxnSpPr>
              <p:cNvPr id="1019" name="Gerade Verbindung 143">
                <a:extLst>
                  <a:ext uri="{FF2B5EF4-FFF2-40B4-BE49-F238E27FC236}">
                    <a16:creationId xmlns:a16="http://schemas.microsoft.com/office/drawing/2014/main" id="{DBEEFF7E-96D9-4477-ADAE-5E0A2F07178D}"/>
                  </a:ext>
                </a:extLst>
              </p:cNvPr>
              <p:cNvCxnSpPr/>
              <p:nvPr/>
            </p:nvCxnSpPr>
            <p:spPr>
              <a:xfrm>
                <a:off x="6942549" y="2889957"/>
                <a:ext cx="202130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0" name="Oval 144">
                <a:extLst>
                  <a:ext uri="{FF2B5EF4-FFF2-40B4-BE49-F238E27FC236}">
                    <a16:creationId xmlns:a16="http://schemas.microsoft.com/office/drawing/2014/main" id="{C59FAD06-1F38-4424-35FD-292DFEA64C88}"/>
                  </a:ext>
                </a:extLst>
              </p:cNvPr>
              <p:cNvSpPr/>
              <p:nvPr/>
            </p:nvSpPr>
            <p:spPr>
              <a:xfrm>
                <a:off x="6974356" y="2647859"/>
                <a:ext cx="174091" cy="164131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1021" name="Oval 145">
                <a:extLst>
                  <a:ext uri="{FF2B5EF4-FFF2-40B4-BE49-F238E27FC236}">
                    <a16:creationId xmlns:a16="http://schemas.microsoft.com/office/drawing/2014/main" id="{802E78FA-1E0A-3D30-C2F2-A70ECABD7239}"/>
                  </a:ext>
                </a:extLst>
              </p:cNvPr>
              <p:cNvSpPr/>
              <p:nvPr/>
            </p:nvSpPr>
            <p:spPr>
              <a:xfrm>
                <a:off x="7036396" y="2552239"/>
                <a:ext cx="174091" cy="164131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</p:grpSp>
        <p:grpSp>
          <p:nvGrpSpPr>
            <p:cNvPr id="993" name="Gruppieren 992"/>
            <p:cNvGrpSpPr/>
            <p:nvPr/>
          </p:nvGrpSpPr>
          <p:grpSpPr>
            <a:xfrm>
              <a:off x="6328705" y="1805931"/>
              <a:ext cx="336146" cy="246154"/>
              <a:chOff x="2522631" y="790165"/>
              <a:chExt cx="1521184" cy="1113938"/>
            </a:xfrm>
            <a:solidFill>
              <a:schemeClr val="bg1">
                <a:lumMod val="85000"/>
              </a:schemeClr>
            </a:solidFill>
          </p:grpSpPr>
          <p:sp>
            <p:nvSpPr>
              <p:cNvPr id="1010" name="Freihandform 1009"/>
              <p:cNvSpPr/>
              <p:nvPr/>
            </p:nvSpPr>
            <p:spPr>
              <a:xfrm>
                <a:off x="2522631" y="895167"/>
                <a:ext cx="839773" cy="1008936"/>
              </a:xfrm>
              <a:custGeom>
                <a:avLst/>
                <a:gdLst>
                  <a:gd name="connsiteX0" fmla="*/ 563671 w 1741118"/>
                  <a:gd name="connsiteY0" fmla="*/ 2091847 h 2091847"/>
                  <a:gd name="connsiteX1" fmla="*/ 1039660 w 1741118"/>
                  <a:gd name="connsiteY1" fmla="*/ 2091847 h 2091847"/>
                  <a:gd name="connsiteX2" fmla="*/ 1039660 w 1741118"/>
                  <a:gd name="connsiteY2" fmla="*/ 1503123 h 2091847"/>
                  <a:gd name="connsiteX3" fmla="*/ 1741118 w 1741118"/>
                  <a:gd name="connsiteY3" fmla="*/ 1503123 h 2091847"/>
                  <a:gd name="connsiteX4" fmla="*/ 1114817 w 1741118"/>
                  <a:gd name="connsiteY4" fmla="*/ 876822 h 2091847"/>
                  <a:gd name="connsiteX5" fmla="*/ 1490597 w 1741118"/>
                  <a:gd name="connsiteY5" fmla="*/ 876822 h 2091847"/>
                  <a:gd name="connsiteX6" fmla="*/ 1077238 w 1741118"/>
                  <a:gd name="connsiteY6" fmla="*/ 463463 h 2091847"/>
                  <a:gd name="connsiteX7" fmla="*/ 1315233 w 1741118"/>
                  <a:gd name="connsiteY7" fmla="*/ 463463 h 2091847"/>
                  <a:gd name="connsiteX8" fmla="*/ 851770 w 1741118"/>
                  <a:gd name="connsiteY8" fmla="*/ 0 h 2091847"/>
                  <a:gd name="connsiteX9" fmla="*/ 363255 w 1741118"/>
                  <a:gd name="connsiteY9" fmla="*/ 488515 h 2091847"/>
                  <a:gd name="connsiteX10" fmla="*/ 626301 w 1741118"/>
                  <a:gd name="connsiteY10" fmla="*/ 488515 h 2091847"/>
                  <a:gd name="connsiteX11" fmla="*/ 250521 w 1741118"/>
                  <a:gd name="connsiteY11" fmla="*/ 864295 h 2091847"/>
                  <a:gd name="connsiteX12" fmla="*/ 588723 w 1741118"/>
                  <a:gd name="connsiteY12" fmla="*/ 864295 h 2091847"/>
                  <a:gd name="connsiteX13" fmla="*/ 0 w 1741118"/>
                  <a:gd name="connsiteY13" fmla="*/ 1453018 h 2091847"/>
                  <a:gd name="connsiteX14" fmla="*/ 601249 w 1741118"/>
                  <a:gd name="connsiteY14" fmla="*/ 1453018 h 2091847"/>
                  <a:gd name="connsiteX15" fmla="*/ 563671 w 1741118"/>
                  <a:gd name="connsiteY15" fmla="*/ 2091847 h 2091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41118" h="2091847">
                    <a:moveTo>
                      <a:pt x="563671" y="2091847"/>
                    </a:moveTo>
                    <a:lnTo>
                      <a:pt x="1039660" y="2091847"/>
                    </a:lnTo>
                    <a:lnTo>
                      <a:pt x="1039660" y="1503123"/>
                    </a:lnTo>
                    <a:lnTo>
                      <a:pt x="1741118" y="1503123"/>
                    </a:lnTo>
                    <a:lnTo>
                      <a:pt x="1114817" y="876822"/>
                    </a:lnTo>
                    <a:lnTo>
                      <a:pt x="1490597" y="876822"/>
                    </a:lnTo>
                    <a:lnTo>
                      <a:pt x="1077238" y="463463"/>
                    </a:lnTo>
                    <a:lnTo>
                      <a:pt x="1315233" y="463463"/>
                    </a:lnTo>
                    <a:lnTo>
                      <a:pt x="851770" y="0"/>
                    </a:lnTo>
                    <a:lnTo>
                      <a:pt x="363255" y="488515"/>
                    </a:lnTo>
                    <a:lnTo>
                      <a:pt x="626301" y="488515"/>
                    </a:lnTo>
                    <a:lnTo>
                      <a:pt x="250521" y="864295"/>
                    </a:lnTo>
                    <a:lnTo>
                      <a:pt x="588723" y="864295"/>
                    </a:lnTo>
                    <a:lnTo>
                      <a:pt x="0" y="1453018"/>
                    </a:lnTo>
                    <a:lnTo>
                      <a:pt x="601249" y="1453018"/>
                    </a:lnTo>
                    <a:lnTo>
                      <a:pt x="563671" y="2091847"/>
                    </a:lnTo>
                    <a:close/>
                  </a:path>
                </a:pathLst>
              </a:cu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1011" name="Ellipse 1010"/>
              <p:cNvSpPr/>
              <p:nvPr/>
            </p:nvSpPr>
            <p:spPr>
              <a:xfrm>
                <a:off x="3378554" y="790165"/>
                <a:ext cx="665261" cy="846383"/>
              </a:xfrm>
              <a:prstGeom prst="ellipse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1012" name="Rechteck 1011"/>
              <p:cNvSpPr/>
              <p:nvPr/>
            </p:nvSpPr>
            <p:spPr>
              <a:xfrm>
                <a:off x="3632490" y="1569873"/>
                <a:ext cx="147917" cy="326477"/>
              </a:xfrm>
              <a:prstGeom prst="rect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</p:grpSp>
        <p:grpSp>
          <p:nvGrpSpPr>
            <p:cNvPr id="994" name="Gruppieren 993"/>
            <p:cNvGrpSpPr/>
            <p:nvPr/>
          </p:nvGrpSpPr>
          <p:grpSpPr>
            <a:xfrm>
              <a:off x="6283448" y="2128836"/>
              <a:ext cx="434436" cy="184844"/>
              <a:chOff x="4437625" y="875728"/>
              <a:chExt cx="1924142" cy="818684"/>
            </a:xfrm>
          </p:grpSpPr>
          <p:grpSp>
            <p:nvGrpSpPr>
              <p:cNvPr id="995" name="Gruppieren 994"/>
              <p:cNvGrpSpPr/>
              <p:nvPr/>
            </p:nvGrpSpPr>
            <p:grpSpPr>
              <a:xfrm>
                <a:off x="5956877" y="875728"/>
                <a:ext cx="404890" cy="575476"/>
                <a:chOff x="5199353" y="319437"/>
                <a:chExt cx="970941" cy="1380012"/>
              </a:xfrm>
            </p:grpSpPr>
            <p:sp>
              <p:nvSpPr>
                <p:cNvPr id="1008" name="Ellipse 1007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1009" name="Freihandform 1008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  <p:grpSp>
            <p:nvGrpSpPr>
              <p:cNvPr id="996" name="Gruppieren 995"/>
              <p:cNvGrpSpPr/>
              <p:nvPr/>
            </p:nvGrpSpPr>
            <p:grpSpPr>
              <a:xfrm>
                <a:off x="4437625" y="883706"/>
                <a:ext cx="404890" cy="575476"/>
                <a:chOff x="5199353" y="319437"/>
                <a:chExt cx="970941" cy="1380012"/>
              </a:xfrm>
            </p:grpSpPr>
            <p:sp>
              <p:nvSpPr>
                <p:cNvPr id="1006" name="Ellipse 1005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1007" name="Freihandform 1006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  <p:grpSp>
            <p:nvGrpSpPr>
              <p:cNvPr id="997" name="Gruppieren 996"/>
              <p:cNvGrpSpPr/>
              <p:nvPr/>
            </p:nvGrpSpPr>
            <p:grpSpPr>
              <a:xfrm>
                <a:off x="4789253" y="928511"/>
                <a:ext cx="466895" cy="663604"/>
                <a:chOff x="5199353" y="319437"/>
                <a:chExt cx="970941" cy="1380012"/>
              </a:xfrm>
            </p:grpSpPr>
            <p:sp>
              <p:nvSpPr>
                <p:cNvPr id="1004" name="Ellipse 1003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1005" name="Freihandform 1004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  <p:grpSp>
            <p:nvGrpSpPr>
              <p:cNvPr id="998" name="Gruppieren 997"/>
              <p:cNvGrpSpPr/>
              <p:nvPr/>
            </p:nvGrpSpPr>
            <p:grpSpPr>
              <a:xfrm>
                <a:off x="5592005" y="928511"/>
                <a:ext cx="466895" cy="663604"/>
                <a:chOff x="5199353" y="319437"/>
                <a:chExt cx="970941" cy="1380012"/>
              </a:xfrm>
            </p:grpSpPr>
            <p:sp>
              <p:nvSpPr>
                <p:cNvPr id="1002" name="Ellipse 1001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1003" name="Freihandform 1002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  <p:grpSp>
            <p:nvGrpSpPr>
              <p:cNvPr id="999" name="Gruppieren 998"/>
              <p:cNvGrpSpPr/>
              <p:nvPr/>
            </p:nvGrpSpPr>
            <p:grpSpPr>
              <a:xfrm>
                <a:off x="5199353" y="997617"/>
                <a:ext cx="490247" cy="696795"/>
                <a:chOff x="5199353" y="319437"/>
                <a:chExt cx="970941" cy="1380012"/>
              </a:xfrm>
            </p:grpSpPr>
            <p:sp>
              <p:nvSpPr>
                <p:cNvPr id="1000" name="Ellipse 999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1001" name="Freihandform 1000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</p:grpSp>
      </p:grpSp>
      <p:grpSp>
        <p:nvGrpSpPr>
          <p:cNvPr id="1022" name="Gruppieren 1021"/>
          <p:cNvGrpSpPr/>
          <p:nvPr/>
        </p:nvGrpSpPr>
        <p:grpSpPr>
          <a:xfrm>
            <a:off x="5532474" y="2984974"/>
            <a:ext cx="434436" cy="813383"/>
            <a:chOff x="6283448" y="1500297"/>
            <a:chExt cx="434436" cy="813383"/>
          </a:xfrm>
        </p:grpSpPr>
        <p:grpSp>
          <p:nvGrpSpPr>
            <p:cNvPr id="1023" name="Gruppieren 1022"/>
            <p:cNvGrpSpPr/>
            <p:nvPr/>
          </p:nvGrpSpPr>
          <p:grpSpPr>
            <a:xfrm>
              <a:off x="6381516" y="1500297"/>
              <a:ext cx="281839" cy="253585"/>
              <a:chOff x="6584644" y="2552239"/>
              <a:chExt cx="916823" cy="824912"/>
            </a:xfrm>
            <a:solidFill>
              <a:schemeClr val="bg1">
                <a:lumMod val="85000"/>
              </a:schemeClr>
            </a:solidFill>
          </p:grpSpPr>
          <p:sp>
            <p:nvSpPr>
              <p:cNvPr id="1044" name="Abgerundetes Rechteck 1043">
                <a:extLst>
                  <a:ext uri="{FF2B5EF4-FFF2-40B4-BE49-F238E27FC236}">
                    <a16:creationId xmlns:a16="http://schemas.microsoft.com/office/drawing/2014/main" id="{DCFDF812-3FE8-49D6-7224-A91E7C008AD2}"/>
                  </a:ext>
                </a:extLst>
              </p:cNvPr>
              <p:cNvSpPr/>
              <p:nvPr/>
            </p:nvSpPr>
            <p:spPr>
              <a:xfrm>
                <a:off x="6660857" y="2734021"/>
                <a:ext cx="762126" cy="55875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1045" name="Rechteck 1044">
                <a:extLst>
                  <a:ext uri="{FF2B5EF4-FFF2-40B4-BE49-F238E27FC236}">
                    <a16:creationId xmlns:a16="http://schemas.microsoft.com/office/drawing/2014/main" id="{A67EEE7D-B23B-AC65-E56E-12D58F81276B}"/>
                  </a:ext>
                </a:extLst>
              </p:cNvPr>
              <p:cNvSpPr/>
              <p:nvPr/>
            </p:nvSpPr>
            <p:spPr>
              <a:xfrm>
                <a:off x="6584644" y="2944870"/>
                <a:ext cx="152425" cy="1370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1046" name="Dreieck 139">
                <a:extLst>
                  <a:ext uri="{FF2B5EF4-FFF2-40B4-BE49-F238E27FC236}">
                    <a16:creationId xmlns:a16="http://schemas.microsoft.com/office/drawing/2014/main" id="{AD1B606B-C410-CE73-F3CE-F5EC722DE9DF}"/>
                  </a:ext>
                </a:extLst>
              </p:cNvPr>
              <p:cNvSpPr/>
              <p:nvPr/>
            </p:nvSpPr>
            <p:spPr>
              <a:xfrm rot="20601299">
                <a:off x="6742983" y="2639933"/>
                <a:ext cx="172210" cy="2530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1047" name="Rechteck 1046">
                <a:extLst>
                  <a:ext uri="{FF2B5EF4-FFF2-40B4-BE49-F238E27FC236}">
                    <a16:creationId xmlns:a16="http://schemas.microsoft.com/office/drawing/2014/main" id="{E64EFB8C-BF31-E44F-D0D5-7191984CD316}"/>
                  </a:ext>
                </a:extLst>
              </p:cNvPr>
              <p:cNvSpPr/>
              <p:nvPr/>
            </p:nvSpPr>
            <p:spPr>
              <a:xfrm>
                <a:off x="6833604" y="3197049"/>
                <a:ext cx="108945" cy="1801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1048" name="Rechteck 1047">
                <a:extLst>
                  <a:ext uri="{FF2B5EF4-FFF2-40B4-BE49-F238E27FC236}">
                    <a16:creationId xmlns:a16="http://schemas.microsoft.com/office/drawing/2014/main" id="{72D21934-5C80-8833-F130-57BDBA4DF5AD}"/>
                  </a:ext>
                </a:extLst>
              </p:cNvPr>
              <p:cNvSpPr/>
              <p:nvPr/>
            </p:nvSpPr>
            <p:spPr>
              <a:xfrm>
                <a:off x="7153104" y="3197049"/>
                <a:ext cx="108945" cy="1801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1049" name="Bogen 1048">
                <a:extLst>
                  <a:ext uri="{FF2B5EF4-FFF2-40B4-BE49-F238E27FC236}">
                    <a16:creationId xmlns:a16="http://schemas.microsoft.com/office/drawing/2014/main" id="{6B4EA2B6-66C8-A096-B7F8-35AE47396600}"/>
                  </a:ext>
                </a:extLst>
              </p:cNvPr>
              <p:cNvSpPr/>
              <p:nvPr/>
            </p:nvSpPr>
            <p:spPr>
              <a:xfrm flipV="1">
                <a:off x="7266614" y="2821686"/>
                <a:ext cx="234853" cy="200069"/>
              </a:xfrm>
              <a:prstGeom prst="arc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cxnSp>
            <p:nvCxnSpPr>
              <p:cNvPr id="1050" name="Gerade Verbindung 143">
                <a:extLst>
                  <a:ext uri="{FF2B5EF4-FFF2-40B4-BE49-F238E27FC236}">
                    <a16:creationId xmlns:a16="http://schemas.microsoft.com/office/drawing/2014/main" id="{DBEEFF7E-96D9-4477-ADAE-5E0A2F07178D}"/>
                  </a:ext>
                </a:extLst>
              </p:cNvPr>
              <p:cNvCxnSpPr/>
              <p:nvPr/>
            </p:nvCxnSpPr>
            <p:spPr>
              <a:xfrm>
                <a:off x="6942549" y="2889957"/>
                <a:ext cx="202130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1" name="Oval 144">
                <a:extLst>
                  <a:ext uri="{FF2B5EF4-FFF2-40B4-BE49-F238E27FC236}">
                    <a16:creationId xmlns:a16="http://schemas.microsoft.com/office/drawing/2014/main" id="{C59FAD06-1F38-4424-35FD-292DFEA64C88}"/>
                  </a:ext>
                </a:extLst>
              </p:cNvPr>
              <p:cNvSpPr/>
              <p:nvPr/>
            </p:nvSpPr>
            <p:spPr>
              <a:xfrm>
                <a:off x="6974356" y="2647859"/>
                <a:ext cx="174091" cy="164131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1052" name="Oval 145">
                <a:extLst>
                  <a:ext uri="{FF2B5EF4-FFF2-40B4-BE49-F238E27FC236}">
                    <a16:creationId xmlns:a16="http://schemas.microsoft.com/office/drawing/2014/main" id="{802E78FA-1E0A-3D30-C2F2-A70ECABD7239}"/>
                  </a:ext>
                </a:extLst>
              </p:cNvPr>
              <p:cNvSpPr/>
              <p:nvPr/>
            </p:nvSpPr>
            <p:spPr>
              <a:xfrm>
                <a:off x="7036396" y="2552239"/>
                <a:ext cx="174091" cy="164131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</p:grpSp>
        <p:grpSp>
          <p:nvGrpSpPr>
            <p:cNvPr id="1024" name="Gruppieren 1023"/>
            <p:cNvGrpSpPr/>
            <p:nvPr/>
          </p:nvGrpSpPr>
          <p:grpSpPr>
            <a:xfrm>
              <a:off x="6328705" y="1805931"/>
              <a:ext cx="336146" cy="246154"/>
              <a:chOff x="2522631" y="790165"/>
              <a:chExt cx="1521184" cy="1113938"/>
            </a:xfrm>
            <a:solidFill>
              <a:schemeClr val="bg1">
                <a:lumMod val="85000"/>
              </a:schemeClr>
            </a:solidFill>
          </p:grpSpPr>
          <p:sp>
            <p:nvSpPr>
              <p:cNvPr id="1041" name="Freihandform 1040"/>
              <p:cNvSpPr/>
              <p:nvPr/>
            </p:nvSpPr>
            <p:spPr>
              <a:xfrm>
                <a:off x="2522631" y="895167"/>
                <a:ext cx="839773" cy="1008936"/>
              </a:xfrm>
              <a:custGeom>
                <a:avLst/>
                <a:gdLst>
                  <a:gd name="connsiteX0" fmla="*/ 563671 w 1741118"/>
                  <a:gd name="connsiteY0" fmla="*/ 2091847 h 2091847"/>
                  <a:gd name="connsiteX1" fmla="*/ 1039660 w 1741118"/>
                  <a:gd name="connsiteY1" fmla="*/ 2091847 h 2091847"/>
                  <a:gd name="connsiteX2" fmla="*/ 1039660 w 1741118"/>
                  <a:gd name="connsiteY2" fmla="*/ 1503123 h 2091847"/>
                  <a:gd name="connsiteX3" fmla="*/ 1741118 w 1741118"/>
                  <a:gd name="connsiteY3" fmla="*/ 1503123 h 2091847"/>
                  <a:gd name="connsiteX4" fmla="*/ 1114817 w 1741118"/>
                  <a:gd name="connsiteY4" fmla="*/ 876822 h 2091847"/>
                  <a:gd name="connsiteX5" fmla="*/ 1490597 w 1741118"/>
                  <a:gd name="connsiteY5" fmla="*/ 876822 h 2091847"/>
                  <a:gd name="connsiteX6" fmla="*/ 1077238 w 1741118"/>
                  <a:gd name="connsiteY6" fmla="*/ 463463 h 2091847"/>
                  <a:gd name="connsiteX7" fmla="*/ 1315233 w 1741118"/>
                  <a:gd name="connsiteY7" fmla="*/ 463463 h 2091847"/>
                  <a:gd name="connsiteX8" fmla="*/ 851770 w 1741118"/>
                  <a:gd name="connsiteY8" fmla="*/ 0 h 2091847"/>
                  <a:gd name="connsiteX9" fmla="*/ 363255 w 1741118"/>
                  <a:gd name="connsiteY9" fmla="*/ 488515 h 2091847"/>
                  <a:gd name="connsiteX10" fmla="*/ 626301 w 1741118"/>
                  <a:gd name="connsiteY10" fmla="*/ 488515 h 2091847"/>
                  <a:gd name="connsiteX11" fmla="*/ 250521 w 1741118"/>
                  <a:gd name="connsiteY11" fmla="*/ 864295 h 2091847"/>
                  <a:gd name="connsiteX12" fmla="*/ 588723 w 1741118"/>
                  <a:gd name="connsiteY12" fmla="*/ 864295 h 2091847"/>
                  <a:gd name="connsiteX13" fmla="*/ 0 w 1741118"/>
                  <a:gd name="connsiteY13" fmla="*/ 1453018 h 2091847"/>
                  <a:gd name="connsiteX14" fmla="*/ 601249 w 1741118"/>
                  <a:gd name="connsiteY14" fmla="*/ 1453018 h 2091847"/>
                  <a:gd name="connsiteX15" fmla="*/ 563671 w 1741118"/>
                  <a:gd name="connsiteY15" fmla="*/ 2091847 h 2091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41118" h="2091847">
                    <a:moveTo>
                      <a:pt x="563671" y="2091847"/>
                    </a:moveTo>
                    <a:lnTo>
                      <a:pt x="1039660" y="2091847"/>
                    </a:lnTo>
                    <a:lnTo>
                      <a:pt x="1039660" y="1503123"/>
                    </a:lnTo>
                    <a:lnTo>
                      <a:pt x="1741118" y="1503123"/>
                    </a:lnTo>
                    <a:lnTo>
                      <a:pt x="1114817" y="876822"/>
                    </a:lnTo>
                    <a:lnTo>
                      <a:pt x="1490597" y="876822"/>
                    </a:lnTo>
                    <a:lnTo>
                      <a:pt x="1077238" y="463463"/>
                    </a:lnTo>
                    <a:lnTo>
                      <a:pt x="1315233" y="463463"/>
                    </a:lnTo>
                    <a:lnTo>
                      <a:pt x="851770" y="0"/>
                    </a:lnTo>
                    <a:lnTo>
                      <a:pt x="363255" y="488515"/>
                    </a:lnTo>
                    <a:lnTo>
                      <a:pt x="626301" y="488515"/>
                    </a:lnTo>
                    <a:lnTo>
                      <a:pt x="250521" y="864295"/>
                    </a:lnTo>
                    <a:lnTo>
                      <a:pt x="588723" y="864295"/>
                    </a:lnTo>
                    <a:lnTo>
                      <a:pt x="0" y="1453018"/>
                    </a:lnTo>
                    <a:lnTo>
                      <a:pt x="601249" y="1453018"/>
                    </a:lnTo>
                    <a:lnTo>
                      <a:pt x="563671" y="2091847"/>
                    </a:lnTo>
                    <a:close/>
                  </a:path>
                </a:pathLst>
              </a:cu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1042" name="Ellipse 1041"/>
              <p:cNvSpPr/>
              <p:nvPr/>
            </p:nvSpPr>
            <p:spPr>
              <a:xfrm>
                <a:off x="3378554" y="790165"/>
                <a:ext cx="665261" cy="846383"/>
              </a:xfrm>
              <a:prstGeom prst="ellipse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1043" name="Rechteck 1042"/>
              <p:cNvSpPr/>
              <p:nvPr/>
            </p:nvSpPr>
            <p:spPr>
              <a:xfrm>
                <a:off x="3632490" y="1569873"/>
                <a:ext cx="147917" cy="326477"/>
              </a:xfrm>
              <a:prstGeom prst="rect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</p:grpSp>
        <p:grpSp>
          <p:nvGrpSpPr>
            <p:cNvPr id="1025" name="Gruppieren 1024"/>
            <p:cNvGrpSpPr/>
            <p:nvPr/>
          </p:nvGrpSpPr>
          <p:grpSpPr>
            <a:xfrm>
              <a:off x="6283448" y="2128836"/>
              <a:ext cx="434436" cy="184844"/>
              <a:chOff x="4437625" y="875728"/>
              <a:chExt cx="1924142" cy="818684"/>
            </a:xfrm>
          </p:grpSpPr>
          <p:grpSp>
            <p:nvGrpSpPr>
              <p:cNvPr id="1026" name="Gruppieren 1025"/>
              <p:cNvGrpSpPr/>
              <p:nvPr/>
            </p:nvGrpSpPr>
            <p:grpSpPr>
              <a:xfrm>
                <a:off x="5956877" y="875728"/>
                <a:ext cx="404890" cy="575476"/>
                <a:chOff x="5199353" y="319437"/>
                <a:chExt cx="970941" cy="1380012"/>
              </a:xfrm>
            </p:grpSpPr>
            <p:sp>
              <p:nvSpPr>
                <p:cNvPr id="1039" name="Ellipse 1038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1040" name="Freihandform 1039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  <p:grpSp>
            <p:nvGrpSpPr>
              <p:cNvPr id="1027" name="Gruppieren 1026"/>
              <p:cNvGrpSpPr/>
              <p:nvPr/>
            </p:nvGrpSpPr>
            <p:grpSpPr>
              <a:xfrm>
                <a:off x="4437625" y="883706"/>
                <a:ext cx="404890" cy="575476"/>
                <a:chOff x="5199353" y="319437"/>
                <a:chExt cx="970941" cy="1380012"/>
              </a:xfrm>
            </p:grpSpPr>
            <p:sp>
              <p:nvSpPr>
                <p:cNvPr id="1037" name="Ellipse 1036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1038" name="Freihandform 1037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  <p:grpSp>
            <p:nvGrpSpPr>
              <p:cNvPr id="1028" name="Gruppieren 1027"/>
              <p:cNvGrpSpPr/>
              <p:nvPr/>
            </p:nvGrpSpPr>
            <p:grpSpPr>
              <a:xfrm>
                <a:off x="4789253" y="928511"/>
                <a:ext cx="466895" cy="663604"/>
                <a:chOff x="5199353" y="319437"/>
                <a:chExt cx="970941" cy="1380012"/>
              </a:xfrm>
            </p:grpSpPr>
            <p:sp>
              <p:nvSpPr>
                <p:cNvPr id="1035" name="Ellipse 1034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1036" name="Freihandform 1035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  <p:grpSp>
            <p:nvGrpSpPr>
              <p:cNvPr id="1029" name="Gruppieren 1028"/>
              <p:cNvGrpSpPr/>
              <p:nvPr/>
            </p:nvGrpSpPr>
            <p:grpSpPr>
              <a:xfrm>
                <a:off x="5592005" y="928511"/>
                <a:ext cx="466895" cy="663604"/>
                <a:chOff x="5199353" y="319437"/>
                <a:chExt cx="970941" cy="1380012"/>
              </a:xfrm>
            </p:grpSpPr>
            <p:sp>
              <p:nvSpPr>
                <p:cNvPr id="1033" name="Ellipse 1032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1034" name="Freihandform 1033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  <p:grpSp>
            <p:nvGrpSpPr>
              <p:cNvPr id="1030" name="Gruppieren 1029"/>
              <p:cNvGrpSpPr/>
              <p:nvPr/>
            </p:nvGrpSpPr>
            <p:grpSpPr>
              <a:xfrm>
                <a:off x="5199353" y="997617"/>
                <a:ext cx="490247" cy="696795"/>
                <a:chOff x="5199353" y="319437"/>
                <a:chExt cx="970941" cy="1380012"/>
              </a:xfrm>
            </p:grpSpPr>
            <p:sp>
              <p:nvSpPr>
                <p:cNvPr id="1031" name="Ellipse 1030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1032" name="Freihandform 1031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</p:grpSp>
      </p:grpSp>
      <p:grpSp>
        <p:nvGrpSpPr>
          <p:cNvPr id="1053" name="Gruppieren 1052"/>
          <p:cNvGrpSpPr/>
          <p:nvPr/>
        </p:nvGrpSpPr>
        <p:grpSpPr>
          <a:xfrm>
            <a:off x="6198946" y="1877527"/>
            <a:ext cx="434436" cy="813383"/>
            <a:chOff x="6283448" y="1500297"/>
            <a:chExt cx="434436" cy="813383"/>
          </a:xfrm>
        </p:grpSpPr>
        <p:grpSp>
          <p:nvGrpSpPr>
            <p:cNvPr id="1054" name="Gruppieren 1053"/>
            <p:cNvGrpSpPr/>
            <p:nvPr/>
          </p:nvGrpSpPr>
          <p:grpSpPr>
            <a:xfrm>
              <a:off x="6381516" y="1500297"/>
              <a:ext cx="281839" cy="253585"/>
              <a:chOff x="6584644" y="2552239"/>
              <a:chExt cx="916823" cy="824912"/>
            </a:xfrm>
            <a:solidFill>
              <a:schemeClr val="bg1">
                <a:lumMod val="85000"/>
              </a:schemeClr>
            </a:solidFill>
          </p:grpSpPr>
          <p:sp>
            <p:nvSpPr>
              <p:cNvPr id="1075" name="Abgerundetes Rechteck 1074">
                <a:extLst>
                  <a:ext uri="{FF2B5EF4-FFF2-40B4-BE49-F238E27FC236}">
                    <a16:creationId xmlns:a16="http://schemas.microsoft.com/office/drawing/2014/main" id="{DCFDF812-3FE8-49D6-7224-A91E7C008AD2}"/>
                  </a:ext>
                </a:extLst>
              </p:cNvPr>
              <p:cNvSpPr/>
              <p:nvPr/>
            </p:nvSpPr>
            <p:spPr>
              <a:xfrm>
                <a:off x="6660857" y="2734021"/>
                <a:ext cx="762126" cy="55875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1076" name="Rechteck 1075">
                <a:extLst>
                  <a:ext uri="{FF2B5EF4-FFF2-40B4-BE49-F238E27FC236}">
                    <a16:creationId xmlns:a16="http://schemas.microsoft.com/office/drawing/2014/main" id="{A67EEE7D-B23B-AC65-E56E-12D58F81276B}"/>
                  </a:ext>
                </a:extLst>
              </p:cNvPr>
              <p:cNvSpPr/>
              <p:nvPr/>
            </p:nvSpPr>
            <p:spPr>
              <a:xfrm>
                <a:off x="6584644" y="2944870"/>
                <a:ext cx="152425" cy="1370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1077" name="Dreieck 139">
                <a:extLst>
                  <a:ext uri="{FF2B5EF4-FFF2-40B4-BE49-F238E27FC236}">
                    <a16:creationId xmlns:a16="http://schemas.microsoft.com/office/drawing/2014/main" id="{AD1B606B-C410-CE73-F3CE-F5EC722DE9DF}"/>
                  </a:ext>
                </a:extLst>
              </p:cNvPr>
              <p:cNvSpPr/>
              <p:nvPr/>
            </p:nvSpPr>
            <p:spPr>
              <a:xfrm rot="20601299">
                <a:off x="6742983" y="2639933"/>
                <a:ext cx="172210" cy="2530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1078" name="Rechteck 1077">
                <a:extLst>
                  <a:ext uri="{FF2B5EF4-FFF2-40B4-BE49-F238E27FC236}">
                    <a16:creationId xmlns:a16="http://schemas.microsoft.com/office/drawing/2014/main" id="{E64EFB8C-BF31-E44F-D0D5-7191984CD316}"/>
                  </a:ext>
                </a:extLst>
              </p:cNvPr>
              <p:cNvSpPr/>
              <p:nvPr/>
            </p:nvSpPr>
            <p:spPr>
              <a:xfrm>
                <a:off x="6833604" y="3197049"/>
                <a:ext cx="108945" cy="1801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1079" name="Rechteck 1078">
                <a:extLst>
                  <a:ext uri="{FF2B5EF4-FFF2-40B4-BE49-F238E27FC236}">
                    <a16:creationId xmlns:a16="http://schemas.microsoft.com/office/drawing/2014/main" id="{72D21934-5C80-8833-F130-57BDBA4DF5AD}"/>
                  </a:ext>
                </a:extLst>
              </p:cNvPr>
              <p:cNvSpPr/>
              <p:nvPr/>
            </p:nvSpPr>
            <p:spPr>
              <a:xfrm>
                <a:off x="7153104" y="3197049"/>
                <a:ext cx="108945" cy="1801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1080" name="Bogen 1079">
                <a:extLst>
                  <a:ext uri="{FF2B5EF4-FFF2-40B4-BE49-F238E27FC236}">
                    <a16:creationId xmlns:a16="http://schemas.microsoft.com/office/drawing/2014/main" id="{6B4EA2B6-66C8-A096-B7F8-35AE47396600}"/>
                  </a:ext>
                </a:extLst>
              </p:cNvPr>
              <p:cNvSpPr/>
              <p:nvPr/>
            </p:nvSpPr>
            <p:spPr>
              <a:xfrm flipV="1">
                <a:off x="7266614" y="2821686"/>
                <a:ext cx="234853" cy="200069"/>
              </a:xfrm>
              <a:prstGeom prst="arc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cxnSp>
            <p:nvCxnSpPr>
              <p:cNvPr id="1081" name="Gerade Verbindung 143">
                <a:extLst>
                  <a:ext uri="{FF2B5EF4-FFF2-40B4-BE49-F238E27FC236}">
                    <a16:creationId xmlns:a16="http://schemas.microsoft.com/office/drawing/2014/main" id="{DBEEFF7E-96D9-4477-ADAE-5E0A2F07178D}"/>
                  </a:ext>
                </a:extLst>
              </p:cNvPr>
              <p:cNvCxnSpPr/>
              <p:nvPr/>
            </p:nvCxnSpPr>
            <p:spPr>
              <a:xfrm>
                <a:off x="6942549" y="2889957"/>
                <a:ext cx="202130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2" name="Oval 144">
                <a:extLst>
                  <a:ext uri="{FF2B5EF4-FFF2-40B4-BE49-F238E27FC236}">
                    <a16:creationId xmlns:a16="http://schemas.microsoft.com/office/drawing/2014/main" id="{C59FAD06-1F38-4424-35FD-292DFEA64C88}"/>
                  </a:ext>
                </a:extLst>
              </p:cNvPr>
              <p:cNvSpPr/>
              <p:nvPr/>
            </p:nvSpPr>
            <p:spPr>
              <a:xfrm>
                <a:off x="6974356" y="2647859"/>
                <a:ext cx="174091" cy="164131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1083" name="Oval 145">
                <a:extLst>
                  <a:ext uri="{FF2B5EF4-FFF2-40B4-BE49-F238E27FC236}">
                    <a16:creationId xmlns:a16="http://schemas.microsoft.com/office/drawing/2014/main" id="{802E78FA-1E0A-3D30-C2F2-A70ECABD7239}"/>
                  </a:ext>
                </a:extLst>
              </p:cNvPr>
              <p:cNvSpPr/>
              <p:nvPr/>
            </p:nvSpPr>
            <p:spPr>
              <a:xfrm>
                <a:off x="7036396" y="2552239"/>
                <a:ext cx="174091" cy="164131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</p:grpSp>
        <p:grpSp>
          <p:nvGrpSpPr>
            <p:cNvPr id="1055" name="Gruppieren 1054"/>
            <p:cNvGrpSpPr/>
            <p:nvPr/>
          </p:nvGrpSpPr>
          <p:grpSpPr>
            <a:xfrm>
              <a:off x="6328705" y="1805931"/>
              <a:ext cx="336146" cy="246154"/>
              <a:chOff x="2522631" y="790165"/>
              <a:chExt cx="1521184" cy="1113938"/>
            </a:xfrm>
            <a:solidFill>
              <a:schemeClr val="bg1">
                <a:lumMod val="85000"/>
              </a:schemeClr>
            </a:solidFill>
          </p:grpSpPr>
          <p:sp>
            <p:nvSpPr>
              <p:cNvPr id="1072" name="Freihandform 1071"/>
              <p:cNvSpPr/>
              <p:nvPr/>
            </p:nvSpPr>
            <p:spPr>
              <a:xfrm>
                <a:off x="2522631" y="895167"/>
                <a:ext cx="839773" cy="1008936"/>
              </a:xfrm>
              <a:custGeom>
                <a:avLst/>
                <a:gdLst>
                  <a:gd name="connsiteX0" fmla="*/ 563671 w 1741118"/>
                  <a:gd name="connsiteY0" fmla="*/ 2091847 h 2091847"/>
                  <a:gd name="connsiteX1" fmla="*/ 1039660 w 1741118"/>
                  <a:gd name="connsiteY1" fmla="*/ 2091847 h 2091847"/>
                  <a:gd name="connsiteX2" fmla="*/ 1039660 w 1741118"/>
                  <a:gd name="connsiteY2" fmla="*/ 1503123 h 2091847"/>
                  <a:gd name="connsiteX3" fmla="*/ 1741118 w 1741118"/>
                  <a:gd name="connsiteY3" fmla="*/ 1503123 h 2091847"/>
                  <a:gd name="connsiteX4" fmla="*/ 1114817 w 1741118"/>
                  <a:gd name="connsiteY4" fmla="*/ 876822 h 2091847"/>
                  <a:gd name="connsiteX5" fmla="*/ 1490597 w 1741118"/>
                  <a:gd name="connsiteY5" fmla="*/ 876822 h 2091847"/>
                  <a:gd name="connsiteX6" fmla="*/ 1077238 w 1741118"/>
                  <a:gd name="connsiteY6" fmla="*/ 463463 h 2091847"/>
                  <a:gd name="connsiteX7" fmla="*/ 1315233 w 1741118"/>
                  <a:gd name="connsiteY7" fmla="*/ 463463 h 2091847"/>
                  <a:gd name="connsiteX8" fmla="*/ 851770 w 1741118"/>
                  <a:gd name="connsiteY8" fmla="*/ 0 h 2091847"/>
                  <a:gd name="connsiteX9" fmla="*/ 363255 w 1741118"/>
                  <a:gd name="connsiteY9" fmla="*/ 488515 h 2091847"/>
                  <a:gd name="connsiteX10" fmla="*/ 626301 w 1741118"/>
                  <a:gd name="connsiteY10" fmla="*/ 488515 h 2091847"/>
                  <a:gd name="connsiteX11" fmla="*/ 250521 w 1741118"/>
                  <a:gd name="connsiteY11" fmla="*/ 864295 h 2091847"/>
                  <a:gd name="connsiteX12" fmla="*/ 588723 w 1741118"/>
                  <a:gd name="connsiteY12" fmla="*/ 864295 h 2091847"/>
                  <a:gd name="connsiteX13" fmla="*/ 0 w 1741118"/>
                  <a:gd name="connsiteY13" fmla="*/ 1453018 h 2091847"/>
                  <a:gd name="connsiteX14" fmla="*/ 601249 w 1741118"/>
                  <a:gd name="connsiteY14" fmla="*/ 1453018 h 2091847"/>
                  <a:gd name="connsiteX15" fmla="*/ 563671 w 1741118"/>
                  <a:gd name="connsiteY15" fmla="*/ 2091847 h 2091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41118" h="2091847">
                    <a:moveTo>
                      <a:pt x="563671" y="2091847"/>
                    </a:moveTo>
                    <a:lnTo>
                      <a:pt x="1039660" y="2091847"/>
                    </a:lnTo>
                    <a:lnTo>
                      <a:pt x="1039660" y="1503123"/>
                    </a:lnTo>
                    <a:lnTo>
                      <a:pt x="1741118" y="1503123"/>
                    </a:lnTo>
                    <a:lnTo>
                      <a:pt x="1114817" y="876822"/>
                    </a:lnTo>
                    <a:lnTo>
                      <a:pt x="1490597" y="876822"/>
                    </a:lnTo>
                    <a:lnTo>
                      <a:pt x="1077238" y="463463"/>
                    </a:lnTo>
                    <a:lnTo>
                      <a:pt x="1315233" y="463463"/>
                    </a:lnTo>
                    <a:lnTo>
                      <a:pt x="851770" y="0"/>
                    </a:lnTo>
                    <a:lnTo>
                      <a:pt x="363255" y="488515"/>
                    </a:lnTo>
                    <a:lnTo>
                      <a:pt x="626301" y="488515"/>
                    </a:lnTo>
                    <a:lnTo>
                      <a:pt x="250521" y="864295"/>
                    </a:lnTo>
                    <a:lnTo>
                      <a:pt x="588723" y="864295"/>
                    </a:lnTo>
                    <a:lnTo>
                      <a:pt x="0" y="1453018"/>
                    </a:lnTo>
                    <a:lnTo>
                      <a:pt x="601249" y="1453018"/>
                    </a:lnTo>
                    <a:lnTo>
                      <a:pt x="563671" y="2091847"/>
                    </a:lnTo>
                    <a:close/>
                  </a:path>
                </a:pathLst>
              </a:cu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1073" name="Ellipse 1072"/>
              <p:cNvSpPr/>
              <p:nvPr/>
            </p:nvSpPr>
            <p:spPr>
              <a:xfrm>
                <a:off x="3378554" y="790165"/>
                <a:ext cx="665261" cy="846383"/>
              </a:xfrm>
              <a:prstGeom prst="ellipse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1074" name="Rechteck 1073"/>
              <p:cNvSpPr/>
              <p:nvPr/>
            </p:nvSpPr>
            <p:spPr>
              <a:xfrm>
                <a:off x="3632490" y="1569873"/>
                <a:ext cx="147917" cy="326477"/>
              </a:xfrm>
              <a:prstGeom prst="rect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</p:grpSp>
        <p:grpSp>
          <p:nvGrpSpPr>
            <p:cNvPr id="1056" name="Gruppieren 1055"/>
            <p:cNvGrpSpPr/>
            <p:nvPr/>
          </p:nvGrpSpPr>
          <p:grpSpPr>
            <a:xfrm>
              <a:off x="6283448" y="2128836"/>
              <a:ext cx="434436" cy="184844"/>
              <a:chOff x="4437625" y="875728"/>
              <a:chExt cx="1924142" cy="818684"/>
            </a:xfrm>
          </p:grpSpPr>
          <p:grpSp>
            <p:nvGrpSpPr>
              <p:cNvPr id="1057" name="Gruppieren 1056"/>
              <p:cNvGrpSpPr/>
              <p:nvPr/>
            </p:nvGrpSpPr>
            <p:grpSpPr>
              <a:xfrm>
                <a:off x="5956877" y="875728"/>
                <a:ext cx="404890" cy="575476"/>
                <a:chOff x="5199353" y="319437"/>
                <a:chExt cx="970941" cy="1380012"/>
              </a:xfrm>
            </p:grpSpPr>
            <p:sp>
              <p:nvSpPr>
                <p:cNvPr id="1070" name="Ellipse 1069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1071" name="Freihandform 1070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  <p:grpSp>
            <p:nvGrpSpPr>
              <p:cNvPr id="1058" name="Gruppieren 1057"/>
              <p:cNvGrpSpPr/>
              <p:nvPr/>
            </p:nvGrpSpPr>
            <p:grpSpPr>
              <a:xfrm>
                <a:off x="4437625" y="883706"/>
                <a:ext cx="404890" cy="575476"/>
                <a:chOff x="5199353" y="319437"/>
                <a:chExt cx="970941" cy="1380012"/>
              </a:xfrm>
            </p:grpSpPr>
            <p:sp>
              <p:nvSpPr>
                <p:cNvPr id="1068" name="Ellipse 1067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1069" name="Freihandform 1068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  <p:grpSp>
            <p:nvGrpSpPr>
              <p:cNvPr id="1059" name="Gruppieren 1058"/>
              <p:cNvGrpSpPr/>
              <p:nvPr/>
            </p:nvGrpSpPr>
            <p:grpSpPr>
              <a:xfrm>
                <a:off x="4789253" y="928511"/>
                <a:ext cx="466895" cy="663604"/>
                <a:chOff x="5199353" y="319437"/>
                <a:chExt cx="970941" cy="1380012"/>
              </a:xfrm>
            </p:grpSpPr>
            <p:sp>
              <p:nvSpPr>
                <p:cNvPr id="1066" name="Ellipse 1065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1067" name="Freihandform 1066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  <p:grpSp>
            <p:nvGrpSpPr>
              <p:cNvPr id="1060" name="Gruppieren 1059"/>
              <p:cNvGrpSpPr/>
              <p:nvPr/>
            </p:nvGrpSpPr>
            <p:grpSpPr>
              <a:xfrm>
                <a:off x="5592005" y="928511"/>
                <a:ext cx="466895" cy="663604"/>
                <a:chOff x="5199353" y="319437"/>
                <a:chExt cx="970941" cy="1380012"/>
              </a:xfrm>
            </p:grpSpPr>
            <p:sp>
              <p:nvSpPr>
                <p:cNvPr id="1064" name="Ellipse 1063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1065" name="Freihandform 1064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  <p:grpSp>
            <p:nvGrpSpPr>
              <p:cNvPr id="1061" name="Gruppieren 1060"/>
              <p:cNvGrpSpPr/>
              <p:nvPr/>
            </p:nvGrpSpPr>
            <p:grpSpPr>
              <a:xfrm>
                <a:off x="5199353" y="997617"/>
                <a:ext cx="490247" cy="696795"/>
                <a:chOff x="5199353" y="319437"/>
                <a:chExt cx="970941" cy="1380012"/>
              </a:xfrm>
            </p:grpSpPr>
            <p:sp>
              <p:nvSpPr>
                <p:cNvPr id="1062" name="Ellipse 1061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  <p:sp>
              <p:nvSpPr>
                <p:cNvPr id="1063" name="Freihandform 1062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Fira Sans" panose="020B0503050000020004" pitchFamily="34" charset="0"/>
                  </a:endParaRPr>
                </a:p>
              </p:txBody>
            </p:sp>
          </p:grpSp>
        </p:grpSp>
      </p:grpSp>
      <p:grpSp>
        <p:nvGrpSpPr>
          <p:cNvPr id="1085" name="Gruppieren 1084"/>
          <p:cNvGrpSpPr/>
          <p:nvPr/>
        </p:nvGrpSpPr>
        <p:grpSpPr>
          <a:xfrm>
            <a:off x="7322030" y="3206189"/>
            <a:ext cx="281839" cy="253585"/>
            <a:chOff x="6584644" y="2552239"/>
            <a:chExt cx="916823" cy="824912"/>
          </a:xfrm>
          <a:solidFill>
            <a:srgbClr val="355D62"/>
          </a:solidFill>
        </p:grpSpPr>
        <p:sp>
          <p:nvSpPr>
            <p:cNvPr id="1106" name="Abgerundetes Rechteck 1105">
              <a:extLst>
                <a:ext uri="{FF2B5EF4-FFF2-40B4-BE49-F238E27FC236}">
                  <a16:creationId xmlns:a16="http://schemas.microsoft.com/office/drawing/2014/main" id="{DCFDF812-3FE8-49D6-7224-A91E7C008AD2}"/>
                </a:ext>
              </a:extLst>
            </p:cNvPr>
            <p:cNvSpPr/>
            <p:nvPr/>
          </p:nvSpPr>
          <p:spPr>
            <a:xfrm>
              <a:off x="6660857" y="2734021"/>
              <a:ext cx="762126" cy="55875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Fira Sans" panose="020B0503050000020004" pitchFamily="34" charset="0"/>
              </a:endParaRPr>
            </a:p>
          </p:txBody>
        </p:sp>
        <p:sp>
          <p:nvSpPr>
            <p:cNvPr id="1107" name="Rechteck 1106">
              <a:extLst>
                <a:ext uri="{FF2B5EF4-FFF2-40B4-BE49-F238E27FC236}">
                  <a16:creationId xmlns:a16="http://schemas.microsoft.com/office/drawing/2014/main" id="{A67EEE7D-B23B-AC65-E56E-12D58F81276B}"/>
                </a:ext>
              </a:extLst>
            </p:cNvPr>
            <p:cNvSpPr/>
            <p:nvPr/>
          </p:nvSpPr>
          <p:spPr>
            <a:xfrm>
              <a:off x="6584644" y="2944870"/>
              <a:ext cx="152425" cy="1370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Fira Sans" panose="020B0503050000020004" pitchFamily="34" charset="0"/>
              </a:endParaRPr>
            </a:p>
          </p:txBody>
        </p:sp>
        <p:sp>
          <p:nvSpPr>
            <p:cNvPr id="1108" name="Dreieck 139">
              <a:extLst>
                <a:ext uri="{FF2B5EF4-FFF2-40B4-BE49-F238E27FC236}">
                  <a16:creationId xmlns:a16="http://schemas.microsoft.com/office/drawing/2014/main" id="{AD1B606B-C410-CE73-F3CE-F5EC722DE9DF}"/>
                </a:ext>
              </a:extLst>
            </p:cNvPr>
            <p:cNvSpPr/>
            <p:nvPr/>
          </p:nvSpPr>
          <p:spPr>
            <a:xfrm rot="20601299">
              <a:off x="6742983" y="2639933"/>
              <a:ext cx="172210" cy="25302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Fira Sans" panose="020B0503050000020004" pitchFamily="34" charset="0"/>
              </a:endParaRPr>
            </a:p>
          </p:txBody>
        </p:sp>
        <p:sp>
          <p:nvSpPr>
            <p:cNvPr id="1109" name="Rechteck 1108">
              <a:extLst>
                <a:ext uri="{FF2B5EF4-FFF2-40B4-BE49-F238E27FC236}">
                  <a16:creationId xmlns:a16="http://schemas.microsoft.com/office/drawing/2014/main" id="{E64EFB8C-BF31-E44F-D0D5-7191984CD316}"/>
                </a:ext>
              </a:extLst>
            </p:cNvPr>
            <p:cNvSpPr/>
            <p:nvPr/>
          </p:nvSpPr>
          <p:spPr>
            <a:xfrm>
              <a:off x="6833604" y="3197049"/>
              <a:ext cx="108945" cy="1801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Fira Sans" panose="020B0503050000020004" pitchFamily="34" charset="0"/>
              </a:endParaRPr>
            </a:p>
          </p:txBody>
        </p:sp>
        <p:sp>
          <p:nvSpPr>
            <p:cNvPr id="1110" name="Rechteck 1109">
              <a:extLst>
                <a:ext uri="{FF2B5EF4-FFF2-40B4-BE49-F238E27FC236}">
                  <a16:creationId xmlns:a16="http://schemas.microsoft.com/office/drawing/2014/main" id="{72D21934-5C80-8833-F130-57BDBA4DF5AD}"/>
                </a:ext>
              </a:extLst>
            </p:cNvPr>
            <p:cNvSpPr/>
            <p:nvPr/>
          </p:nvSpPr>
          <p:spPr>
            <a:xfrm>
              <a:off x="7153104" y="3197049"/>
              <a:ext cx="108945" cy="1801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Fira Sans" panose="020B0503050000020004" pitchFamily="34" charset="0"/>
              </a:endParaRPr>
            </a:p>
          </p:txBody>
        </p:sp>
        <p:sp>
          <p:nvSpPr>
            <p:cNvPr id="1111" name="Bogen 1110">
              <a:extLst>
                <a:ext uri="{FF2B5EF4-FFF2-40B4-BE49-F238E27FC236}">
                  <a16:creationId xmlns:a16="http://schemas.microsoft.com/office/drawing/2014/main" id="{6B4EA2B6-66C8-A096-B7F8-35AE47396600}"/>
                </a:ext>
              </a:extLst>
            </p:cNvPr>
            <p:cNvSpPr/>
            <p:nvPr/>
          </p:nvSpPr>
          <p:spPr>
            <a:xfrm flipV="1">
              <a:off x="7266614" y="2821686"/>
              <a:ext cx="234853" cy="200069"/>
            </a:xfrm>
            <a:prstGeom prst="arc">
              <a:avLst/>
            </a:prstGeom>
            <a:noFill/>
            <a:ln w="12700">
              <a:solidFill>
                <a:srgbClr val="355D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>
                <a:latin typeface="Fira Sans" panose="020B0503050000020004" pitchFamily="34" charset="0"/>
              </a:endParaRPr>
            </a:p>
          </p:txBody>
        </p:sp>
        <p:cxnSp>
          <p:nvCxnSpPr>
            <p:cNvPr id="1112" name="Gerade Verbindung 143">
              <a:extLst>
                <a:ext uri="{FF2B5EF4-FFF2-40B4-BE49-F238E27FC236}">
                  <a16:creationId xmlns:a16="http://schemas.microsoft.com/office/drawing/2014/main" id="{DBEEFF7E-96D9-4477-ADAE-5E0A2F07178D}"/>
                </a:ext>
              </a:extLst>
            </p:cNvPr>
            <p:cNvCxnSpPr/>
            <p:nvPr/>
          </p:nvCxnSpPr>
          <p:spPr>
            <a:xfrm>
              <a:off x="6942549" y="2889957"/>
              <a:ext cx="202130" cy="0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3" name="Oval 144">
              <a:extLst>
                <a:ext uri="{FF2B5EF4-FFF2-40B4-BE49-F238E27FC236}">
                  <a16:creationId xmlns:a16="http://schemas.microsoft.com/office/drawing/2014/main" id="{C59FAD06-1F38-4424-35FD-292DFEA64C88}"/>
                </a:ext>
              </a:extLst>
            </p:cNvPr>
            <p:cNvSpPr/>
            <p:nvPr/>
          </p:nvSpPr>
          <p:spPr>
            <a:xfrm>
              <a:off x="6974356" y="2647859"/>
              <a:ext cx="174091" cy="164131"/>
            </a:xfrm>
            <a:prstGeom prst="ellips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Fira Sans" panose="020B0503050000020004" pitchFamily="34" charset="0"/>
              </a:endParaRPr>
            </a:p>
          </p:txBody>
        </p:sp>
        <p:sp>
          <p:nvSpPr>
            <p:cNvPr id="1114" name="Oval 145">
              <a:extLst>
                <a:ext uri="{FF2B5EF4-FFF2-40B4-BE49-F238E27FC236}">
                  <a16:creationId xmlns:a16="http://schemas.microsoft.com/office/drawing/2014/main" id="{802E78FA-1E0A-3D30-C2F2-A70ECABD7239}"/>
                </a:ext>
              </a:extLst>
            </p:cNvPr>
            <p:cNvSpPr/>
            <p:nvPr/>
          </p:nvSpPr>
          <p:spPr>
            <a:xfrm>
              <a:off x="7036396" y="2552239"/>
              <a:ext cx="174091" cy="164131"/>
            </a:xfrm>
            <a:prstGeom prst="ellips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Fira Sans" panose="020B0503050000020004" pitchFamily="34" charset="0"/>
              </a:endParaRPr>
            </a:p>
          </p:txBody>
        </p:sp>
      </p:grpSp>
      <p:grpSp>
        <p:nvGrpSpPr>
          <p:cNvPr id="1086" name="Gruppieren 1085"/>
          <p:cNvGrpSpPr/>
          <p:nvPr/>
        </p:nvGrpSpPr>
        <p:grpSpPr>
          <a:xfrm>
            <a:off x="7269219" y="3511823"/>
            <a:ext cx="336146" cy="246154"/>
            <a:chOff x="2522631" y="790165"/>
            <a:chExt cx="1521184" cy="1113938"/>
          </a:xfrm>
          <a:solidFill>
            <a:srgbClr val="8EAB99"/>
          </a:solidFill>
        </p:grpSpPr>
        <p:sp>
          <p:nvSpPr>
            <p:cNvPr id="1103" name="Freihandform 1102"/>
            <p:cNvSpPr/>
            <p:nvPr/>
          </p:nvSpPr>
          <p:spPr>
            <a:xfrm>
              <a:off x="2522631" y="895167"/>
              <a:ext cx="839773" cy="1008936"/>
            </a:xfrm>
            <a:custGeom>
              <a:avLst/>
              <a:gdLst>
                <a:gd name="connsiteX0" fmla="*/ 563671 w 1741118"/>
                <a:gd name="connsiteY0" fmla="*/ 2091847 h 2091847"/>
                <a:gd name="connsiteX1" fmla="*/ 1039660 w 1741118"/>
                <a:gd name="connsiteY1" fmla="*/ 2091847 h 2091847"/>
                <a:gd name="connsiteX2" fmla="*/ 1039660 w 1741118"/>
                <a:gd name="connsiteY2" fmla="*/ 1503123 h 2091847"/>
                <a:gd name="connsiteX3" fmla="*/ 1741118 w 1741118"/>
                <a:gd name="connsiteY3" fmla="*/ 1503123 h 2091847"/>
                <a:gd name="connsiteX4" fmla="*/ 1114817 w 1741118"/>
                <a:gd name="connsiteY4" fmla="*/ 876822 h 2091847"/>
                <a:gd name="connsiteX5" fmla="*/ 1490597 w 1741118"/>
                <a:gd name="connsiteY5" fmla="*/ 876822 h 2091847"/>
                <a:gd name="connsiteX6" fmla="*/ 1077238 w 1741118"/>
                <a:gd name="connsiteY6" fmla="*/ 463463 h 2091847"/>
                <a:gd name="connsiteX7" fmla="*/ 1315233 w 1741118"/>
                <a:gd name="connsiteY7" fmla="*/ 463463 h 2091847"/>
                <a:gd name="connsiteX8" fmla="*/ 851770 w 1741118"/>
                <a:gd name="connsiteY8" fmla="*/ 0 h 2091847"/>
                <a:gd name="connsiteX9" fmla="*/ 363255 w 1741118"/>
                <a:gd name="connsiteY9" fmla="*/ 488515 h 2091847"/>
                <a:gd name="connsiteX10" fmla="*/ 626301 w 1741118"/>
                <a:gd name="connsiteY10" fmla="*/ 488515 h 2091847"/>
                <a:gd name="connsiteX11" fmla="*/ 250521 w 1741118"/>
                <a:gd name="connsiteY11" fmla="*/ 864295 h 2091847"/>
                <a:gd name="connsiteX12" fmla="*/ 588723 w 1741118"/>
                <a:gd name="connsiteY12" fmla="*/ 864295 h 2091847"/>
                <a:gd name="connsiteX13" fmla="*/ 0 w 1741118"/>
                <a:gd name="connsiteY13" fmla="*/ 1453018 h 2091847"/>
                <a:gd name="connsiteX14" fmla="*/ 601249 w 1741118"/>
                <a:gd name="connsiteY14" fmla="*/ 1453018 h 2091847"/>
                <a:gd name="connsiteX15" fmla="*/ 563671 w 1741118"/>
                <a:gd name="connsiteY15" fmla="*/ 2091847 h 2091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41118" h="2091847">
                  <a:moveTo>
                    <a:pt x="563671" y="2091847"/>
                  </a:moveTo>
                  <a:lnTo>
                    <a:pt x="1039660" y="2091847"/>
                  </a:lnTo>
                  <a:lnTo>
                    <a:pt x="1039660" y="1503123"/>
                  </a:lnTo>
                  <a:lnTo>
                    <a:pt x="1741118" y="1503123"/>
                  </a:lnTo>
                  <a:lnTo>
                    <a:pt x="1114817" y="876822"/>
                  </a:lnTo>
                  <a:lnTo>
                    <a:pt x="1490597" y="876822"/>
                  </a:lnTo>
                  <a:lnTo>
                    <a:pt x="1077238" y="463463"/>
                  </a:lnTo>
                  <a:lnTo>
                    <a:pt x="1315233" y="463463"/>
                  </a:lnTo>
                  <a:lnTo>
                    <a:pt x="851770" y="0"/>
                  </a:lnTo>
                  <a:lnTo>
                    <a:pt x="363255" y="488515"/>
                  </a:lnTo>
                  <a:lnTo>
                    <a:pt x="626301" y="488515"/>
                  </a:lnTo>
                  <a:lnTo>
                    <a:pt x="250521" y="864295"/>
                  </a:lnTo>
                  <a:lnTo>
                    <a:pt x="588723" y="864295"/>
                  </a:lnTo>
                  <a:lnTo>
                    <a:pt x="0" y="1453018"/>
                  </a:lnTo>
                  <a:lnTo>
                    <a:pt x="601249" y="1453018"/>
                  </a:lnTo>
                  <a:lnTo>
                    <a:pt x="563671" y="2091847"/>
                  </a:lnTo>
                  <a:close/>
                </a:path>
              </a:pathLst>
            </a:custGeom>
            <a:grp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Fira Sans" panose="020B0503050000020004" pitchFamily="34" charset="0"/>
              </a:endParaRPr>
            </a:p>
          </p:txBody>
        </p:sp>
        <p:sp>
          <p:nvSpPr>
            <p:cNvPr id="1104" name="Ellipse 1103"/>
            <p:cNvSpPr/>
            <p:nvPr/>
          </p:nvSpPr>
          <p:spPr>
            <a:xfrm>
              <a:off x="3378554" y="790165"/>
              <a:ext cx="665261" cy="846383"/>
            </a:xfrm>
            <a:prstGeom prst="ellipse">
              <a:avLst/>
            </a:prstGeom>
            <a:grp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Fira Sans" panose="020B0503050000020004" pitchFamily="34" charset="0"/>
              </a:endParaRPr>
            </a:p>
          </p:txBody>
        </p:sp>
        <p:sp>
          <p:nvSpPr>
            <p:cNvPr id="1105" name="Rechteck 1104"/>
            <p:cNvSpPr/>
            <p:nvPr/>
          </p:nvSpPr>
          <p:spPr>
            <a:xfrm>
              <a:off x="3632490" y="1569873"/>
              <a:ext cx="147917" cy="326477"/>
            </a:xfrm>
            <a:prstGeom prst="rect">
              <a:avLst/>
            </a:prstGeom>
            <a:grp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Fira Sans" panose="020B0503050000020004" pitchFamily="34" charset="0"/>
              </a:endParaRPr>
            </a:p>
          </p:txBody>
        </p:sp>
      </p:grpSp>
      <p:grpSp>
        <p:nvGrpSpPr>
          <p:cNvPr id="1087" name="Gruppieren 1086"/>
          <p:cNvGrpSpPr/>
          <p:nvPr/>
        </p:nvGrpSpPr>
        <p:grpSpPr>
          <a:xfrm>
            <a:off x="7223962" y="3834728"/>
            <a:ext cx="434436" cy="184844"/>
            <a:chOff x="4437625" y="875728"/>
            <a:chExt cx="1924142" cy="818684"/>
          </a:xfrm>
        </p:grpSpPr>
        <p:grpSp>
          <p:nvGrpSpPr>
            <p:cNvPr id="1088" name="Gruppieren 1087"/>
            <p:cNvGrpSpPr/>
            <p:nvPr/>
          </p:nvGrpSpPr>
          <p:grpSpPr>
            <a:xfrm>
              <a:off x="5956877" y="875728"/>
              <a:ext cx="404890" cy="575476"/>
              <a:chOff x="5199353" y="319437"/>
              <a:chExt cx="970941" cy="1380012"/>
            </a:xfrm>
          </p:grpSpPr>
          <p:sp>
            <p:nvSpPr>
              <p:cNvPr id="1101" name="Ellipse 1100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127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1102" name="Freihandform 1101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</p:grpSp>
        <p:grpSp>
          <p:nvGrpSpPr>
            <p:cNvPr id="1089" name="Gruppieren 1088"/>
            <p:cNvGrpSpPr/>
            <p:nvPr/>
          </p:nvGrpSpPr>
          <p:grpSpPr>
            <a:xfrm>
              <a:off x="4437625" y="883706"/>
              <a:ext cx="404890" cy="575476"/>
              <a:chOff x="5199353" y="319437"/>
              <a:chExt cx="970941" cy="1380012"/>
            </a:xfrm>
          </p:grpSpPr>
          <p:sp>
            <p:nvSpPr>
              <p:cNvPr id="1099" name="Ellipse 1098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127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1100" name="Freihandform 1099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</p:grpSp>
        <p:grpSp>
          <p:nvGrpSpPr>
            <p:cNvPr id="1090" name="Gruppieren 1089"/>
            <p:cNvGrpSpPr/>
            <p:nvPr/>
          </p:nvGrpSpPr>
          <p:grpSpPr>
            <a:xfrm>
              <a:off x="4789253" y="928511"/>
              <a:ext cx="466895" cy="663604"/>
              <a:chOff x="5199353" y="319437"/>
              <a:chExt cx="970941" cy="1380012"/>
            </a:xfrm>
          </p:grpSpPr>
          <p:sp>
            <p:nvSpPr>
              <p:cNvPr id="1097" name="Ellipse 1096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127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1098" name="Freihandform 1097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</p:grpSp>
        <p:grpSp>
          <p:nvGrpSpPr>
            <p:cNvPr id="1091" name="Gruppieren 1090"/>
            <p:cNvGrpSpPr/>
            <p:nvPr/>
          </p:nvGrpSpPr>
          <p:grpSpPr>
            <a:xfrm>
              <a:off x="5592005" y="928511"/>
              <a:ext cx="466895" cy="663604"/>
              <a:chOff x="5199353" y="319437"/>
              <a:chExt cx="970941" cy="1380012"/>
            </a:xfrm>
          </p:grpSpPr>
          <p:sp>
            <p:nvSpPr>
              <p:cNvPr id="1095" name="Ellipse 1094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127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1096" name="Freihandform 1095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</p:grpSp>
        <p:grpSp>
          <p:nvGrpSpPr>
            <p:cNvPr id="1092" name="Gruppieren 1091"/>
            <p:cNvGrpSpPr/>
            <p:nvPr/>
          </p:nvGrpSpPr>
          <p:grpSpPr>
            <a:xfrm>
              <a:off x="5199353" y="997617"/>
              <a:ext cx="490247" cy="696795"/>
              <a:chOff x="5199353" y="319437"/>
              <a:chExt cx="970941" cy="1380012"/>
            </a:xfrm>
          </p:grpSpPr>
          <p:sp>
            <p:nvSpPr>
              <p:cNvPr id="1093" name="Ellipse 1092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127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  <p:sp>
            <p:nvSpPr>
              <p:cNvPr id="1094" name="Freihandform 1093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Fira Sans" panose="020B05030500000200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10092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Dreieck 10">
            <a:extLst>
              <a:ext uri="{FF2B5EF4-FFF2-40B4-BE49-F238E27FC236}">
                <a16:creationId xmlns:a16="http://schemas.microsoft.com/office/drawing/2014/main" id="{F703D2FA-E0FD-2546-3C85-29D9352808CA}"/>
              </a:ext>
            </a:extLst>
          </p:cNvPr>
          <p:cNvSpPr>
            <a:spLocks noChangeAspect="1"/>
          </p:cNvSpPr>
          <p:nvPr/>
        </p:nvSpPr>
        <p:spPr>
          <a:xfrm rot="13210631">
            <a:off x="7735533" y="1620757"/>
            <a:ext cx="1440001" cy="2230135"/>
          </a:xfrm>
          <a:prstGeom prst="triangle">
            <a:avLst/>
          </a:prstGeom>
          <a:solidFill>
            <a:srgbClr val="355D62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4" name="Dreieck 12">
            <a:extLst>
              <a:ext uri="{FF2B5EF4-FFF2-40B4-BE49-F238E27FC236}">
                <a16:creationId xmlns:a16="http://schemas.microsoft.com/office/drawing/2014/main" id="{31105BD6-26FD-280B-3559-5C0562AA6A89}"/>
              </a:ext>
            </a:extLst>
          </p:cNvPr>
          <p:cNvSpPr>
            <a:spLocks noChangeAspect="1"/>
          </p:cNvSpPr>
          <p:nvPr/>
        </p:nvSpPr>
        <p:spPr>
          <a:xfrm rot="15542493">
            <a:off x="8140930" y="2315226"/>
            <a:ext cx="1440001" cy="2230135"/>
          </a:xfrm>
          <a:prstGeom prst="triangle">
            <a:avLst/>
          </a:prstGeom>
          <a:solidFill>
            <a:srgbClr val="355D62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1" name="Dreieck 7">
            <a:extLst>
              <a:ext uri="{FF2B5EF4-FFF2-40B4-BE49-F238E27FC236}">
                <a16:creationId xmlns:a16="http://schemas.microsoft.com/office/drawing/2014/main" id="{1E9556C2-187B-5DFB-1980-C6B93D0DF578}"/>
              </a:ext>
            </a:extLst>
          </p:cNvPr>
          <p:cNvSpPr>
            <a:spLocks noChangeAspect="1"/>
          </p:cNvSpPr>
          <p:nvPr/>
        </p:nvSpPr>
        <p:spPr>
          <a:xfrm rot="5918512">
            <a:off x="5852473" y="2367441"/>
            <a:ext cx="1440001" cy="2230135"/>
          </a:xfrm>
          <a:prstGeom prst="triangle">
            <a:avLst/>
          </a:prstGeom>
          <a:solidFill>
            <a:srgbClr val="355D62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2" name="Dreieck 9">
            <a:extLst>
              <a:ext uri="{FF2B5EF4-FFF2-40B4-BE49-F238E27FC236}">
                <a16:creationId xmlns:a16="http://schemas.microsoft.com/office/drawing/2014/main" id="{1F5A30D8-8CDA-251A-2AA0-D60B3D1967E4}"/>
              </a:ext>
            </a:extLst>
          </p:cNvPr>
          <p:cNvSpPr>
            <a:spLocks noChangeAspect="1"/>
          </p:cNvSpPr>
          <p:nvPr/>
        </p:nvSpPr>
        <p:spPr>
          <a:xfrm rot="8312155">
            <a:off x="6252189" y="1644182"/>
            <a:ext cx="1440001" cy="2230135"/>
          </a:xfrm>
          <a:prstGeom prst="triangle">
            <a:avLst/>
          </a:prstGeom>
          <a:solidFill>
            <a:srgbClr val="355D62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9" name="Dreieck 6">
            <a:extLst>
              <a:ext uri="{FF2B5EF4-FFF2-40B4-BE49-F238E27FC236}">
                <a16:creationId xmlns:a16="http://schemas.microsoft.com/office/drawing/2014/main" id="{DA189951-7BBD-2D42-6963-337A3B053B10}"/>
              </a:ext>
            </a:extLst>
          </p:cNvPr>
          <p:cNvSpPr>
            <a:spLocks noChangeAspect="1"/>
          </p:cNvSpPr>
          <p:nvPr/>
        </p:nvSpPr>
        <p:spPr>
          <a:xfrm rot="1151248">
            <a:off x="6653134" y="3672021"/>
            <a:ext cx="1440001" cy="2230135"/>
          </a:xfrm>
          <a:prstGeom prst="triangle">
            <a:avLst/>
          </a:prstGeom>
          <a:solidFill>
            <a:srgbClr val="FF7737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0" name="Dreieck 13">
            <a:extLst>
              <a:ext uri="{FF2B5EF4-FFF2-40B4-BE49-F238E27FC236}">
                <a16:creationId xmlns:a16="http://schemas.microsoft.com/office/drawing/2014/main" id="{C9674B4C-1459-1CA5-451B-095260526EA2}"/>
              </a:ext>
            </a:extLst>
          </p:cNvPr>
          <p:cNvSpPr>
            <a:spLocks noChangeAspect="1"/>
          </p:cNvSpPr>
          <p:nvPr/>
        </p:nvSpPr>
        <p:spPr>
          <a:xfrm rot="20309757">
            <a:off x="7447217" y="3643391"/>
            <a:ext cx="1440001" cy="2230135"/>
          </a:xfrm>
          <a:prstGeom prst="triangle">
            <a:avLst/>
          </a:prstGeom>
          <a:solidFill>
            <a:srgbClr val="FF7737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C86BB2B-65E9-F640-BB9F-7D96D9F26107}"/>
              </a:ext>
            </a:extLst>
          </p:cNvPr>
          <p:cNvGrpSpPr/>
          <p:nvPr/>
        </p:nvGrpSpPr>
        <p:grpSpPr>
          <a:xfrm>
            <a:off x="5453522" y="1349768"/>
            <a:ext cx="4522477" cy="4551445"/>
            <a:chOff x="4142399" y="1349768"/>
            <a:chExt cx="4522477" cy="455144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328E1B4-8F34-D320-4E54-93160151D13F}"/>
                </a:ext>
              </a:extLst>
            </p:cNvPr>
            <p:cNvSpPr/>
            <p:nvPr/>
          </p:nvSpPr>
          <p:spPr>
            <a:xfrm>
              <a:off x="5680799" y="2917735"/>
              <a:ext cx="1440000" cy="1440000"/>
            </a:xfrm>
            <a:prstGeom prst="ellipse">
              <a:avLst/>
            </a:prstGeom>
            <a:solidFill>
              <a:srgbClr val="FF292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Dreieck 5">
              <a:extLst>
                <a:ext uri="{FF2B5EF4-FFF2-40B4-BE49-F238E27FC236}">
                  <a16:creationId xmlns:a16="http://schemas.microsoft.com/office/drawing/2014/main" id="{2F7BA815-5573-9FEF-694B-DF37212CC4DE}"/>
                </a:ext>
              </a:extLst>
            </p:cNvPr>
            <p:cNvSpPr>
              <a:spLocks noChangeAspect="1"/>
            </p:cNvSpPr>
            <p:nvPr/>
          </p:nvSpPr>
          <p:spPr>
            <a:xfrm rot="3507881">
              <a:off x="4710023" y="3144224"/>
              <a:ext cx="1440001" cy="2230135"/>
            </a:xfrm>
            <a:prstGeom prst="triangle">
              <a:avLst/>
            </a:prstGeom>
            <a:solidFill>
              <a:srgbClr val="8EAB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" name="Dreieck 6">
              <a:extLst>
                <a:ext uri="{FF2B5EF4-FFF2-40B4-BE49-F238E27FC236}">
                  <a16:creationId xmlns:a16="http://schemas.microsoft.com/office/drawing/2014/main" id="{DA189951-7BBD-2D42-6963-337A3B053B10}"/>
                </a:ext>
              </a:extLst>
            </p:cNvPr>
            <p:cNvSpPr>
              <a:spLocks noChangeAspect="1"/>
            </p:cNvSpPr>
            <p:nvPr/>
          </p:nvSpPr>
          <p:spPr>
            <a:xfrm rot="1151248">
              <a:off x="5342010" y="3671078"/>
              <a:ext cx="1440001" cy="2230135"/>
            </a:xfrm>
            <a:prstGeom prst="triangle">
              <a:avLst/>
            </a:prstGeom>
            <a:solidFill>
              <a:srgbClr val="8EAB9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Dreieck 7">
              <a:extLst>
                <a:ext uri="{FF2B5EF4-FFF2-40B4-BE49-F238E27FC236}">
                  <a16:creationId xmlns:a16="http://schemas.microsoft.com/office/drawing/2014/main" id="{1E9556C2-187B-5DFB-1980-C6B93D0DF578}"/>
                </a:ext>
              </a:extLst>
            </p:cNvPr>
            <p:cNvSpPr>
              <a:spLocks noChangeAspect="1"/>
            </p:cNvSpPr>
            <p:nvPr/>
          </p:nvSpPr>
          <p:spPr>
            <a:xfrm rot="5918512">
              <a:off x="4537466" y="2367442"/>
              <a:ext cx="1440001" cy="2230135"/>
            </a:xfrm>
            <a:prstGeom prst="triangle">
              <a:avLst/>
            </a:prstGeom>
            <a:solidFill>
              <a:srgbClr val="8EAB9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Dreieck 8">
              <a:extLst>
                <a:ext uri="{FF2B5EF4-FFF2-40B4-BE49-F238E27FC236}">
                  <a16:creationId xmlns:a16="http://schemas.microsoft.com/office/drawing/2014/main" id="{2BD733C4-CB7E-0519-0C35-03B3F596C4F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80487" y="1349768"/>
              <a:ext cx="1440001" cy="2230135"/>
            </a:xfrm>
            <a:prstGeom prst="triangle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Dreieck 9">
              <a:extLst>
                <a:ext uri="{FF2B5EF4-FFF2-40B4-BE49-F238E27FC236}">
                  <a16:creationId xmlns:a16="http://schemas.microsoft.com/office/drawing/2014/main" id="{1F5A30D8-8CDA-251A-2AA0-D60B3D1967E4}"/>
                </a:ext>
              </a:extLst>
            </p:cNvPr>
            <p:cNvSpPr>
              <a:spLocks noChangeAspect="1"/>
            </p:cNvSpPr>
            <p:nvPr/>
          </p:nvSpPr>
          <p:spPr>
            <a:xfrm rot="8312155">
              <a:off x="4937182" y="1644183"/>
              <a:ext cx="1440001" cy="2230135"/>
            </a:xfrm>
            <a:prstGeom prst="triangle">
              <a:avLst/>
            </a:prstGeom>
            <a:solidFill>
              <a:srgbClr val="8EAB99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Dreieck 10">
              <a:extLst>
                <a:ext uri="{FF2B5EF4-FFF2-40B4-BE49-F238E27FC236}">
                  <a16:creationId xmlns:a16="http://schemas.microsoft.com/office/drawing/2014/main" id="{F703D2FA-E0FD-2546-3C85-29D9352808CA}"/>
                </a:ext>
              </a:extLst>
            </p:cNvPr>
            <p:cNvSpPr>
              <a:spLocks noChangeAspect="1"/>
            </p:cNvSpPr>
            <p:nvPr/>
          </p:nvSpPr>
          <p:spPr>
            <a:xfrm rot="13210631">
              <a:off x="6424411" y="1620758"/>
              <a:ext cx="1440001" cy="2230135"/>
            </a:xfrm>
            <a:prstGeom prst="triangle">
              <a:avLst/>
            </a:prstGeom>
            <a:solidFill>
              <a:srgbClr val="FF7737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Dreieck 11">
              <a:extLst>
                <a:ext uri="{FF2B5EF4-FFF2-40B4-BE49-F238E27FC236}">
                  <a16:creationId xmlns:a16="http://schemas.microsoft.com/office/drawing/2014/main" id="{106D4729-6571-BE0F-3B65-318A02E272E5}"/>
                </a:ext>
              </a:extLst>
            </p:cNvPr>
            <p:cNvSpPr>
              <a:spLocks noChangeAspect="1"/>
            </p:cNvSpPr>
            <p:nvPr/>
          </p:nvSpPr>
          <p:spPr>
            <a:xfrm rot="17899126">
              <a:off x="6747187" y="3096255"/>
              <a:ext cx="1440001" cy="2230135"/>
            </a:xfrm>
            <a:prstGeom prst="triangle">
              <a:avLst/>
            </a:prstGeom>
            <a:solidFill>
              <a:srgbClr val="FF7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Dreieck 12">
              <a:extLst>
                <a:ext uri="{FF2B5EF4-FFF2-40B4-BE49-F238E27FC236}">
                  <a16:creationId xmlns:a16="http://schemas.microsoft.com/office/drawing/2014/main" id="{31105BD6-26FD-280B-3559-5C0562AA6A89}"/>
                </a:ext>
              </a:extLst>
            </p:cNvPr>
            <p:cNvSpPr>
              <a:spLocks noChangeAspect="1"/>
            </p:cNvSpPr>
            <p:nvPr/>
          </p:nvSpPr>
          <p:spPr>
            <a:xfrm rot="15542493">
              <a:off x="6829808" y="2315227"/>
              <a:ext cx="1440001" cy="2230135"/>
            </a:xfrm>
            <a:prstGeom prst="triangle">
              <a:avLst/>
            </a:prstGeom>
            <a:solidFill>
              <a:srgbClr val="FF7737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Dreieck 13">
              <a:extLst>
                <a:ext uri="{FF2B5EF4-FFF2-40B4-BE49-F238E27FC236}">
                  <a16:creationId xmlns:a16="http://schemas.microsoft.com/office/drawing/2014/main" id="{C9674B4C-1459-1CA5-451B-095260526EA2}"/>
                </a:ext>
              </a:extLst>
            </p:cNvPr>
            <p:cNvSpPr>
              <a:spLocks noChangeAspect="1"/>
            </p:cNvSpPr>
            <p:nvPr/>
          </p:nvSpPr>
          <p:spPr>
            <a:xfrm rot="20309757">
              <a:off x="6136093" y="3642448"/>
              <a:ext cx="1440001" cy="2230135"/>
            </a:xfrm>
            <a:prstGeom prst="triangle">
              <a:avLst/>
            </a:prstGeom>
            <a:solidFill>
              <a:srgbClr val="8EAB99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3C7E0E8-9948-E981-B9D4-3C67A1553225}"/>
                </a:ext>
              </a:extLst>
            </p:cNvPr>
            <p:cNvSpPr/>
            <p:nvPr/>
          </p:nvSpPr>
          <p:spPr>
            <a:xfrm>
              <a:off x="5529752" y="2782525"/>
              <a:ext cx="1651819" cy="162232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07" name="Raute 406">
            <a:extLst>
              <a:ext uri="{FF2B5EF4-FFF2-40B4-BE49-F238E27FC236}">
                <a16:creationId xmlns:a16="http://schemas.microsoft.com/office/drawing/2014/main" id="{B28DC666-EBE8-2FF6-978E-A9303E74B08A}"/>
              </a:ext>
            </a:extLst>
          </p:cNvPr>
          <p:cNvSpPr/>
          <p:nvPr/>
        </p:nvSpPr>
        <p:spPr>
          <a:xfrm>
            <a:off x="457890" y="2239298"/>
            <a:ext cx="1536556" cy="1218787"/>
          </a:xfrm>
          <a:prstGeom prst="diamond">
            <a:avLst/>
          </a:prstGeom>
          <a:solidFill>
            <a:srgbClr val="FF7737"/>
          </a:solidFill>
          <a:ln w="76200">
            <a:solidFill>
              <a:srgbClr val="8EAB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sp>
        <p:nvSpPr>
          <p:cNvPr id="408" name="Raute 407">
            <a:extLst>
              <a:ext uri="{FF2B5EF4-FFF2-40B4-BE49-F238E27FC236}">
                <a16:creationId xmlns:a16="http://schemas.microsoft.com/office/drawing/2014/main" id="{B28DC666-EBE8-2FF6-978E-A9303E74B08A}"/>
              </a:ext>
            </a:extLst>
          </p:cNvPr>
          <p:cNvSpPr/>
          <p:nvPr/>
        </p:nvSpPr>
        <p:spPr>
          <a:xfrm>
            <a:off x="457890" y="484912"/>
            <a:ext cx="1536556" cy="1218787"/>
          </a:xfrm>
          <a:prstGeom prst="diamond">
            <a:avLst/>
          </a:prstGeom>
          <a:solidFill>
            <a:schemeClr val="bg1"/>
          </a:solidFill>
          <a:ln w="76200">
            <a:solidFill>
              <a:srgbClr val="355D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grpSp>
        <p:nvGrpSpPr>
          <p:cNvPr id="409" name="Gruppieren 408"/>
          <p:cNvGrpSpPr/>
          <p:nvPr/>
        </p:nvGrpSpPr>
        <p:grpSpPr>
          <a:xfrm>
            <a:off x="10055322" y="4960049"/>
            <a:ext cx="1405880" cy="598174"/>
            <a:chOff x="4437625" y="875728"/>
            <a:chExt cx="1924142" cy="818684"/>
          </a:xfrm>
        </p:grpSpPr>
        <p:grpSp>
          <p:nvGrpSpPr>
            <p:cNvPr id="410" name="Gruppieren 409"/>
            <p:cNvGrpSpPr/>
            <p:nvPr/>
          </p:nvGrpSpPr>
          <p:grpSpPr>
            <a:xfrm>
              <a:off x="5956877" y="875728"/>
              <a:ext cx="404890" cy="575476"/>
              <a:chOff x="5199353" y="319437"/>
              <a:chExt cx="970941" cy="1380012"/>
            </a:xfrm>
          </p:grpSpPr>
          <p:sp>
            <p:nvSpPr>
              <p:cNvPr id="423" name="Ellipse 422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24" name="Freihandform 423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11" name="Gruppieren 410"/>
            <p:cNvGrpSpPr/>
            <p:nvPr/>
          </p:nvGrpSpPr>
          <p:grpSpPr>
            <a:xfrm>
              <a:off x="4437625" y="883706"/>
              <a:ext cx="404890" cy="575476"/>
              <a:chOff x="5199353" y="319437"/>
              <a:chExt cx="970941" cy="1380012"/>
            </a:xfrm>
          </p:grpSpPr>
          <p:sp>
            <p:nvSpPr>
              <p:cNvPr id="421" name="Ellipse 420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22" name="Freihandform 421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12" name="Gruppieren 411"/>
            <p:cNvGrpSpPr/>
            <p:nvPr/>
          </p:nvGrpSpPr>
          <p:grpSpPr>
            <a:xfrm>
              <a:off x="4789253" y="928511"/>
              <a:ext cx="466895" cy="663604"/>
              <a:chOff x="5199353" y="319437"/>
              <a:chExt cx="970941" cy="1380012"/>
            </a:xfrm>
          </p:grpSpPr>
          <p:sp>
            <p:nvSpPr>
              <p:cNvPr id="419" name="Ellipse 418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20" name="Freihandform 419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13" name="Gruppieren 412"/>
            <p:cNvGrpSpPr/>
            <p:nvPr/>
          </p:nvGrpSpPr>
          <p:grpSpPr>
            <a:xfrm>
              <a:off x="5592005" y="928511"/>
              <a:ext cx="466895" cy="663604"/>
              <a:chOff x="5199353" y="319437"/>
              <a:chExt cx="970941" cy="1380012"/>
            </a:xfrm>
          </p:grpSpPr>
          <p:sp>
            <p:nvSpPr>
              <p:cNvPr id="417" name="Ellipse 416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18" name="Freihandform 417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14" name="Gruppieren 413"/>
            <p:cNvGrpSpPr/>
            <p:nvPr/>
          </p:nvGrpSpPr>
          <p:grpSpPr>
            <a:xfrm>
              <a:off x="5199353" y="997617"/>
              <a:ext cx="490247" cy="696795"/>
              <a:chOff x="5199353" y="319437"/>
              <a:chExt cx="970941" cy="1380012"/>
            </a:xfrm>
          </p:grpSpPr>
          <p:sp>
            <p:nvSpPr>
              <p:cNvPr id="415" name="Ellipse 414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16" name="Freihandform 415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425" name="Gruppieren 424"/>
          <p:cNvGrpSpPr/>
          <p:nvPr/>
        </p:nvGrpSpPr>
        <p:grpSpPr>
          <a:xfrm>
            <a:off x="7248323" y="171667"/>
            <a:ext cx="916823" cy="824912"/>
            <a:chOff x="6584644" y="2552239"/>
            <a:chExt cx="916823" cy="824912"/>
          </a:xfrm>
        </p:grpSpPr>
        <p:sp>
          <p:nvSpPr>
            <p:cNvPr id="426" name="Abgerundetes Rechteck 425">
              <a:extLst>
                <a:ext uri="{FF2B5EF4-FFF2-40B4-BE49-F238E27FC236}">
                  <a16:creationId xmlns:a16="http://schemas.microsoft.com/office/drawing/2014/main" id="{DCFDF812-3FE8-49D6-7224-A91E7C008AD2}"/>
                </a:ext>
              </a:extLst>
            </p:cNvPr>
            <p:cNvSpPr/>
            <p:nvPr/>
          </p:nvSpPr>
          <p:spPr>
            <a:xfrm>
              <a:off x="6660857" y="2734021"/>
              <a:ext cx="762126" cy="558754"/>
            </a:xfrm>
            <a:prstGeom prst="roundRect">
              <a:avLst>
                <a:gd name="adj" fmla="val 50000"/>
              </a:avLst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7" name="Rechteck 426">
              <a:extLst>
                <a:ext uri="{FF2B5EF4-FFF2-40B4-BE49-F238E27FC236}">
                  <a16:creationId xmlns:a16="http://schemas.microsoft.com/office/drawing/2014/main" id="{A67EEE7D-B23B-AC65-E56E-12D58F81276B}"/>
                </a:ext>
              </a:extLst>
            </p:cNvPr>
            <p:cNvSpPr/>
            <p:nvPr/>
          </p:nvSpPr>
          <p:spPr>
            <a:xfrm>
              <a:off x="6584644" y="2944870"/>
              <a:ext cx="152425" cy="137053"/>
            </a:xfrm>
            <a:prstGeom prst="rect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8" name="Dreieck 139">
              <a:extLst>
                <a:ext uri="{FF2B5EF4-FFF2-40B4-BE49-F238E27FC236}">
                  <a16:creationId xmlns:a16="http://schemas.microsoft.com/office/drawing/2014/main" id="{AD1B606B-C410-CE73-F3CE-F5EC722DE9DF}"/>
                </a:ext>
              </a:extLst>
            </p:cNvPr>
            <p:cNvSpPr/>
            <p:nvPr/>
          </p:nvSpPr>
          <p:spPr>
            <a:xfrm rot="20601299">
              <a:off x="6742983" y="2639933"/>
              <a:ext cx="172210" cy="253021"/>
            </a:xfrm>
            <a:prstGeom prst="triangle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9" name="Rechteck 428">
              <a:extLst>
                <a:ext uri="{FF2B5EF4-FFF2-40B4-BE49-F238E27FC236}">
                  <a16:creationId xmlns:a16="http://schemas.microsoft.com/office/drawing/2014/main" id="{E64EFB8C-BF31-E44F-D0D5-7191984CD316}"/>
                </a:ext>
              </a:extLst>
            </p:cNvPr>
            <p:cNvSpPr/>
            <p:nvPr/>
          </p:nvSpPr>
          <p:spPr>
            <a:xfrm>
              <a:off x="6833604" y="3197049"/>
              <a:ext cx="108945" cy="180102"/>
            </a:xfrm>
            <a:prstGeom prst="rect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0" name="Rechteck 429">
              <a:extLst>
                <a:ext uri="{FF2B5EF4-FFF2-40B4-BE49-F238E27FC236}">
                  <a16:creationId xmlns:a16="http://schemas.microsoft.com/office/drawing/2014/main" id="{72D21934-5C80-8833-F130-57BDBA4DF5AD}"/>
                </a:ext>
              </a:extLst>
            </p:cNvPr>
            <p:cNvSpPr/>
            <p:nvPr/>
          </p:nvSpPr>
          <p:spPr>
            <a:xfrm>
              <a:off x="7153104" y="3197049"/>
              <a:ext cx="108945" cy="180102"/>
            </a:xfrm>
            <a:prstGeom prst="rect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1" name="Bogen 430">
              <a:extLst>
                <a:ext uri="{FF2B5EF4-FFF2-40B4-BE49-F238E27FC236}">
                  <a16:creationId xmlns:a16="http://schemas.microsoft.com/office/drawing/2014/main" id="{6B4EA2B6-66C8-A096-B7F8-35AE47396600}"/>
                </a:ext>
              </a:extLst>
            </p:cNvPr>
            <p:cNvSpPr/>
            <p:nvPr/>
          </p:nvSpPr>
          <p:spPr>
            <a:xfrm flipV="1">
              <a:off x="7266614" y="2821686"/>
              <a:ext cx="234853" cy="200069"/>
            </a:xfrm>
            <a:prstGeom prst="arc">
              <a:avLst/>
            </a:prstGeom>
            <a:ln w="38100">
              <a:solidFill>
                <a:srgbClr val="355D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432" name="Gerade Verbindung 143">
              <a:extLst>
                <a:ext uri="{FF2B5EF4-FFF2-40B4-BE49-F238E27FC236}">
                  <a16:creationId xmlns:a16="http://schemas.microsoft.com/office/drawing/2014/main" id="{DBEEFF7E-96D9-4477-ADAE-5E0A2F07178D}"/>
                </a:ext>
              </a:extLst>
            </p:cNvPr>
            <p:cNvCxnSpPr/>
            <p:nvPr/>
          </p:nvCxnSpPr>
          <p:spPr>
            <a:xfrm>
              <a:off x="6942549" y="2889957"/>
              <a:ext cx="20213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3" name="Oval 144">
              <a:extLst>
                <a:ext uri="{FF2B5EF4-FFF2-40B4-BE49-F238E27FC236}">
                  <a16:creationId xmlns:a16="http://schemas.microsoft.com/office/drawing/2014/main" id="{C59FAD06-1F38-4424-35FD-292DFEA64C88}"/>
                </a:ext>
              </a:extLst>
            </p:cNvPr>
            <p:cNvSpPr/>
            <p:nvPr/>
          </p:nvSpPr>
          <p:spPr>
            <a:xfrm>
              <a:off x="6974356" y="2647859"/>
              <a:ext cx="174091" cy="164131"/>
            </a:xfrm>
            <a:prstGeom prst="ellipse">
              <a:avLst/>
            </a:prstGeom>
            <a:solidFill>
              <a:srgbClr val="355D6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4" name="Oval 145">
              <a:extLst>
                <a:ext uri="{FF2B5EF4-FFF2-40B4-BE49-F238E27FC236}">
                  <a16:creationId xmlns:a16="http://schemas.microsoft.com/office/drawing/2014/main" id="{802E78FA-1E0A-3D30-C2F2-A70ECABD7239}"/>
                </a:ext>
              </a:extLst>
            </p:cNvPr>
            <p:cNvSpPr/>
            <p:nvPr/>
          </p:nvSpPr>
          <p:spPr>
            <a:xfrm>
              <a:off x="7036396" y="2552239"/>
              <a:ext cx="174091" cy="164131"/>
            </a:xfrm>
            <a:prstGeom prst="ellipse">
              <a:avLst/>
            </a:prstGeom>
            <a:solidFill>
              <a:srgbClr val="355D6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35" name="Gruppieren 434"/>
          <p:cNvGrpSpPr/>
          <p:nvPr/>
        </p:nvGrpSpPr>
        <p:grpSpPr>
          <a:xfrm>
            <a:off x="3996202" y="4796637"/>
            <a:ext cx="1289866" cy="944548"/>
            <a:chOff x="2522631" y="790165"/>
            <a:chExt cx="1521184" cy="1113938"/>
          </a:xfrm>
        </p:grpSpPr>
        <p:sp>
          <p:nvSpPr>
            <p:cNvPr id="436" name="Freihandform 435"/>
            <p:cNvSpPr/>
            <p:nvPr/>
          </p:nvSpPr>
          <p:spPr>
            <a:xfrm>
              <a:off x="2522631" y="895167"/>
              <a:ext cx="839773" cy="1008936"/>
            </a:xfrm>
            <a:custGeom>
              <a:avLst/>
              <a:gdLst>
                <a:gd name="connsiteX0" fmla="*/ 563671 w 1741118"/>
                <a:gd name="connsiteY0" fmla="*/ 2091847 h 2091847"/>
                <a:gd name="connsiteX1" fmla="*/ 1039660 w 1741118"/>
                <a:gd name="connsiteY1" fmla="*/ 2091847 h 2091847"/>
                <a:gd name="connsiteX2" fmla="*/ 1039660 w 1741118"/>
                <a:gd name="connsiteY2" fmla="*/ 1503123 h 2091847"/>
                <a:gd name="connsiteX3" fmla="*/ 1741118 w 1741118"/>
                <a:gd name="connsiteY3" fmla="*/ 1503123 h 2091847"/>
                <a:gd name="connsiteX4" fmla="*/ 1114817 w 1741118"/>
                <a:gd name="connsiteY4" fmla="*/ 876822 h 2091847"/>
                <a:gd name="connsiteX5" fmla="*/ 1490597 w 1741118"/>
                <a:gd name="connsiteY5" fmla="*/ 876822 h 2091847"/>
                <a:gd name="connsiteX6" fmla="*/ 1077238 w 1741118"/>
                <a:gd name="connsiteY6" fmla="*/ 463463 h 2091847"/>
                <a:gd name="connsiteX7" fmla="*/ 1315233 w 1741118"/>
                <a:gd name="connsiteY7" fmla="*/ 463463 h 2091847"/>
                <a:gd name="connsiteX8" fmla="*/ 851770 w 1741118"/>
                <a:gd name="connsiteY8" fmla="*/ 0 h 2091847"/>
                <a:gd name="connsiteX9" fmla="*/ 363255 w 1741118"/>
                <a:gd name="connsiteY9" fmla="*/ 488515 h 2091847"/>
                <a:gd name="connsiteX10" fmla="*/ 626301 w 1741118"/>
                <a:gd name="connsiteY10" fmla="*/ 488515 h 2091847"/>
                <a:gd name="connsiteX11" fmla="*/ 250521 w 1741118"/>
                <a:gd name="connsiteY11" fmla="*/ 864295 h 2091847"/>
                <a:gd name="connsiteX12" fmla="*/ 588723 w 1741118"/>
                <a:gd name="connsiteY12" fmla="*/ 864295 h 2091847"/>
                <a:gd name="connsiteX13" fmla="*/ 0 w 1741118"/>
                <a:gd name="connsiteY13" fmla="*/ 1453018 h 2091847"/>
                <a:gd name="connsiteX14" fmla="*/ 601249 w 1741118"/>
                <a:gd name="connsiteY14" fmla="*/ 1453018 h 2091847"/>
                <a:gd name="connsiteX15" fmla="*/ 563671 w 1741118"/>
                <a:gd name="connsiteY15" fmla="*/ 2091847 h 2091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41118" h="2091847">
                  <a:moveTo>
                    <a:pt x="563671" y="2091847"/>
                  </a:moveTo>
                  <a:lnTo>
                    <a:pt x="1039660" y="2091847"/>
                  </a:lnTo>
                  <a:lnTo>
                    <a:pt x="1039660" y="1503123"/>
                  </a:lnTo>
                  <a:lnTo>
                    <a:pt x="1741118" y="1503123"/>
                  </a:lnTo>
                  <a:lnTo>
                    <a:pt x="1114817" y="876822"/>
                  </a:lnTo>
                  <a:lnTo>
                    <a:pt x="1490597" y="876822"/>
                  </a:lnTo>
                  <a:lnTo>
                    <a:pt x="1077238" y="463463"/>
                  </a:lnTo>
                  <a:lnTo>
                    <a:pt x="1315233" y="463463"/>
                  </a:lnTo>
                  <a:lnTo>
                    <a:pt x="851770" y="0"/>
                  </a:lnTo>
                  <a:lnTo>
                    <a:pt x="363255" y="488515"/>
                  </a:lnTo>
                  <a:lnTo>
                    <a:pt x="626301" y="488515"/>
                  </a:lnTo>
                  <a:lnTo>
                    <a:pt x="250521" y="864295"/>
                  </a:lnTo>
                  <a:lnTo>
                    <a:pt x="588723" y="864295"/>
                  </a:lnTo>
                  <a:lnTo>
                    <a:pt x="0" y="1453018"/>
                  </a:lnTo>
                  <a:lnTo>
                    <a:pt x="601249" y="1453018"/>
                  </a:lnTo>
                  <a:lnTo>
                    <a:pt x="563671" y="2091847"/>
                  </a:lnTo>
                  <a:close/>
                </a:path>
              </a:pathLst>
            </a:custGeom>
            <a:solidFill>
              <a:srgbClr val="8EAB99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7" name="Ellipse 436"/>
            <p:cNvSpPr/>
            <p:nvPr/>
          </p:nvSpPr>
          <p:spPr>
            <a:xfrm>
              <a:off x="3378554" y="790165"/>
              <a:ext cx="665261" cy="846383"/>
            </a:xfrm>
            <a:prstGeom prst="ellipse">
              <a:avLst/>
            </a:prstGeom>
            <a:solidFill>
              <a:srgbClr val="8EAB99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8" name="Rechteck 437"/>
            <p:cNvSpPr/>
            <p:nvPr/>
          </p:nvSpPr>
          <p:spPr>
            <a:xfrm>
              <a:off x="3632490" y="1569873"/>
              <a:ext cx="147917" cy="326477"/>
            </a:xfrm>
            <a:prstGeom prst="rect">
              <a:avLst/>
            </a:prstGeom>
            <a:solidFill>
              <a:srgbClr val="8EAB99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6" name="Gruppieren 35"/>
          <p:cNvGrpSpPr/>
          <p:nvPr/>
        </p:nvGrpSpPr>
        <p:grpSpPr>
          <a:xfrm>
            <a:off x="7318672" y="1500297"/>
            <a:ext cx="434436" cy="813383"/>
            <a:chOff x="6283448" y="1500297"/>
            <a:chExt cx="434436" cy="813383"/>
          </a:xfrm>
        </p:grpSpPr>
        <p:grpSp>
          <p:nvGrpSpPr>
            <p:cNvPr id="445" name="Gruppieren 444"/>
            <p:cNvGrpSpPr/>
            <p:nvPr/>
          </p:nvGrpSpPr>
          <p:grpSpPr>
            <a:xfrm>
              <a:off x="6381516" y="1500297"/>
              <a:ext cx="281839" cy="253585"/>
              <a:chOff x="6584644" y="2552239"/>
              <a:chExt cx="916823" cy="824912"/>
            </a:xfrm>
            <a:solidFill>
              <a:schemeClr val="bg1">
                <a:lumMod val="85000"/>
              </a:schemeClr>
            </a:solidFill>
          </p:grpSpPr>
          <p:sp>
            <p:nvSpPr>
              <p:cNvPr id="446" name="Abgerundetes Rechteck 445">
                <a:extLst>
                  <a:ext uri="{FF2B5EF4-FFF2-40B4-BE49-F238E27FC236}">
                    <a16:creationId xmlns:a16="http://schemas.microsoft.com/office/drawing/2014/main" id="{DCFDF812-3FE8-49D6-7224-A91E7C008AD2}"/>
                  </a:ext>
                </a:extLst>
              </p:cNvPr>
              <p:cNvSpPr/>
              <p:nvPr/>
            </p:nvSpPr>
            <p:spPr>
              <a:xfrm>
                <a:off x="6660857" y="2734021"/>
                <a:ext cx="762126" cy="55875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47" name="Rechteck 446">
                <a:extLst>
                  <a:ext uri="{FF2B5EF4-FFF2-40B4-BE49-F238E27FC236}">
                    <a16:creationId xmlns:a16="http://schemas.microsoft.com/office/drawing/2014/main" id="{A67EEE7D-B23B-AC65-E56E-12D58F81276B}"/>
                  </a:ext>
                </a:extLst>
              </p:cNvPr>
              <p:cNvSpPr/>
              <p:nvPr/>
            </p:nvSpPr>
            <p:spPr>
              <a:xfrm>
                <a:off x="6584644" y="2944870"/>
                <a:ext cx="152425" cy="1370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48" name="Dreieck 139">
                <a:extLst>
                  <a:ext uri="{FF2B5EF4-FFF2-40B4-BE49-F238E27FC236}">
                    <a16:creationId xmlns:a16="http://schemas.microsoft.com/office/drawing/2014/main" id="{AD1B606B-C410-CE73-F3CE-F5EC722DE9DF}"/>
                  </a:ext>
                </a:extLst>
              </p:cNvPr>
              <p:cNvSpPr/>
              <p:nvPr/>
            </p:nvSpPr>
            <p:spPr>
              <a:xfrm rot="20601299">
                <a:off x="6742983" y="2639933"/>
                <a:ext cx="172210" cy="2530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49" name="Rechteck 448">
                <a:extLst>
                  <a:ext uri="{FF2B5EF4-FFF2-40B4-BE49-F238E27FC236}">
                    <a16:creationId xmlns:a16="http://schemas.microsoft.com/office/drawing/2014/main" id="{E64EFB8C-BF31-E44F-D0D5-7191984CD316}"/>
                  </a:ext>
                </a:extLst>
              </p:cNvPr>
              <p:cNvSpPr/>
              <p:nvPr/>
            </p:nvSpPr>
            <p:spPr>
              <a:xfrm>
                <a:off x="6833604" y="3197049"/>
                <a:ext cx="108945" cy="1801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50" name="Rechteck 449">
                <a:extLst>
                  <a:ext uri="{FF2B5EF4-FFF2-40B4-BE49-F238E27FC236}">
                    <a16:creationId xmlns:a16="http://schemas.microsoft.com/office/drawing/2014/main" id="{72D21934-5C80-8833-F130-57BDBA4DF5AD}"/>
                  </a:ext>
                </a:extLst>
              </p:cNvPr>
              <p:cNvSpPr/>
              <p:nvPr/>
            </p:nvSpPr>
            <p:spPr>
              <a:xfrm>
                <a:off x="7153104" y="3197049"/>
                <a:ext cx="108945" cy="1801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51" name="Bogen 450">
                <a:extLst>
                  <a:ext uri="{FF2B5EF4-FFF2-40B4-BE49-F238E27FC236}">
                    <a16:creationId xmlns:a16="http://schemas.microsoft.com/office/drawing/2014/main" id="{6B4EA2B6-66C8-A096-B7F8-35AE47396600}"/>
                  </a:ext>
                </a:extLst>
              </p:cNvPr>
              <p:cNvSpPr/>
              <p:nvPr/>
            </p:nvSpPr>
            <p:spPr>
              <a:xfrm flipV="1">
                <a:off x="7266614" y="2821686"/>
                <a:ext cx="234853" cy="200069"/>
              </a:xfrm>
              <a:prstGeom prst="arc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452" name="Gerade Verbindung 143">
                <a:extLst>
                  <a:ext uri="{FF2B5EF4-FFF2-40B4-BE49-F238E27FC236}">
                    <a16:creationId xmlns:a16="http://schemas.microsoft.com/office/drawing/2014/main" id="{DBEEFF7E-96D9-4477-ADAE-5E0A2F07178D}"/>
                  </a:ext>
                </a:extLst>
              </p:cNvPr>
              <p:cNvCxnSpPr/>
              <p:nvPr/>
            </p:nvCxnSpPr>
            <p:spPr>
              <a:xfrm>
                <a:off x="6942549" y="2889957"/>
                <a:ext cx="202130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3" name="Oval 144">
                <a:extLst>
                  <a:ext uri="{FF2B5EF4-FFF2-40B4-BE49-F238E27FC236}">
                    <a16:creationId xmlns:a16="http://schemas.microsoft.com/office/drawing/2014/main" id="{C59FAD06-1F38-4424-35FD-292DFEA64C88}"/>
                  </a:ext>
                </a:extLst>
              </p:cNvPr>
              <p:cNvSpPr/>
              <p:nvPr/>
            </p:nvSpPr>
            <p:spPr>
              <a:xfrm>
                <a:off x="6974356" y="2647859"/>
                <a:ext cx="174091" cy="164131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54" name="Oval 145">
                <a:extLst>
                  <a:ext uri="{FF2B5EF4-FFF2-40B4-BE49-F238E27FC236}">
                    <a16:creationId xmlns:a16="http://schemas.microsoft.com/office/drawing/2014/main" id="{802E78FA-1E0A-3D30-C2F2-A70ECABD7239}"/>
                  </a:ext>
                </a:extLst>
              </p:cNvPr>
              <p:cNvSpPr/>
              <p:nvPr/>
            </p:nvSpPr>
            <p:spPr>
              <a:xfrm>
                <a:off x="7036396" y="2552239"/>
                <a:ext cx="174091" cy="164131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55" name="Gruppieren 454"/>
            <p:cNvGrpSpPr/>
            <p:nvPr/>
          </p:nvGrpSpPr>
          <p:grpSpPr>
            <a:xfrm>
              <a:off x="6328705" y="1805931"/>
              <a:ext cx="336146" cy="246154"/>
              <a:chOff x="2522631" y="790165"/>
              <a:chExt cx="1521184" cy="1113938"/>
            </a:xfrm>
            <a:solidFill>
              <a:schemeClr val="bg1">
                <a:lumMod val="85000"/>
              </a:schemeClr>
            </a:solidFill>
          </p:grpSpPr>
          <p:sp>
            <p:nvSpPr>
              <p:cNvPr id="456" name="Freihandform 455"/>
              <p:cNvSpPr/>
              <p:nvPr/>
            </p:nvSpPr>
            <p:spPr>
              <a:xfrm>
                <a:off x="2522631" y="895167"/>
                <a:ext cx="839773" cy="1008936"/>
              </a:xfrm>
              <a:custGeom>
                <a:avLst/>
                <a:gdLst>
                  <a:gd name="connsiteX0" fmla="*/ 563671 w 1741118"/>
                  <a:gd name="connsiteY0" fmla="*/ 2091847 h 2091847"/>
                  <a:gd name="connsiteX1" fmla="*/ 1039660 w 1741118"/>
                  <a:gd name="connsiteY1" fmla="*/ 2091847 h 2091847"/>
                  <a:gd name="connsiteX2" fmla="*/ 1039660 w 1741118"/>
                  <a:gd name="connsiteY2" fmla="*/ 1503123 h 2091847"/>
                  <a:gd name="connsiteX3" fmla="*/ 1741118 w 1741118"/>
                  <a:gd name="connsiteY3" fmla="*/ 1503123 h 2091847"/>
                  <a:gd name="connsiteX4" fmla="*/ 1114817 w 1741118"/>
                  <a:gd name="connsiteY4" fmla="*/ 876822 h 2091847"/>
                  <a:gd name="connsiteX5" fmla="*/ 1490597 w 1741118"/>
                  <a:gd name="connsiteY5" fmla="*/ 876822 h 2091847"/>
                  <a:gd name="connsiteX6" fmla="*/ 1077238 w 1741118"/>
                  <a:gd name="connsiteY6" fmla="*/ 463463 h 2091847"/>
                  <a:gd name="connsiteX7" fmla="*/ 1315233 w 1741118"/>
                  <a:gd name="connsiteY7" fmla="*/ 463463 h 2091847"/>
                  <a:gd name="connsiteX8" fmla="*/ 851770 w 1741118"/>
                  <a:gd name="connsiteY8" fmla="*/ 0 h 2091847"/>
                  <a:gd name="connsiteX9" fmla="*/ 363255 w 1741118"/>
                  <a:gd name="connsiteY9" fmla="*/ 488515 h 2091847"/>
                  <a:gd name="connsiteX10" fmla="*/ 626301 w 1741118"/>
                  <a:gd name="connsiteY10" fmla="*/ 488515 h 2091847"/>
                  <a:gd name="connsiteX11" fmla="*/ 250521 w 1741118"/>
                  <a:gd name="connsiteY11" fmla="*/ 864295 h 2091847"/>
                  <a:gd name="connsiteX12" fmla="*/ 588723 w 1741118"/>
                  <a:gd name="connsiteY12" fmla="*/ 864295 h 2091847"/>
                  <a:gd name="connsiteX13" fmla="*/ 0 w 1741118"/>
                  <a:gd name="connsiteY13" fmla="*/ 1453018 h 2091847"/>
                  <a:gd name="connsiteX14" fmla="*/ 601249 w 1741118"/>
                  <a:gd name="connsiteY14" fmla="*/ 1453018 h 2091847"/>
                  <a:gd name="connsiteX15" fmla="*/ 563671 w 1741118"/>
                  <a:gd name="connsiteY15" fmla="*/ 2091847 h 2091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41118" h="2091847">
                    <a:moveTo>
                      <a:pt x="563671" y="2091847"/>
                    </a:moveTo>
                    <a:lnTo>
                      <a:pt x="1039660" y="2091847"/>
                    </a:lnTo>
                    <a:lnTo>
                      <a:pt x="1039660" y="1503123"/>
                    </a:lnTo>
                    <a:lnTo>
                      <a:pt x="1741118" y="1503123"/>
                    </a:lnTo>
                    <a:lnTo>
                      <a:pt x="1114817" y="876822"/>
                    </a:lnTo>
                    <a:lnTo>
                      <a:pt x="1490597" y="876822"/>
                    </a:lnTo>
                    <a:lnTo>
                      <a:pt x="1077238" y="463463"/>
                    </a:lnTo>
                    <a:lnTo>
                      <a:pt x="1315233" y="463463"/>
                    </a:lnTo>
                    <a:lnTo>
                      <a:pt x="851770" y="0"/>
                    </a:lnTo>
                    <a:lnTo>
                      <a:pt x="363255" y="488515"/>
                    </a:lnTo>
                    <a:lnTo>
                      <a:pt x="626301" y="488515"/>
                    </a:lnTo>
                    <a:lnTo>
                      <a:pt x="250521" y="864295"/>
                    </a:lnTo>
                    <a:lnTo>
                      <a:pt x="588723" y="864295"/>
                    </a:lnTo>
                    <a:lnTo>
                      <a:pt x="0" y="1453018"/>
                    </a:lnTo>
                    <a:lnTo>
                      <a:pt x="601249" y="1453018"/>
                    </a:lnTo>
                    <a:lnTo>
                      <a:pt x="563671" y="2091847"/>
                    </a:lnTo>
                    <a:close/>
                  </a:path>
                </a:pathLst>
              </a:cu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57" name="Ellipse 456"/>
              <p:cNvSpPr/>
              <p:nvPr/>
            </p:nvSpPr>
            <p:spPr>
              <a:xfrm>
                <a:off x="3378554" y="790165"/>
                <a:ext cx="665261" cy="846383"/>
              </a:xfrm>
              <a:prstGeom prst="ellipse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58" name="Rechteck 457"/>
              <p:cNvSpPr/>
              <p:nvPr/>
            </p:nvSpPr>
            <p:spPr>
              <a:xfrm>
                <a:off x="3632490" y="1569873"/>
                <a:ext cx="147917" cy="326477"/>
              </a:xfrm>
              <a:prstGeom prst="rect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59" name="Gruppieren 458"/>
            <p:cNvGrpSpPr/>
            <p:nvPr/>
          </p:nvGrpSpPr>
          <p:grpSpPr>
            <a:xfrm>
              <a:off x="6283448" y="2128836"/>
              <a:ext cx="434436" cy="184844"/>
              <a:chOff x="4437625" y="875728"/>
              <a:chExt cx="1924142" cy="818684"/>
            </a:xfrm>
          </p:grpSpPr>
          <p:grpSp>
            <p:nvGrpSpPr>
              <p:cNvPr id="460" name="Gruppieren 459"/>
              <p:cNvGrpSpPr/>
              <p:nvPr/>
            </p:nvGrpSpPr>
            <p:grpSpPr>
              <a:xfrm>
                <a:off x="5956877" y="875728"/>
                <a:ext cx="404890" cy="575476"/>
                <a:chOff x="5199353" y="319437"/>
                <a:chExt cx="970941" cy="1380012"/>
              </a:xfrm>
            </p:grpSpPr>
            <p:sp>
              <p:nvSpPr>
                <p:cNvPr id="473" name="Ellipse 472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74" name="Freihandform 473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461" name="Gruppieren 460"/>
              <p:cNvGrpSpPr/>
              <p:nvPr/>
            </p:nvGrpSpPr>
            <p:grpSpPr>
              <a:xfrm>
                <a:off x="4437625" y="883706"/>
                <a:ext cx="404890" cy="575476"/>
                <a:chOff x="5199353" y="319437"/>
                <a:chExt cx="970941" cy="1380012"/>
              </a:xfrm>
            </p:grpSpPr>
            <p:sp>
              <p:nvSpPr>
                <p:cNvPr id="471" name="Ellipse 470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72" name="Freihandform 471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462" name="Gruppieren 461"/>
              <p:cNvGrpSpPr/>
              <p:nvPr/>
            </p:nvGrpSpPr>
            <p:grpSpPr>
              <a:xfrm>
                <a:off x="4789253" y="928511"/>
                <a:ext cx="466895" cy="663604"/>
                <a:chOff x="5199353" y="319437"/>
                <a:chExt cx="970941" cy="1380012"/>
              </a:xfrm>
            </p:grpSpPr>
            <p:sp>
              <p:nvSpPr>
                <p:cNvPr id="469" name="Ellipse 468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70" name="Freihandform 469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463" name="Gruppieren 462"/>
              <p:cNvGrpSpPr/>
              <p:nvPr/>
            </p:nvGrpSpPr>
            <p:grpSpPr>
              <a:xfrm>
                <a:off x="5592005" y="928511"/>
                <a:ext cx="466895" cy="663604"/>
                <a:chOff x="5199353" y="319437"/>
                <a:chExt cx="970941" cy="1380012"/>
              </a:xfrm>
            </p:grpSpPr>
            <p:sp>
              <p:nvSpPr>
                <p:cNvPr id="467" name="Ellipse 466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68" name="Freihandform 467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464" name="Gruppieren 463"/>
              <p:cNvGrpSpPr/>
              <p:nvPr/>
            </p:nvGrpSpPr>
            <p:grpSpPr>
              <a:xfrm>
                <a:off x="5199353" y="997617"/>
                <a:ext cx="490247" cy="696795"/>
                <a:chOff x="5199353" y="319437"/>
                <a:chExt cx="970941" cy="1380012"/>
              </a:xfrm>
            </p:grpSpPr>
            <p:sp>
              <p:nvSpPr>
                <p:cNvPr id="465" name="Ellipse 464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66" name="Freihandform 465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</p:grpSp>
      <p:grpSp>
        <p:nvGrpSpPr>
          <p:cNvPr id="477" name="Gruppieren 476"/>
          <p:cNvGrpSpPr/>
          <p:nvPr/>
        </p:nvGrpSpPr>
        <p:grpSpPr>
          <a:xfrm>
            <a:off x="8392296" y="1893036"/>
            <a:ext cx="434436" cy="813383"/>
            <a:chOff x="6283448" y="1500297"/>
            <a:chExt cx="434436" cy="813383"/>
          </a:xfrm>
        </p:grpSpPr>
        <p:grpSp>
          <p:nvGrpSpPr>
            <p:cNvPr id="478" name="Gruppieren 477"/>
            <p:cNvGrpSpPr/>
            <p:nvPr/>
          </p:nvGrpSpPr>
          <p:grpSpPr>
            <a:xfrm>
              <a:off x="6381516" y="1500297"/>
              <a:ext cx="281839" cy="253585"/>
              <a:chOff x="6584644" y="2552239"/>
              <a:chExt cx="916823" cy="824912"/>
            </a:xfrm>
            <a:solidFill>
              <a:schemeClr val="bg1">
                <a:lumMod val="85000"/>
              </a:schemeClr>
            </a:solidFill>
          </p:grpSpPr>
          <p:sp>
            <p:nvSpPr>
              <p:cNvPr id="499" name="Abgerundetes Rechteck 498">
                <a:extLst>
                  <a:ext uri="{FF2B5EF4-FFF2-40B4-BE49-F238E27FC236}">
                    <a16:creationId xmlns:a16="http://schemas.microsoft.com/office/drawing/2014/main" id="{DCFDF812-3FE8-49D6-7224-A91E7C008AD2}"/>
                  </a:ext>
                </a:extLst>
              </p:cNvPr>
              <p:cNvSpPr/>
              <p:nvPr/>
            </p:nvSpPr>
            <p:spPr>
              <a:xfrm>
                <a:off x="6660857" y="2734021"/>
                <a:ext cx="762126" cy="55875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00" name="Rechteck 499">
                <a:extLst>
                  <a:ext uri="{FF2B5EF4-FFF2-40B4-BE49-F238E27FC236}">
                    <a16:creationId xmlns:a16="http://schemas.microsoft.com/office/drawing/2014/main" id="{A67EEE7D-B23B-AC65-E56E-12D58F81276B}"/>
                  </a:ext>
                </a:extLst>
              </p:cNvPr>
              <p:cNvSpPr/>
              <p:nvPr/>
            </p:nvSpPr>
            <p:spPr>
              <a:xfrm>
                <a:off x="6584644" y="2944870"/>
                <a:ext cx="152425" cy="1370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01" name="Dreieck 139">
                <a:extLst>
                  <a:ext uri="{FF2B5EF4-FFF2-40B4-BE49-F238E27FC236}">
                    <a16:creationId xmlns:a16="http://schemas.microsoft.com/office/drawing/2014/main" id="{AD1B606B-C410-CE73-F3CE-F5EC722DE9DF}"/>
                  </a:ext>
                </a:extLst>
              </p:cNvPr>
              <p:cNvSpPr/>
              <p:nvPr/>
            </p:nvSpPr>
            <p:spPr>
              <a:xfrm rot="20601299">
                <a:off x="6742983" y="2639933"/>
                <a:ext cx="172210" cy="2530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02" name="Rechteck 501">
                <a:extLst>
                  <a:ext uri="{FF2B5EF4-FFF2-40B4-BE49-F238E27FC236}">
                    <a16:creationId xmlns:a16="http://schemas.microsoft.com/office/drawing/2014/main" id="{E64EFB8C-BF31-E44F-D0D5-7191984CD316}"/>
                  </a:ext>
                </a:extLst>
              </p:cNvPr>
              <p:cNvSpPr/>
              <p:nvPr/>
            </p:nvSpPr>
            <p:spPr>
              <a:xfrm>
                <a:off x="6833604" y="3197049"/>
                <a:ext cx="108945" cy="1801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03" name="Rechteck 502">
                <a:extLst>
                  <a:ext uri="{FF2B5EF4-FFF2-40B4-BE49-F238E27FC236}">
                    <a16:creationId xmlns:a16="http://schemas.microsoft.com/office/drawing/2014/main" id="{72D21934-5C80-8833-F130-57BDBA4DF5AD}"/>
                  </a:ext>
                </a:extLst>
              </p:cNvPr>
              <p:cNvSpPr/>
              <p:nvPr/>
            </p:nvSpPr>
            <p:spPr>
              <a:xfrm>
                <a:off x="7153104" y="3197049"/>
                <a:ext cx="108945" cy="1801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04" name="Bogen 503">
                <a:extLst>
                  <a:ext uri="{FF2B5EF4-FFF2-40B4-BE49-F238E27FC236}">
                    <a16:creationId xmlns:a16="http://schemas.microsoft.com/office/drawing/2014/main" id="{6B4EA2B6-66C8-A096-B7F8-35AE47396600}"/>
                  </a:ext>
                </a:extLst>
              </p:cNvPr>
              <p:cNvSpPr/>
              <p:nvPr/>
            </p:nvSpPr>
            <p:spPr>
              <a:xfrm flipV="1">
                <a:off x="7266614" y="2821686"/>
                <a:ext cx="234853" cy="200069"/>
              </a:xfrm>
              <a:prstGeom prst="arc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505" name="Gerade Verbindung 143">
                <a:extLst>
                  <a:ext uri="{FF2B5EF4-FFF2-40B4-BE49-F238E27FC236}">
                    <a16:creationId xmlns:a16="http://schemas.microsoft.com/office/drawing/2014/main" id="{DBEEFF7E-96D9-4477-ADAE-5E0A2F07178D}"/>
                  </a:ext>
                </a:extLst>
              </p:cNvPr>
              <p:cNvCxnSpPr/>
              <p:nvPr/>
            </p:nvCxnSpPr>
            <p:spPr>
              <a:xfrm>
                <a:off x="6942549" y="2889957"/>
                <a:ext cx="202130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6" name="Oval 144">
                <a:extLst>
                  <a:ext uri="{FF2B5EF4-FFF2-40B4-BE49-F238E27FC236}">
                    <a16:creationId xmlns:a16="http://schemas.microsoft.com/office/drawing/2014/main" id="{C59FAD06-1F38-4424-35FD-292DFEA64C88}"/>
                  </a:ext>
                </a:extLst>
              </p:cNvPr>
              <p:cNvSpPr/>
              <p:nvPr/>
            </p:nvSpPr>
            <p:spPr>
              <a:xfrm>
                <a:off x="6974356" y="2647859"/>
                <a:ext cx="174091" cy="164131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07" name="Oval 145">
                <a:extLst>
                  <a:ext uri="{FF2B5EF4-FFF2-40B4-BE49-F238E27FC236}">
                    <a16:creationId xmlns:a16="http://schemas.microsoft.com/office/drawing/2014/main" id="{802E78FA-1E0A-3D30-C2F2-A70ECABD7239}"/>
                  </a:ext>
                </a:extLst>
              </p:cNvPr>
              <p:cNvSpPr/>
              <p:nvPr/>
            </p:nvSpPr>
            <p:spPr>
              <a:xfrm>
                <a:off x="7036396" y="2552239"/>
                <a:ext cx="174091" cy="164131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79" name="Gruppieren 478"/>
            <p:cNvGrpSpPr/>
            <p:nvPr/>
          </p:nvGrpSpPr>
          <p:grpSpPr>
            <a:xfrm>
              <a:off x="6328705" y="1805931"/>
              <a:ext cx="336146" cy="246154"/>
              <a:chOff x="2522631" y="790165"/>
              <a:chExt cx="1521184" cy="1113938"/>
            </a:xfrm>
            <a:solidFill>
              <a:schemeClr val="bg1">
                <a:lumMod val="85000"/>
              </a:schemeClr>
            </a:solidFill>
          </p:grpSpPr>
          <p:sp>
            <p:nvSpPr>
              <p:cNvPr id="496" name="Freihandform 495"/>
              <p:cNvSpPr/>
              <p:nvPr/>
            </p:nvSpPr>
            <p:spPr>
              <a:xfrm>
                <a:off x="2522631" y="895167"/>
                <a:ext cx="839773" cy="1008936"/>
              </a:xfrm>
              <a:custGeom>
                <a:avLst/>
                <a:gdLst>
                  <a:gd name="connsiteX0" fmla="*/ 563671 w 1741118"/>
                  <a:gd name="connsiteY0" fmla="*/ 2091847 h 2091847"/>
                  <a:gd name="connsiteX1" fmla="*/ 1039660 w 1741118"/>
                  <a:gd name="connsiteY1" fmla="*/ 2091847 h 2091847"/>
                  <a:gd name="connsiteX2" fmla="*/ 1039660 w 1741118"/>
                  <a:gd name="connsiteY2" fmla="*/ 1503123 h 2091847"/>
                  <a:gd name="connsiteX3" fmla="*/ 1741118 w 1741118"/>
                  <a:gd name="connsiteY3" fmla="*/ 1503123 h 2091847"/>
                  <a:gd name="connsiteX4" fmla="*/ 1114817 w 1741118"/>
                  <a:gd name="connsiteY4" fmla="*/ 876822 h 2091847"/>
                  <a:gd name="connsiteX5" fmla="*/ 1490597 w 1741118"/>
                  <a:gd name="connsiteY5" fmla="*/ 876822 h 2091847"/>
                  <a:gd name="connsiteX6" fmla="*/ 1077238 w 1741118"/>
                  <a:gd name="connsiteY6" fmla="*/ 463463 h 2091847"/>
                  <a:gd name="connsiteX7" fmla="*/ 1315233 w 1741118"/>
                  <a:gd name="connsiteY7" fmla="*/ 463463 h 2091847"/>
                  <a:gd name="connsiteX8" fmla="*/ 851770 w 1741118"/>
                  <a:gd name="connsiteY8" fmla="*/ 0 h 2091847"/>
                  <a:gd name="connsiteX9" fmla="*/ 363255 w 1741118"/>
                  <a:gd name="connsiteY9" fmla="*/ 488515 h 2091847"/>
                  <a:gd name="connsiteX10" fmla="*/ 626301 w 1741118"/>
                  <a:gd name="connsiteY10" fmla="*/ 488515 h 2091847"/>
                  <a:gd name="connsiteX11" fmla="*/ 250521 w 1741118"/>
                  <a:gd name="connsiteY11" fmla="*/ 864295 h 2091847"/>
                  <a:gd name="connsiteX12" fmla="*/ 588723 w 1741118"/>
                  <a:gd name="connsiteY12" fmla="*/ 864295 h 2091847"/>
                  <a:gd name="connsiteX13" fmla="*/ 0 w 1741118"/>
                  <a:gd name="connsiteY13" fmla="*/ 1453018 h 2091847"/>
                  <a:gd name="connsiteX14" fmla="*/ 601249 w 1741118"/>
                  <a:gd name="connsiteY14" fmla="*/ 1453018 h 2091847"/>
                  <a:gd name="connsiteX15" fmla="*/ 563671 w 1741118"/>
                  <a:gd name="connsiteY15" fmla="*/ 2091847 h 2091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41118" h="2091847">
                    <a:moveTo>
                      <a:pt x="563671" y="2091847"/>
                    </a:moveTo>
                    <a:lnTo>
                      <a:pt x="1039660" y="2091847"/>
                    </a:lnTo>
                    <a:lnTo>
                      <a:pt x="1039660" y="1503123"/>
                    </a:lnTo>
                    <a:lnTo>
                      <a:pt x="1741118" y="1503123"/>
                    </a:lnTo>
                    <a:lnTo>
                      <a:pt x="1114817" y="876822"/>
                    </a:lnTo>
                    <a:lnTo>
                      <a:pt x="1490597" y="876822"/>
                    </a:lnTo>
                    <a:lnTo>
                      <a:pt x="1077238" y="463463"/>
                    </a:lnTo>
                    <a:lnTo>
                      <a:pt x="1315233" y="463463"/>
                    </a:lnTo>
                    <a:lnTo>
                      <a:pt x="851770" y="0"/>
                    </a:lnTo>
                    <a:lnTo>
                      <a:pt x="363255" y="488515"/>
                    </a:lnTo>
                    <a:lnTo>
                      <a:pt x="626301" y="488515"/>
                    </a:lnTo>
                    <a:lnTo>
                      <a:pt x="250521" y="864295"/>
                    </a:lnTo>
                    <a:lnTo>
                      <a:pt x="588723" y="864295"/>
                    </a:lnTo>
                    <a:lnTo>
                      <a:pt x="0" y="1453018"/>
                    </a:lnTo>
                    <a:lnTo>
                      <a:pt x="601249" y="1453018"/>
                    </a:lnTo>
                    <a:lnTo>
                      <a:pt x="563671" y="2091847"/>
                    </a:lnTo>
                    <a:close/>
                  </a:path>
                </a:pathLst>
              </a:cu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7" name="Ellipse 496"/>
              <p:cNvSpPr/>
              <p:nvPr/>
            </p:nvSpPr>
            <p:spPr>
              <a:xfrm>
                <a:off x="3378554" y="790165"/>
                <a:ext cx="665261" cy="846383"/>
              </a:xfrm>
              <a:prstGeom prst="ellipse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8" name="Rechteck 497"/>
              <p:cNvSpPr/>
              <p:nvPr/>
            </p:nvSpPr>
            <p:spPr>
              <a:xfrm>
                <a:off x="3632490" y="1569873"/>
                <a:ext cx="147917" cy="326477"/>
              </a:xfrm>
              <a:prstGeom prst="rect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80" name="Gruppieren 479"/>
            <p:cNvGrpSpPr/>
            <p:nvPr/>
          </p:nvGrpSpPr>
          <p:grpSpPr>
            <a:xfrm>
              <a:off x="6283448" y="2128836"/>
              <a:ext cx="434436" cy="184844"/>
              <a:chOff x="4437625" y="875728"/>
              <a:chExt cx="1924142" cy="818684"/>
            </a:xfrm>
          </p:grpSpPr>
          <p:grpSp>
            <p:nvGrpSpPr>
              <p:cNvPr id="481" name="Gruppieren 480"/>
              <p:cNvGrpSpPr/>
              <p:nvPr/>
            </p:nvGrpSpPr>
            <p:grpSpPr>
              <a:xfrm>
                <a:off x="5956877" y="875728"/>
                <a:ext cx="404890" cy="575476"/>
                <a:chOff x="5199353" y="319437"/>
                <a:chExt cx="970941" cy="1380012"/>
              </a:xfrm>
            </p:grpSpPr>
            <p:sp>
              <p:nvSpPr>
                <p:cNvPr id="494" name="Ellipse 493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95" name="Freihandform 494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482" name="Gruppieren 481"/>
              <p:cNvGrpSpPr/>
              <p:nvPr/>
            </p:nvGrpSpPr>
            <p:grpSpPr>
              <a:xfrm>
                <a:off x="4437625" y="883706"/>
                <a:ext cx="404890" cy="575476"/>
                <a:chOff x="5199353" y="319437"/>
                <a:chExt cx="970941" cy="1380012"/>
              </a:xfrm>
            </p:grpSpPr>
            <p:sp>
              <p:nvSpPr>
                <p:cNvPr id="492" name="Ellipse 491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93" name="Freihandform 492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483" name="Gruppieren 482"/>
              <p:cNvGrpSpPr/>
              <p:nvPr/>
            </p:nvGrpSpPr>
            <p:grpSpPr>
              <a:xfrm>
                <a:off x="4789253" y="928511"/>
                <a:ext cx="466895" cy="663604"/>
                <a:chOff x="5199353" y="319437"/>
                <a:chExt cx="970941" cy="1380012"/>
              </a:xfrm>
            </p:grpSpPr>
            <p:sp>
              <p:nvSpPr>
                <p:cNvPr id="490" name="Ellipse 489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91" name="Freihandform 490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484" name="Gruppieren 483"/>
              <p:cNvGrpSpPr/>
              <p:nvPr/>
            </p:nvGrpSpPr>
            <p:grpSpPr>
              <a:xfrm>
                <a:off x="5592005" y="928511"/>
                <a:ext cx="466895" cy="663604"/>
                <a:chOff x="5199353" y="319437"/>
                <a:chExt cx="970941" cy="1380012"/>
              </a:xfrm>
            </p:grpSpPr>
            <p:sp>
              <p:nvSpPr>
                <p:cNvPr id="488" name="Ellipse 487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89" name="Freihandform 488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485" name="Gruppieren 484"/>
              <p:cNvGrpSpPr/>
              <p:nvPr/>
            </p:nvGrpSpPr>
            <p:grpSpPr>
              <a:xfrm>
                <a:off x="5199353" y="997617"/>
                <a:ext cx="490247" cy="696795"/>
                <a:chOff x="5199353" y="319437"/>
                <a:chExt cx="970941" cy="1380012"/>
              </a:xfrm>
            </p:grpSpPr>
            <p:sp>
              <p:nvSpPr>
                <p:cNvPr id="486" name="Ellipse 485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87" name="Freihandform 486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</p:grpSp>
      <p:grpSp>
        <p:nvGrpSpPr>
          <p:cNvPr id="508" name="Gruppieren 507"/>
          <p:cNvGrpSpPr/>
          <p:nvPr/>
        </p:nvGrpSpPr>
        <p:grpSpPr>
          <a:xfrm>
            <a:off x="8983500" y="2959747"/>
            <a:ext cx="434436" cy="813383"/>
            <a:chOff x="6283448" y="1500297"/>
            <a:chExt cx="434436" cy="813383"/>
          </a:xfrm>
        </p:grpSpPr>
        <p:grpSp>
          <p:nvGrpSpPr>
            <p:cNvPr id="509" name="Gruppieren 508"/>
            <p:cNvGrpSpPr/>
            <p:nvPr/>
          </p:nvGrpSpPr>
          <p:grpSpPr>
            <a:xfrm>
              <a:off x="6381516" y="1500297"/>
              <a:ext cx="281839" cy="253585"/>
              <a:chOff x="6584644" y="2552239"/>
              <a:chExt cx="916823" cy="824912"/>
            </a:xfrm>
            <a:solidFill>
              <a:schemeClr val="bg1">
                <a:lumMod val="85000"/>
              </a:schemeClr>
            </a:solidFill>
          </p:grpSpPr>
          <p:sp>
            <p:nvSpPr>
              <p:cNvPr id="530" name="Abgerundetes Rechteck 529">
                <a:extLst>
                  <a:ext uri="{FF2B5EF4-FFF2-40B4-BE49-F238E27FC236}">
                    <a16:creationId xmlns:a16="http://schemas.microsoft.com/office/drawing/2014/main" id="{DCFDF812-3FE8-49D6-7224-A91E7C008AD2}"/>
                  </a:ext>
                </a:extLst>
              </p:cNvPr>
              <p:cNvSpPr/>
              <p:nvPr/>
            </p:nvSpPr>
            <p:spPr>
              <a:xfrm>
                <a:off x="6660857" y="2734021"/>
                <a:ext cx="762126" cy="55875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31" name="Rechteck 530">
                <a:extLst>
                  <a:ext uri="{FF2B5EF4-FFF2-40B4-BE49-F238E27FC236}">
                    <a16:creationId xmlns:a16="http://schemas.microsoft.com/office/drawing/2014/main" id="{A67EEE7D-B23B-AC65-E56E-12D58F81276B}"/>
                  </a:ext>
                </a:extLst>
              </p:cNvPr>
              <p:cNvSpPr/>
              <p:nvPr/>
            </p:nvSpPr>
            <p:spPr>
              <a:xfrm>
                <a:off x="6584644" y="2944870"/>
                <a:ext cx="152425" cy="1370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32" name="Dreieck 139">
                <a:extLst>
                  <a:ext uri="{FF2B5EF4-FFF2-40B4-BE49-F238E27FC236}">
                    <a16:creationId xmlns:a16="http://schemas.microsoft.com/office/drawing/2014/main" id="{AD1B606B-C410-CE73-F3CE-F5EC722DE9DF}"/>
                  </a:ext>
                </a:extLst>
              </p:cNvPr>
              <p:cNvSpPr/>
              <p:nvPr/>
            </p:nvSpPr>
            <p:spPr>
              <a:xfrm rot="20601299">
                <a:off x="6742983" y="2639933"/>
                <a:ext cx="172210" cy="2530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33" name="Rechteck 532">
                <a:extLst>
                  <a:ext uri="{FF2B5EF4-FFF2-40B4-BE49-F238E27FC236}">
                    <a16:creationId xmlns:a16="http://schemas.microsoft.com/office/drawing/2014/main" id="{E64EFB8C-BF31-E44F-D0D5-7191984CD316}"/>
                  </a:ext>
                </a:extLst>
              </p:cNvPr>
              <p:cNvSpPr/>
              <p:nvPr/>
            </p:nvSpPr>
            <p:spPr>
              <a:xfrm>
                <a:off x="6833604" y="3197049"/>
                <a:ext cx="108945" cy="1801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34" name="Rechteck 533">
                <a:extLst>
                  <a:ext uri="{FF2B5EF4-FFF2-40B4-BE49-F238E27FC236}">
                    <a16:creationId xmlns:a16="http://schemas.microsoft.com/office/drawing/2014/main" id="{72D21934-5C80-8833-F130-57BDBA4DF5AD}"/>
                  </a:ext>
                </a:extLst>
              </p:cNvPr>
              <p:cNvSpPr/>
              <p:nvPr/>
            </p:nvSpPr>
            <p:spPr>
              <a:xfrm>
                <a:off x="7153104" y="3197049"/>
                <a:ext cx="108945" cy="1801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35" name="Bogen 534">
                <a:extLst>
                  <a:ext uri="{FF2B5EF4-FFF2-40B4-BE49-F238E27FC236}">
                    <a16:creationId xmlns:a16="http://schemas.microsoft.com/office/drawing/2014/main" id="{6B4EA2B6-66C8-A096-B7F8-35AE47396600}"/>
                  </a:ext>
                </a:extLst>
              </p:cNvPr>
              <p:cNvSpPr/>
              <p:nvPr/>
            </p:nvSpPr>
            <p:spPr>
              <a:xfrm flipV="1">
                <a:off x="7266614" y="2821686"/>
                <a:ext cx="234853" cy="200069"/>
              </a:xfrm>
              <a:prstGeom prst="arc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536" name="Gerade Verbindung 143">
                <a:extLst>
                  <a:ext uri="{FF2B5EF4-FFF2-40B4-BE49-F238E27FC236}">
                    <a16:creationId xmlns:a16="http://schemas.microsoft.com/office/drawing/2014/main" id="{DBEEFF7E-96D9-4477-ADAE-5E0A2F07178D}"/>
                  </a:ext>
                </a:extLst>
              </p:cNvPr>
              <p:cNvCxnSpPr/>
              <p:nvPr/>
            </p:nvCxnSpPr>
            <p:spPr>
              <a:xfrm>
                <a:off x="6942549" y="2889957"/>
                <a:ext cx="202130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7" name="Oval 144">
                <a:extLst>
                  <a:ext uri="{FF2B5EF4-FFF2-40B4-BE49-F238E27FC236}">
                    <a16:creationId xmlns:a16="http://schemas.microsoft.com/office/drawing/2014/main" id="{C59FAD06-1F38-4424-35FD-292DFEA64C88}"/>
                  </a:ext>
                </a:extLst>
              </p:cNvPr>
              <p:cNvSpPr/>
              <p:nvPr/>
            </p:nvSpPr>
            <p:spPr>
              <a:xfrm>
                <a:off x="6974356" y="2647859"/>
                <a:ext cx="174091" cy="164131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38" name="Oval 145">
                <a:extLst>
                  <a:ext uri="{FF2B5EF4-FFF2-40B4-BE49-F238E27FC236}">
                    <a16:creationId xmlns:a16="http://schemas.microsoft.com/office/drawing/2014/main" id="{802E78FA-1E0A-3D30-C2F2-A70ECABD7239}"/>
                  </a:ext>
                </a:extLst>
              </p:cNvPr>
              <p:cNvSpPr/>
              <p:nvPr/>
            </p:nvSpPr>
            <p:spPr>
              <a:xfrm>
                <a:off x="7036396" y="2552239"/>
                <a:ext cx="174091" cy="164131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510" name="Gruppieren 509"/>
            <p:cNvGrpSpPr/>
            <p:nvPr/>
          </p:nvGrpSpPr>
          <p:grpSpPr>
            <a:xfrm>
              <a:off x="6328705" y="1805931"/>
              <a:ext cx="336146" cy="246154"/>
              <a:chOff x="2522631" y="790165"/>
              <a:chExt cx="1521184" cy="1113938"/>
            </a:xfrm>
            <a:solidFill>
              <a:schemeClr val="bg1">
                <a:lumMod val="85000"/>
              </a:schemeClr>
            </a:solidFill>
          </p:grpSpPr>
          <p:sp>
            <p:nvSpPr>
              <p:cNvPr id="527" name="Freihandform 526"/>
              <p:cNvSpPr/>
              <p:nvPr/>
            </p:nvSpPr>
            <p:spPr>
              <a:xfrm>
                <a:off x="2522631" y="895167"/>
                <a:ext cx="839773" cy="1008936"/>
              </a:xfrm>
              <a:custGeom>
                <a:avLst/>
                <a:gdLst>
                  <a:gd name="connsiteX0" fmla="*/ 563671 w 1741118"/>
                  <a:gd name="connsiteY0" fmla="*/ 2091847 h 2091847"/>
                  <a:gd name="connsiteX1" fmla="*/ 1039660 w 1741118"/>
                  <a:gd name="connsiteY1" fmla="*/ 2091847 h 2091847"/>
                  <a:gd name="connsiteX2" fmla="*/ 1039660 w 1741118"/>
                  <a:gd name="connsiteY2" fmla="*/ 1503123 h 2091847"/>
                  <a:gd name="connsiteX3" fmla="*/ 1741118 w 1741118"/>
                  <a:gd name="connsiteY3" fmla="*/ 1503123 h 2091847"/>
                  <a:gd name="connsiteX4" fmla="*/ 1114817 w 1741118"/>
                  <a:gd name="connsiteY4" fmla="*/ 876822 h 2091847"/>
                  <a:gd name="connsiteX5" fmla="*/ 1490597 w 1741118"/>
                  <a:gd name="connsiteY5" fmla="*/ 876822 h 2091847"/>
                  <a:gd name="connsiteX6" fmla="*/ 1077238 w 1741118"/>
                  <a:gd name="connsiteY6" fmla="*/ 463463 h 2091847"/>
                  <a:gd name="connsiteX7" fmla="*/ 1315233 w 1741118"/>
                  <a:gd name="connsiteY7" fmla="*/ 463463 h 2091847"/>
                  <a:gd name="connsiteX8" fmla="*/ 851770 w 1741118"/>
                  <a:gd name="connsiteY8" fmla="*/ 0 h 2091847"/>
                  <a:gd name="connsiteX9" fmla="*/ 363255 w 1741118"/>
                  <a:gd name="connsiteY9" fmla="*/ 488515 h 2091847"/>
                  <a:gd name="connsiteX10" fmla="*/ 626301 w 1741118"/>
                  <a:gd name="connsiteY10" fmla="*/ 488515 h 2091847"/>
                  <a:gd name="connsiteX11" fmla="*/ 250521 w 1741118"/>
                  <a:gd name="connsiteY11" fmla="*/ 864295 h 2091847"/>
                  <a:gd name="connsiteX12" fmla="*/ 588723 w 1741118"/>
                  <a:gd name="connsiteY12" fmla="*/ 864295 h 2091847"/>
                  <a:gd name="connsiteX13" fmla="*/ 0 w 1741118"/>
                  <a:gd name="connsiteY13" fmla="*/ 1453018 h 2091847"/>
                  <a:gd name="connsiteX14" fmla="*/ 601249 w 1741118"/>
                  <a:gd name="connsiteY14" fmla="*/ 1453018 h 2091847"/>
                  <a:gd name="connsiteX15" fmla="*/ 563671 w 1741118"/>
                  <a:gd name="connsiteY15" fmla="*/ 2091847 h 2091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41118" h="2091847">
                    <a:moveTo>
                      <a:pt x="563671" y="2091847"/>
                    </a:moveTo>
                    <a:lnTo>
                      <a:pt x="1039660" y="2091847"/>
                    </a:lnTo>
                    <a:lnTo>
                      <a:pt x="1039660" y="1503123"/>
                    </a:lnTo>
                    <a:lnTo>
                      <a:pt x="1741118" y="1503123"/>
                    </a:lnTo>
                    <a:lnTo>
                      <a:pt x="1114817" y="876822"/>
                    </a:lnTo>
                    <a:lnTo>
                      <a:pt x="1490597" y="876822"/>
                    </a:lnTo>
                    <a:lnTo>
                      <a:pt x="1077238" y="463463"/>
                    </a:lnTo>
                    <a:lnTo>
                      <a:pt x="1315233" y="463463"/>
                    </a:lnTo>
                    <a:lnTo>
                      <a:pt x="851770" y="0"/>
                    </a:lnTo>
                    <a:lnTo>
                      <a:pt x="363255" y="488515"/>
                    </a:lnTo>
                    <a:lnTo>
                      <a:pt x="626301" y="488515"/>
                    </a:lnTo>
                    <a:lnTo>
                      <a:pt x="250521" y="864295"/>
                    </a:lnTo>
                    <a:lnTo>
                      <a:pt x="588723" y="864295"/>
                    </a:lnTo>
                    <a:lnTo>
                      <a:pt x="0" y="1453018"/>
                    </a:lnTo>
                    <a:lnTo>
                      <a:pt x="601249" y="1453018"/>
                    </a:lnTo>
                    <a:lnTo>
                      <a:pt x="563671" y="2091847"/>
                    </a:lnTo>
                    <a:close/>
                  </a:path>
                </a:pathLst>
              </a:cu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28" name="Ellipse 527"/>
              <p:cNvSpPr/>
              <p:nvPr/>
            </p:nvSpPr>
            <p:spPr>
              <a:xfrm>
                <a:off x="3378554" y="790165"/>
                <a:ext cx="665261" cy="846383"/>
              </a:xfrm>
              <a:prstGeom prst="ellipse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29" name="Rechteck 528"/>
              <p:cNvSpPr/>
              <p:nvPr/>
            </p:nvSpPr>
            <p:spPr>
              <a:xfrm>
                <a:off x="3632490" y="1569873"/>
                <a:ext cx="147917" cy="326477"/>
              </a:xfrm>
              <a:prstGeom prst="rect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511" name="Gruppieren 510"/>
            <p:cNvGrpSpPr/>
            <p:nvPr/>
          </p:nvGrpSpPr>
          <p:grpSpPr>
            <a:xfrm>
              <a:off x="6283448" y="2128836"/>
              <a:ext cx="434436" cy="184844"/>
              <a:chOff x="4437625" y="875728"/>
              <a:chExt cx="1924142" cy="818684"/>
            </a:xfrm>
          </p:grpSpPr>
          <p:grpSp>
            <p:nvGrpSpPr>
              <p:cNvPr id="512" name="Gruppieren 511"/>
              <p:cNvGrpSpPr/>
              <p:nvPr/>
            </p:nvGrpSpPr>
            <p:grpSpPr>
              <a:xfrm>
                <a:off x="5956877" y="875728"/>
                <a:ext cx="404890" cy="575476"/>
                <a:chOff x="5199353" y="319437"/>
                <a:chExt cx="970941" cy="1380012"/>
              </a:xfrm>
            </p:grpSpPr>
            <p:sp>
              <p:nvSpPr>
                <p:cNvPr id="525" name="Ellipse 524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26" name="Freihandform 525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513" name="Gruppieren 512"/>
              <p:cNvGrpSpPr/>
              <p:nvPr/>
            </p:nvGrpSpPr>
            <p:grpSpPr>
              <a:xfrm>
                <a:off x="4437625" y="883706"/>
                <a:ext cx="404890" cy="575476"/>
                <a:chOff x="5199353" y="319437"/>
                <a:chExt cx="970941" cy="1380012"/>
              </a:xfrm>
            </p:grpSpPr>
            <p:sp>
              <p:nvSpPr>
                <p:cNvPr id="523" name="Ellipse 522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24" name="Freihandform 523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514" name="Gruppieren 513"/>
              <p:cNvGrpSpPr/>
              <p:nvPr/>
            </p:nvGrpSpPr>
            <p:grpSpPr>
              <a:xfrm>
                <a:off x="4789253" y="928511"/>
                <a:ext cx="466895" cy="663604"/>
                <a:chOff x="5199353" y="319437"/>
                <a:chExt cx="970941" cy="1380012"/>
              </a:xfrm>
            </p:grpSpPr>
            <p:sp>
              <p:nvSpPr>
                <p:cNvPr id="521" name="Ellipse 520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22" name="Freihandform 521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515" name="Gruppieren 514"/>
              <p:cNvGrpSpPr/>
              <p:nvPr/>
            </p:nvGrpSpPr>
            <p:grpSpPr>
              <a:xfrm>
                <a:off x="5592005" y="928511"/>
                <a:ext cx="466895" cy="663604"/>
                <a:chOff x="5199353" y="319437"/>
                <a:chExt cx="970941" cy="1380012"/>
              </a:xfrm>
            </p:grpSpPr>
            <p:sp>
              <p:nvSpPr>
                <p:cNvPr id="519" name="Ellipse 518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20" name="Freihandform 519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516" name="Gruppieren 515"/>
              <p:cNvGrpSpPr/>
              <p:nvPr/>
            </p:nvGrpSpPr>
            <p:grpSpPr>
              <a:xfrm>
                <a:off x="5199353" y="997617"/>
                <a:ext cx="490247" cy="696795"/>
                <a:chOff x="5199353" y="319437"/>
                <a:chExt cx="970941" cy="1380012"/>
              </a:xfrm>
            </p:grpSpPr>
            <p:sp>
              <p:nvSpPr>
                <p:cNvPr id="517" name="Ellipse 516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18" name="Freihandform 517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</p:grpSp>
      <p:grpSp>
        <p:nvGrpSpPr>
          <p:cNvPr id="539" name="Gruppieren 538"/>
          <p:cNvGrpSpPr/>
          <p:nvPr/>
        </p:nvGrpSpPr>
        <p:grpSpPr>
          <a:xfrm>
            <a:off x="8875044" y="3988686"/>
            <a:ext cx="434436" cy="813383"/>
            <a:chOff x="6283448" y="1500297"/>
            <a:chExt cx="434436" cy="813383"/>
          </a:xfrm>
        </p:grpSpPr>
        <p:grpSp>
          <p:nvGrpSpPr>
            <p:cNvPr id="540" name="Gruppieren 539"/>
            <p:cNvGrpSpPr/>
            <p:nvPr/>
          </p:nvGrpSpPr>
          <p:grpSpPr>
            <a:xfrm>
              <a:off x="6381516" y="1500297"/>
              <a:ext cx="281839" cy="253585"/>
              <a:chOff x="6584644" y="2552239"/>
              <a:chExt cx="916823" cy="824912"/>
            </a:xfrm>
            <a:solidFill>
              <a:schemeClr val="bg1">
                <a:lumMod val="85000"/>
              </a:schemeClr>
            </a:solidFill>
          </p:grpSpPr>
          <p:sp>
            <p:nvSpPr>
              <p:cNvPr id="736" name="Abgerundetes Rechteck 735">
                <a:extLst>
                  <a:ext uri="{FF2B5EF4-FFF2-40B4-BE49-F238E27FC236}">
                    <a16:creationId xmlns:a16="http://schemas.microsoft.com/office/drawing/2014/main" id="{DCFDF812-3FE8-49D6-7224-A91E7C008AD2}"/>
                  </a:ext>
                </a:extLst>
              </p:cNvPr>
              <p:cNvSpPr/>
              <p:nvPr/>
            </p:nvSpPr>
            <p:spPr>
              <a:xfrm>
                <a:off x="6660857" y="2734021"/>
                <a:ext cx="762126" cy="55875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37" name="Rechteck 736">
                <a:extLst>
                  <a:ext uri="{FF2B5EF4-FFF2-40B4-BE49-F238E27FC236}">
                    <a16:creationId xmlns:a16="http://schemas.microsoft.com/office/drawing/2014/main" id="{A67EEE7D-B23B-AC65-E56E-12D58F81276B}"/>
                  </a:ext>
                </a:extLst>
              </p:cNvPr>
              <p:cNvSpPr/>
              <p:nvPr/>
            </p:nvSpPr>
            <p:spPr>
              <a:xfrm>
                <a:off x="6584644" y="2944870"/>
                <a:ext cx="152425" cy="1370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38" name="Dreieck 139">
                <a:extLst>
                  <a:ext uri="{FF2B5EF4-FFF2-40B4-BE49-F238E27FC236}">
                    <a16:creationId xmlns:a16="http://schemas.microsoft.com/office/drawing/2014/main" id="{AD1B606B-C410-CE73-F3CE-F5EC722DE9DF}"/>
                  </a:ext>
                </a:extLst>
              </p:cNvPr>
              <p:cNvSpPr/>
              <p:nvPr/>
            </p:nvSpPr>
            <p:spPr>
              <a:xfrm rot="20601299">
                <a:off x="6742983" y="2639933"/>
                <a:ext cx="172210" cy="2530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39" name="Rechteck 738">
                <a:extLst>
                  <a:ext uri="{FF2B5EF4-FFF2-40B4-BE49-F238E27FC236}">
                    <a16:creationId xmlns:a16="http://schemas.microsoft.com/office/drawing/2014/main" id="{E64EFB8C-BF31-E44F-D0D5-7191984CD316}"/>
                  </a:ext>
                </a:extLst>
              </p:cNvPr>
              <p:cNvSpPr/>
              <p:nvPr/>
            </p:nvSpPr>
            <p:spPr>
              <a:xfrm>
                <a:off x="6833604" y="3197049"/>
                <a:ext cx="108945" cy="1801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40" name="Rechteck 739">
                <a:extLst>
                  <a:ext uri="{FF2B5EF4-FFF2-40B4-BE49-F238E27FC236}">
                    <a16:creationId xmlns:a16="http://schemas.microsoft.com/office/drawing/2014/main" id="{72D21934-5C80-8833-F130-57BDBA4DF5AD}"/>
                  </a:ext>
                </a:extLst>
              </p:cNvPr>
              <p:cNvSpPr/>
              <p:nvPr/>
            </p:nvSpPr>
            <p:spPr>
              <a:xfrm>
                <a:off x="7153104" y="3197049"/>
                <a:ext cx="108945" cy="1801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41" name="Bogen 740">
                <a:extLst>
                  <a:ext uri="{FF2B5EF4-FFF2-40B4-BE49-F238E27FC236}">
                    <a16:creationId xmlns:a16="http://schemas.microsoft.com/office/drawing/2014/main" id="{6B4EA2B6-66C8-A096-B7F8-35AE47396600}"/>
                  </a:ext>
                </a:extLst>
              </p:cNvPr>
              <p:cNvSpPr/>
              <p:nvPr/>
            </p:nvSpPr>
            <p:spPr>
              <a:xfrm flipV="1">
                <a:off x="7266614" y="2821686"/>
                <a:ext cx="234853" cy="200069"/>
              </a:xfrm>
              <a:prstGeom prst="arc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742" name="Gerade Verbindung 143">
                <a:extLst>
                  <a:ext uri="{FF2B5EF4-FFF2-40B4-BE49-F238E27FC236}">
                    <a16:creationId xmlns:a16="http://schemas.microsoft.com/office/drawing/2014/main" id="{DBEEFF7E-96D9-4477-ADAE-5E0A2F07178D}"/>
                  </a:ext>
                </a:extLst>
              </p:cNvPr>
              <p:cNvCxnSpPr/>
              <p:nvPr/>
            </p:nvCxnSpPr>
            <p:spPr>
              <a:xfrm>
                <a:off x="6942549" y="2889957"/>
                <a:ext cx="202130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3" name="Oval 144">
                <a:extLst>
                  <a:ext uri="{FF2B5EF4-FFF2-40B4-BE49-F238E27FC236}">
                    <a16:creationId xmlns:a16="http://schemas.microsoft.com/office/drawing/2014/main" id="{C59FAD06-1F38-4424-35FD-292DFEA64C88}"/>
                  </a:ext>
                </a:extLst>
              </p:cNvPr>
              <p:cNvSpPr/>
              <p:nvPr/>
            </p:nvSpPr>
            <p:spPr>
              <a:xfrm>
                <a:off x="6974356" y="2647859"/>
                <a:ext cx="174091" cy="164131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44" name="Oval 145">
                <a:extLst>
                  <a:ext uri="{FF2B5EF4-FFF2-40B4-BE49-F238E27FC236}">
                    <a16:creationId xmlns:a16="http://schemas.microsoft.com/office/drawing/2014/main" id="{802E78FA-1E0A-3D30-C2F2-A70ECABD7239}"/>
                  </a:ext>
                </a:extLst>
              </p:cNvPr>
              <p:cNvSpPr/>
              <p:nvPr/>
            </p:nvSpPr>
            <p:spPr>
              <a:xfrm>
                <a:off x="7036396" y="2552239"/>
                <a:ext cx="174091" cy="164131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541" name="Gruppieren 540"/>
            <p:cNvGrpSpPr/>
            <p:nvPr/>
          </p:nvGrpSpPr>
          <p:grpSpPr>
            <a:xfrm>
              <a:off x="6328705" y="1805931"/>
              <a:ext cx="336146" cy="246154"/>
              <a:chOff x="2522631" y="790165"/>
              <a:chExt cx="1521184" cy="1113938"/>
            </a:xfrm>
            <a:solidFill>
              <a:schemeClr val="bg1">
                <a:lumMod val="85000"/>
              </a:schemeClr>
            </a:solidFill>
          </p:grpSpPr>
          <p:sp>
            <p:nvSpPr>
              <p:cNvPr id="733" name="Freihandform 732"/>
              <p:cNvSpPr/>
              <p:nvPr/>
            </p:nvSpPr>
            <p:spPr>
              <a:xfrm>
                <a:off x="2522631" y="895167"/>
                <a:ext cx="839773" cy="1008936"/>
              </a:xfrm>
              <a:custGeom>
                <a:avLst/>
                <a:gdLst>
                  <a:gd name="connsiteX0" fmla="*/ 563671 w 1741118"/>
                  <a:gd name="connsiteY0" fmla="*/ 2091847 h 2091847"/>
                  <a:gd name="connsiteX1" fmla="*/ 1039660 w 1741118"/>
                  <a:gd name="connsiteY1" fmla="*/ 2091847 h 2091847"/>
                  <a:gd name="connsiteX2" fmla="*/ 1039660 w 1741118"/>
                  <a:gd name="connsiteY2" fmla="*/ 1503123 h 2091847"/>
                  <a:gd name="connsiteX3" fmla="*/ 1741118 w 1741118"/>
                  <a:gd name="connsiteY3" fmla="*/ 1503123 h 2091847"/>
                  <a:gd name="connsiteX4" fmla="*/ 1114817 w 1741118"/>
                  <a:gd name="connsiteY4" fmla="*/ 876822 h 2091847"/>
                  <a:gd name="connsiteX5" fmla="*/ 1490597 w 1741118"/>
                  <a:gd name="connsiteY5" fmla="*/ 876822 h 2091847"/>
                  <a:gd name="connsiteX6" fmla="*/ 1077238 w 1741118"/>
                  <a:gd name="connsiteY6" fmla="*/ 463463 h 2091847"/>
                  <a:gd name="connsiteX7" fmla="*/ 1315233 w 1741118"/>
                  <a:gd name="connsiteY7" fmla="*/ 463463 h 2091847"/>
                  <a:gd name="connsiteX8" fmla="*/ 851770 w 1741118"/>
                  <a:gd name="connsiteY8" fmla="*/ 0 h 2091847"/>
                  <a:gd name="connsiteX9" fmla="*/ 363255 w 1741118"/>
                  <a:gd name="connsiteY9" fmla="*/ 488515 h 2091847"/>
                  <a:gd name="connsiteX10" fmla="*/ 626301 w 1741118"/>
                  <a:gd name="connsiteY10" fmla="*/ 488515 h 2091847"/>
                  <a:gd name="connsiteX11" fmla="*/ 250521 w 1741118"/>
                  <a:gd name="connsiteY11" fmla="*/ 864295 h 2091847"/>
                  <a:gd name="connsiteX12" fmla="*/ 588723 w 1741118"/>
                  <a:gd name="connsiteY12" fmla="*/ 864295 h 2091847"/>
                  <a:gd name="connsiteX13" fmla="*/ 0 w 1741118"/>
                  <a:gd name="connsiteY13" fmla="*/ 1453018 h 2091847"/>
                  <a:gd name="connsiteX14" fmla="*/ 601249 w 1741118"/>
                  <a:gd name="connsiteY14" fmla="*/ 1453018 h 2091847"/>
                  <a:gd name="connsiteX15" fmla="*/ 563671 w 1741118"/>
                  <a:gd name="connsiteY15" fmla="*/ 2091847 h 2091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41118" h="2091847">
                    <a:moveTo>
                      <a:pt x="563671" y="2091847"/>
                    </a:moveTo>
                    <a:lnTo>
                      <a:pt x="1039660" y="2091847"/>
                    </a:lnTo>
                    <a:lnTo>
                      <a:pt x="1039660" y="1503123"/>
                    </a:lnTo>
                    <a:lnTo>
                      <a:pt x="1741118" y="1503123"/>
                    </a:lnTo>
                    <a:lnTo>
                      <a:pt x="1114817" y="876822"/>
                    </a:lnTo>
                    <a:lnTo>
                      <a:pt x="1490597" y="876822"/>
                    </a:lnTo>
                    <a:lnTo>
                      <a:pt x="1077238" y="463463"/>
                    </a:lnTo>
                    <a:lnTo>
                      <a:pt x="1315233" y="463463"/>
                    </a:lnTo>
                    <a:lnTo>
                      <a:pt x="851770" y="0"/>
                    </a:lnTo>
                    <a:lnTo>
                      <a:pt x="363255" y="488515"/>
                    </a:lnTo>
                    <a:lnTo>
                      <a:pt x="626301" y="488515"/>
                    </a:lnTo>
                    <a:lnTo>
                      <a:pt x="250521" y="864295"/>
                    </a:lnTo>
                    <a:lnTo>
                      <a:pt x="588723" y="864295"/>
                    </a:lnTo>
                    <a:lnTo>
                      <a:pt x="0" y="1453018"/>
                    </a:lnTo>
                    <a:lnTo>
                      <a:pt x="601249" y="1453018"/>
                    </a:lnTo>
                    <a:lnTo>
                      <a:pt x="563671" y="2091847"/>
                    </a:lnTo>
                    <a:close/>
                  </a:path>
                </a:pathLst>
              </a:cu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34" name="Ellipse 733"/>
              <p:cNvSpPr/>
              <p:nvPr/>
            </p:nvSpPr>
            <p:spPr>
              <a:xfrm>
                <a:off x="3378554" y="790165"/>
                <a:ext cx="665261" cy="846383"/>
              </a:xfrm>
              <a:prstGeom prst="ellipse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35" name="Rechteck 734"/>
              <p:cNvSpPr/>
              <p:nvPr/>
            </p:nvSpPr>
            <p:spPr>
              <a:xfrm>
                <a:off x="3632490" y="1569873"/>
                <a:ext cx="147917" cy="326477"/>
              </a:xfrm>
              <a:prstGeom prst="rect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542" name="Gruppieren 541"/>
            <p:cNvGrpSpPr/>
            <p:nvPr/>
          </p:nvGrpSpPr>
          <p:grpSpPr>
            <a:xfrm>
              <a:off x="6283448" y="2128836"/>
              <a:ext cx="434436" cy="184844"/>
              <a:chOff x="4437625" y="875728"/>
              <a:chExt cx="1924142" cy="818684"/>
            </a:xfrm>
          </p:grpSpPr>
          <p:grpSp>
            <p:nvGrpSpPr>
              <p:cNvPr id="543" name="Gruppieren 542"/>
              <p:cNvGrpSpPr/>
              <p:nvPr/>
            </p:nvGrpSpPr>
            <p:grpSpPr>
              <a:xfrm>
                <a:off x="5956877" y="875728"/>
                <a:ext cx="404890" cy="575476"/>
                <a:chOff x="5199353" y="319437"/>
                <a:chExt cx="970941" cy="1380012"/>
              </a:xfrm>
            </p:grpSpPr>
            <p:sp>
              <p:nvSpPr>
                <p:cNvPr id="731" name="Ellipse 730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32" name="Freihandform 731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544" name="Gruppieren 543"/>
              <p:cNvGrpSpPr/>
              <p:nvPr/>
            </p:nvGrpSpPr>
            <p:grpSpPr>
              <a:xfrm>
                <a:off x="4437625" y="883706"/>
                <a:ext cx="404890" cy="575476"/>
                <a:chOff x="5199353" y="319437"/>
                <a:chExt cx="970941" cy="1380012"/>
              </a:xfrm>
            </p:grpSpPr>
            <p:sp>
              <p:nvSpPr>
                <p:cNvPr id="729" name="Ellipse 728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30" name="Freihandform 729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545" name="Gruppieren 544"/>
              <p:cNvGrpSpPr/>
              <p:nvPr/>
            </p:nvGrpSpPr>
            <p:grpSpPr>
              <a:xfrm>
                <a:off x="4789253" y="928511"/>
                <a:ext cx="466895" cy="663604"/>
                <a:chOff x="5199353" y="319437"/>
                <a:chExt cx="970941" cy="1380012"/>
              </a:xfrm>
            </p:grpSpPr>
            <p:sp>
              <p:nvSpPr>
                <p:cNvPr id="727" name="Ellipse 726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28" name="Freihandform 727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546" name="Gruppieren 545"/>
              <p:cNvGrpSpPr/>
              <p:nvPr/>
            </p:nvGrpSpPr>
            <p:grpSpPr>
              <a:xfrm>
                <a:off x="5592005" y="928511"/>
                <a:ext cx="466895" cy="663604"/>
                <a:chOff x="5199353" y="319437"/>
                <a:chExt cx="970941" cy="1380012"/>
              </a:xfrm>
            </p:grpSpPr>
            <p:sp>
              <p:nvSpPr>
                <p:cNvPr id="725" name="Ellipse 724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26" name="Freihandform 725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722" name="Gruppieren 721"/>
              <p:cNvGrpSpPr/>
              <p:nvPr/>
            </p:nvGrpSpPr>
            <p:grpSpPr>
              <a:xfrm>
                <a:off x="5199353" y="997617"/>
                <a:ext cx="490247" cy="696795"/>
                <a:chOff x="5199353" y="319437"/>
                <a:chExt cx="970941" cy="1380012"/>
              </a:xfrm>
            </p:grpSpPr>
            <p:sp>
              <p:nvSpPr>
                <p:cNvPr id="723" name="Ellipse 722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24" name="Freihandform 723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</p:grpSp>
      <p:grpSp>
        <p:nvGrpSpPr>
          <p:cNvPr id="745" name="Gruppieren 744"/>
          <p:cNvGrpSpPr/>
          <p:nvPr/>
        </p:nvGrpSpPr>
        <p:grpSpPr>
          <a:xfrm>
            <a:off x="7944662" y="4750668"/>
            <a:ext cx="434436" cy="813383"/>
            <a:chOff x="6283448" y="1500297"/>
            <a:chExt cx="434436" cy="813383"/>
          </a:xfrm>
        </p:grpSpPr>
        <p:grpSp>
          <p:nvGrpSpPr>
            <p:cNvPr id="746" name="Gruppieren 745"/>
            <p:cNvGrpSpPr/>
            <p:nvPr/>
          </p:nvGrpSpPr>
          <p:grpSpPr>
            <a:xfrm>
              <a:off x="6381516" y="1500297"/>
              <a:ext cx="281839" cy="253585"/>
              <a:chOff x="6584644" y="2552239"/>
              <a:chExt cx="916823" cy="824912"/>
            </a:xfrm>
            <a:solidFill>
              <a:schemeClr val="bg1">
                <a:lumMod val="85000"/>
              </a:schemeClr>
            </a:solidFill>
          </p:grpSpPr>
          <p:sp>
            <p:nvSpPr>
              <p:cNvPr id="951" name="Abgerundetes Rechteck 950">
                <a:extLst>
                  <a:ext uri="{FF2B5EF4-FFF2-40B4-BE49-F238E27FC236}">
                    <a16:creationId xmlns:a16="http://schemas.microsoft.com/office/drawing/2014/main" id="{DCFDF812-3FE8-49D6-7224-A91E7C008AD2}"/>
                  </a:ext>
                </a:extLst>
              </p:cNvPr>
              <p:cNvSpPr/>
              <p:nvPr/>
            </p:nvSpPr>
            <p:spPr>
              <a:xfrm>
                <a:off x="6660857" y="2734021"/>
                <a:ext cx="762126" cy="55875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52" name="Rechteck 951">
                <a:extLst>
                  <a:ext uri="{FF2B5EF4-FFF2-40B4-BE49-F238E27FC236}">
                    <a16:creationId xmlns:a16="http://schemas.microsoft.com/office/drawing/2014/main" id="{A67EEE7D-B23B-AC65-E56E-12D58F81276B}"/>
                  </a:ext>
                </a:extLst>
              </p:cNvPr>
              <p:cNvSpPr/>
              <p:nvPr/>
            </p:nvSpPr>
            <p:spPr>
              <a:xfrm>
                <a:off x="6584644" y="2944870"/>
                <a:ext cx="152425" cy="1370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53" name="Dreieck 139">
                <a:extLst>
                  <a:ext uri="{FF2B5EF4-FFF2-40B4-BE49-F238E27FC236}">
                    <a16:creationId xmlns:a16="http://schemas.microsoft.com/office/drawing/2014/main" id="{AD1B606B-C410-CE73-F3CE-F5EC722DE9DF}"/>
                  </a:ext>
                </a:extLst>
              </p:cNvPr>
              <p:cNvSpPr/>
              <p:nvPr/>
            </p:nvSpPr>
            <p:spPr>
              <a:xfrm rot="20601299">
                <a:off x="6742983" y="2639933"/>
                <a:ext cx="172210" cy="2530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54" name="Rechteck 953">
                <a:extLst>
                  <a:ext uri="{FF2B5EF4-FFF2-40B4-BE49-F238E27FC236}">
                    <a16:creationId xmlns:a16="http://schemas.microsoft.com/office/drawing/2014/main" id="{E64EFB8C-BF31-E44F-D0D5-7191984CD316}"/>
                  </a:ext>
                </a:extLst>
              </p:cNvPr>
              <p:cNvSpPr/>
              <p:nvPr/>
            </p:nvSpPr>
            <p:spPr>
              <a:xfrm>
                <a:off x="6833604" y="3197049"/>
                <a:ext cx="108945" cy="1801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55" name="Rechteck 954">
                <a:extLst>
                  <a:ext uri="{FF2B5EF4-FFF2-40B4-BE49-F238E27FC236}">
                    <a16:creationId xmlns:a16="http://schemas.microsoft.com/office/drawing/2014/main" id="{72D21934-5C80-8833-F130-57BDBA4DF5AD}"/>
                  </a:ext>
                </a:extLst>
              </p:cNvPr>
              <p:cNvSpPr/>
              <p:nvPr/>
            </p:nvSpPr>
            <p:spPr>
              <a:xfrm>
                <a:off x="7153104" y="3197049"/>
                <a:ext cx="108945" cy="1801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56" name="Bogen 955">
                <a:extLst>
                  <a:ext uri="{FF2B5EF4-FFF2-40B4-BE49-F238E27FC236}">
                    <a16:creationId xmlns:a16="http://schemas.microsoft.com/office/drawing/2014/main" id="{6B4EA2B6-66C8-A096-B7F8-35AE47396600}"/>
                  </a:ext>
                </a:extLst>
              </p:cNvPr>
              <p:cNvSpPr/>
              <p:nvPr/>
            </p:nvSpPr>
            <p:spPr>
              <a:xfrm flipV="1">
                <a:off x="7266614" y="2821686"/>
                <a:ext cx="234853" cy="200069"/>
              </a:xfrm>
              <a:prstGeom prst="arc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957" name="Gerade Verbindung 143">
                <a:extLst>
                  <a:ext uri="{FF2B5EF4-FFF2-40B4-BE49-F238E27FC236}">
                    <a16:creationId xmlns:a16="http://schemas.microsoft.com/office/drawing/2014/main" id="{DBEEFF7E-96D9-4477-ADAE-5E0A2F07178D}"/>
                  </a:ext>
                </a:extLst>
              </p:cNvPr>
              <p:cNvCxnSpPr/>
              <p:nvPr/>
            </p:nvCxnSpPr>
            <p:spPr>
              <a:xfrm>
                <a:off x="6942549" y="2889957"/>
                <a:ext cx="202130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8" name="Oval 144">
                <a:extLst>
                  <a:ext uri="{FF2B5EF4-FFF2-40B4-BE49-F238E27FC236}">
                    <a16:creationId xmlns:a16="http://schemas.microsoft.com/office/drawing/2014/main" id="{C59FAD06-1F38-4424-35FD-292DFEA64C88}"/>
                  </a:ext>
                </a:extLst>
              </p:cNvPr>
              <p:cNvSpPr/>
              <p:nvPr/>
            </p:nvSpPr>
            <p:spPr>
              <a:xfrm>
                <a:off x="6974356" y="2647859"/>
                <a:ext cx="174091" cy="164131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59" name="Oval 145">
                <a:extLst>
                  <a:ext uri="{FF2B5EF4-FFF2-40B4-BE49-F238E27FC236}">
                    <a16:creationId xmlns:a16="http://schemas.microsoft.com/office/drawing/2014/main" id="{802E78FA-1E0A-3D30-C2F2-A70ECABD7239}"/>
                  </a:ext>
                </a:extLst>
              </p:cNvPr>
              <p:cNvSpPr/>
              <p:nvPr/>
            </p:nvSpPr>
            <p:spPr>
              <a:xfrm>
                <a:off x="7036396" y="2552239"/>
                <a:ext cx="174091" cy="164131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747" name="Gruppieren 746"/>
            <p:cNvGrpSpPr/>
            <p:nvPr/>
          </p:nvGrpSpPr>
          <p:grpSpPr>
            <a:xfrm>
              <a:off x="6328705" y="1805931"/>
              <a:ext cx="336146" cy="246154"/>
              <a:chOff x="2522631" y="790165"/>
              <a:chExt cx="1521184" cy="1113938"/>
            </a:xfrm>
            <a:solidFill>
              <a:schemeClr val="bg1">
                <a:lumMod val="85000"/>
              </a:schemeClr>
            </a:solidFill>
          </p:grpSpPr>
          <p:sp>
            <p:nvSpPr>
              <p:cNvPr id="948" name="Freihandform 947"/>
              <p:cNvSpPr/>
              <p:nvPr/>
            </p:nvSpPr>
            <p:spPr>
              <a:xfrm>
                <a:off x="2522631" y="895167"/>
                <a:ext cx="839773" cy="1008936"/>
              </a:xfrm>
              <a:custGeom>
                <a:avLst/>
                <a:gdLst>
                  <a:gd name="connsiteX0" fmla="*/ 563671 w 1741118"/>
                  <a:gd name="connsiteY0" fmla="*/ 2091847 h 2091847"/>
                  <a:gd name="connsiteX1" fmla="*/ 1039660 w 1741118"/>
                  <a:gd name="connsiteY1" fmla="*/ 2091847 h 2091847"/>
                  <a:gd name="connsiteX2" fmla="*/ 1039660 w 1741118"/>
                  <a:gd name="connsiteY2" fmla="*/ 1503123 h 2091847"/>
                  <a:gd name="connsiteX3" fmla="*/ 1741118 w 1741118"/>
                  <a:gd name="connsiteY3" fmla="*/ 1503123 h 2091847"/>
                  <a:gd name="connsiteX4" fmla="*/ 1114817 w 1741118"/>
                  <a:gd name="connsiteY4" fmla="*/ 876822 h 2091847"/>
                  <a:gd name="connsiteX5" fmla="*/ 1490597 w 1741118"/>
                  <a:gd name="connsiteY5" fmla="*/ 876822 h 2091847"/>
                  <a:gd name="connsiteX6" fmla="*/ 1077238 w 1741118"/>
                  <a:gd name="connsiteY6" fmla="*/ 463463 h 2091847"/>
                  <a:gd name="connsiteX7" fmla="*/ 1315233 w 1741118"/>
                  <a:gd name="connsiteY7" fmla="*/ 463463 h 2091847"/>
                  <a:gd name="connsiteX8" fmla="*/ 851770 w 1741118"/>
                  <a:gd name="connsiteY8" fmla="*/ 0 h 2091847"/>
                  <a:gd name="connsiteX9" fmla="*/ 363255 w 1741118"/>
                  <a:gd name="connsiteY9" fmla="*/ 488515 h 2091847"/>
                  <a:gd name="connsiteX10" fmla="*/ 626301 w 1741118"/>
                  <a:gd name="connsiteY10" fmla="*/ 488515 h 2091847"/>
                  <a:gd name="connsiteX11" fmla="*/ 250521 w 1741118"/>
                  <a:gd name="connsiteY11" fmla="*/ 864295 h 2091847"/>
                  <a:gd name="connsiteX12" fmla="*/ 588723 w 1741118"/>
                  <a:gd name="connsiteY12" fmla="*/ 864295 h 2091847"/>
                  <a:gd name="connsiteX13" fmla="*/ 0 w 1741118"/>
                  <a:gd name="connsiteY13" fmla="*/ 1453018 h 2091847"/>
                  <a:gd name="connsiteX14" fmla="*/ 601249 w 1741118"/>
                  <a:gd name="connsiteY14" fmla="*/ 1453018 h 2091847"/>
                  <a:gd name="connsiteX15" fmla="*/ 563671 w 1741118"/>
                  <a:gd name="connsiteY15" fmla="*/ 2091847 h 2091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41118" h="2091847">
                    <a:moveTo>
                      <a:pt x="563671" y="2091847"/>
                    </a:moveTo>
                    <a:lnTo>
                      <a:pt x="1039660" y="2091847"/>
                    </a:lnTo>
                    <a:lnTo>
                      <a:pt x="1039660" y="1503123"/>
                    </a:lnTo>
                    <a:lnTo>
                      <a:pt x="1741118" y="1503123"/>
                    </a:lnTo>
                    <a:lnTo>
                      <a:pt x="1114817" y="876822"/>
                    </a:lnTo>
                    <a:lnTo>
                      <a:pt x="1490597" y="876822"/>
                    </a:lnTo>
                    <a:lnTo>
                      <a:pt x="1077238" y="463463"/>
                    </a:lnTo>
                    <a:lnTo>
                      <a:pt x="1315233" y="463463"/>
                    </a:lnTo>
                    <a:lnTo>
                      <a:pt x="851770" y="0"/>
                    </a:lnTo>
                    <a:lnTo>
                      <a:pt x="363255" y="488515"/>
                    </a:lnTo>
                    <a:lnTo>
                      <a:pt x="626301" y="488515"/>
                    </a:lnTo>
                    <a:lnTo>
                      <a:pt x="250521" y="864295"/>
                    </a:lnTo>
                    <a:lnTo>
                      <a:pt x="588723" y="864295"/>
                    </a:lnTo>
                    <a:lnTo>
                      <a:pt x="0" y="1453018"/>
                    </a:lnTo>
                    <a:lnTo>
                      <a:pt x="601249" y="1453018"/>
                    </a:lnTo>
                    <a:lnTo>
                      <a:pt x="563671" y="2091847"/>
                    </a:lnTo>
                    <a:close/>
                  </a:path>
                </a:pathLst>
              </a:cu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49" name="Ellipse 948"/>
              <p:cNvSpPr/>
              <p:nvPr/>
            </p:nvSpPr>
            <p:spPr>
              <a:xfrm>
                <a:off x="3378554" y="790165"/>
                <a:ext cx="665261" cy="846383"/>
              </a:xfrm>
              <a:prstGeom prst="ellipse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50" name="Rechteck 949"/>
              <p:cNvSpPr/>
              <p:nvPr/>
            </p:nvSpPr>
            <p:spPr>
              <a:xfrm>
                <a:off x="3632490" y="1569873"/>
                <a:ext cx="147917" cy="326477"/>
              </a:xfrm>
              <a:prstGeom prst="rect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748" name="Gruppieren 747"/>
            <p:cNvGrpSpPr/>
            <p:nvPr/>
          </p:nvGrpSpPr>
          <p:grpSpPr>
            <a:xfrm>
              <a:off x="6283448" y="2128836"/>
              <a:ext cx="434436" cy="184844"/>
              <a:chOff x="4437625" y="875728"/>
              <a:chExt cx="1924142" cy="818684"/>
            </a:xfrm>
          </p:grpSpPr>
          <p:grpSp>
            <p:nvGrpSpPr>
              <p:cNvPr id="749" name="Gruppieren 748"/>
              <p:cNvGrpSpPr/>
              <p:nvPr/>
            </p:nvGrpSpPr>
            <p:grpSpPr>
              <a:xfrm>
                <a:off x="5956877" y="875728"/>
                <a:ext cx="404890" cy="575476"/>
                <a:chOff x="5199353" y="319437"/>
                <a:chExt cx="970941" cy="1380012"/>
              </a:xfrm>
            </p:grpSpPr>
            <p:sp>
              <p:nvSpPr>
                <p:cNvPr id="946" name="Ellipse 945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47" name="Freihandform 946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750" name="Gruppieren 749"/>
              <p:cNvGrpSpPr/>
              <p:nvPr/>
            </p:nvGrpSpPr>
            <p:grpSpPr>
              <a:xfrm>
                <a:off x="4437625" y="883706"/>
                <a:ext cx="404890" cy="575476"/>
                <a:chOff x="5199353" y="319437"/>
                <a:chExt cx="970941" cy="1380012"/>
              </a:xfrm>
            </p:grpSpPr>
            <p:sp>
              <p:nvSpPr>
                <p:cNvPr id="944" name="Ellipse 943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45" name="Freihandform 944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751" name="Gruppieren 750"/>
              <p:cNvGrpSpPr/>
              <p:nvPr/>
            </p:nvGrpSpPr>
            <p:grpSpPr>
              <a:xfrm>
                <a:off x="4789253" y="928511"/>
                <a:ext cx="466895" cy="663604"/>
                <a:chOff x="5199353" y="319437"/>
                <a:chExt cx="970941" cy="1380012"/>
              </a:xfrm>
            </p:grpSpPr>
            <p:sp>
              <p:nvSpPr>
                <p:cNvPr id="942" name="Ellipse 941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43" name="Freihandform 942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752" name="Gruppieren 751"/>
              <p:cNvGrpSpPr/>
              <p:nvPr/>
            </p:nvGrpSpPr>
            <p:grpSpPr>
              <a:xfrm>
                <a:off x="5592005" y="928511"/>
                <a:ext cx="466895" cy="663604"/>
                <a:chOff x="5199353" y="319437"/>
                <a:chExt cx="970941" cy="1380012"/>
              </a:xfrm>
            </p:grpSpPr>
            <p:sp>
              <p:nvSpPr>
                <p:cNvPr id="756" name="Ellipse 755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41" name="Freihandform 940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753" name="Gruppieren 752"/>
              <p:cNvGrpSpPr/>
              <p:nvPr/>
            </p:nvGrpSpPr>
            <p:grpSpPr>
              <a:xfrm>
                <a:off x="5199353" y="997617"/>
                <a:ext cx="490247" cy="696795"/>
                <a:chOff x="5199353" y="319437"/>
                <a:chExt cx="970941" cy="1380012"/>
              </a:xfrm>
            </p:grpSpPr>
            <p:sp>
              <p:nvSpPr>
                <p:cNvPr id="754" name="Ellipse 753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55" name="Freihandform 754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</p:grpSp>
      <p:grpSp>
        <p:nvGrpSpPr>
          <p:cNvPr id="960" name="Gruppieren 959"/>
          <p:cNvGrpSpPr/>
          <p:nvPr/>
        </p:nvGrpSpPr>
        <p:grpSpPr>
          <a:xfrm>
            <a:off x="6929493" y="4712791"/>
            <a:ext cx="434436" cy="813383"/>
            <a:chOff x="6283448" y="1500297"/>
            <a:chExt cx="434436" cy="813383"/>
          </a:xfrm>
        </p:grpSpPr>
        <p:grpSp>
          <p:nvGrpSpPr>
            <p:cNvPr id="961" name="Gruppieren 960"/>
            <p:cNvGrpSpPr/>
            <p:nvPr/>
          </p:nvGrpSpPr>
          <p:grpSpPr>
            <a:xfrm>
              <a:off x="6381516" y="1500297"/>
              <a:ext cx="281839" cy="253585"/>
              <a:chOff x="6584644" y="2552239"/>
              <a:chExt cx="916823" cy="824912"/>
            </a:xfrm>
            <a:solidFill>
              <a:schemeClr val="bg1">
                <a:lumMod val="85000"/>
              </a:schemeClr>
            </a:solidFill>
          </p:grpSpPr>
          <p:sp>
            <p:nvSpPr>
              <p:cNvPr id="982" name="Abgerundetes Rechteck 981">
                <a:extLst>
                  <a:ext uri="{FF2B5EF4-FFF2-40B4-BE49-F238E27FC236}">
                    <a16:creationId xmlns:a16="http://schemas.microsoft.com/office/drawing/2014/main" id="{DCFDF812-3FE8-49D6-7224-A91E7C008AD2}"/>
                  </a:ext>
                </a:extLst>
              </p:cNvPr>
              <p:cNvSpPr/>
              <p:nvPr/>
            </p:nvSpPr>
            <p:spPr>
              <a:xfrm>
                <a:off x="6660857" y="2734021"/>
                <a:ext cx="762126" cy="55875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83" name="Rechteck 982">
                <a:extLst>
                  <a:ext uri="{FF2B5EF4-FFF2-40B4-BE49-F238E27FC236}">
                    <a16:creationId xmlns:a16="http://schemas.microsoft.com/office/drawing/2014/main" id="{A67EEE7D-B23B-AC65-E56E-12D58F81276B}"/>
                  </a:ext>
                </a:extLst>
              </p:cNvPr>
              <p:cNvSpPr/>
              <p:nvPr/>
            </p:nvSpPr>
            <p:spPr>
              <a:xfrm>
                <a:off x="6584644" y="2944870"/>
                <a:ext cx="152425" cy="1370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84" name="Dreieck 139">
                <a:extLst>
                  <a:ext uri="{FF2B5EF4-FFF2-40B4-BE49-F238E27FC236}">
                    <a16:creationId xmlns:a16="http://schemas.microsoft.com/office/drawing/2014/main" id="{AD1B606B-C410-CE73-F3CE-F5EC722DE9DF}"/>
                  </a:ext>
                </a:extLst>
              </p:cNvPr>
              <p:cNvSpPr/>
              <p:nvPr/>
            </p:nvSpPr>
            <p:spPr>
              <a:xfrm rot="20601299">
                <a:off x="6742983" y="2639933"/>
                <a:ext cx="172210" cy="2530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85" name="Rechteck 984">
                <a:extLst>
                  <a:ext uri="{FF2B5EF4-FFF2-40B4-BE49-F238E27FC236}">
                    <a16:creationId xmlns:a16="http://schemas.microsoft.com/office/drawing/2014/main" id="{E64EFB8C-BF31-E44F-D0D5-7191984CD316}"/>
                  </a:ext>
                </a:extLst>
              </p:cNvPr>
              <p:cNvSpPr/>
              <p:nvPr/>
            </p:nvSpPr>
            <p:spPr>
              <a:xfrm>
                <a:off x="6833604" y="3197049"/>
                <a:ext cx="108945" cy="1801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86" name="Rechteck 985">
                <a:extLst>
                  <a:ext uri="{FF2B5EF4-FFF2-40B4-BE49-F238E27FC236}">
                    <a16:creationId xmlns:a16="http://schemas.microsoft.com/office/drawing/2014/main" id="{72D21934-5C80-8833-F130-57BDBA4DF5AD}"/>
                  </a:ext>
                </a:extLst>
              </p:cNvPr>
              <p:cNvSpPr/>
              <p:nvPr/>
            </p:nvSpPr>
            <p:spPr>
              <a:xfrm>
                <a:off x="7153104" y="3197049"/>
                <a:ext cx="108945" cy="1801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87" name="Bogen 986">
                <a:extLst>
                  <a:ext uri="{FF2B5EF4-FFF2-40B4-BE49-F238E27FC236}">
                    <a16:creationId xmlns:a16="http://schemas.microsoft.com/office/drawing/2014/main" id="{6B4EA2B6-66C8-A096-B7F8-35AE47396600}"/>
                  </a:ext>
                </a:extLst>
              </p:cNvPr>
              <p:cNvSpPr/>
              <p:nvPr/>
            </p:nvSpPr>
            <p:spPr>
              <a:xfrm flipV="1">
                <a:off x="7266614" y="2821686"/>
                <a:ext cx="234853" cy="200069"/>
              </a:xfrm>
              <a:prstGeom prst="arc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988" name="Gerade Verbindung 143">
                <a:extLst>
                  <a:ext uri="{FF2B5EF4-FFF2-40B4-BE49-F238E27FC236}">
                    <a16:creationId xmlns:a16="http://schemas.microsoft.com/office/drawing/2014/main" id="{DBEEFF7E-96D9-4477-ADAE-5E0A2F07178D}"/>
                  </a:ext>
                </a:extLst>
              </p:cNvPr>
              <p:cNvCxnSpPr/>
              <p:nvPr/>
            </p:nvCxnSpPr>
            <p:spPr>
              <a:xfrm>
                <a:off x="6942549" y="2889957"/>
                <a:ext cx="202130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9" name="Oval 144">
                <a:extLst>
                  <a:ext uri="{FF2B5EF4-FFF2-40B4-BE49-F238E27FC236}">
                    <a16:creationId xmlns:a16="http://schemas.microsoft.com/office/drawing/2014/main" id="{C59FAD06-1F38-4424-35FD-292DFEA64C88}"/>
                  </a:ext>
                </a:extLst>
              </p:cNvPr>
              <p:cNvSpPr/>
              <p:nvPr/>
            </p:nvSpPr>
            <p:spPr>
              <a:xfrm>
                <a:off x="6974356" y="2647859"/>
                <a:ext cx="174091" cy="164131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90" name="Oval 145">
                <a:extLst>
                  <a:ext uri="{FF2B5EF4-FFF2-40B4-BE49-F238E27FC236}">
                    <a16:creationId xmlns:a16="http://schemas.microsoft.com/office/drawing/2014/main" id="{802E78FA-1E0A-3D30-C2F2-A70ECABD7239}"/>
                  </a:ext>
                </a:extLst>
              </p:cNvPr>
              <p:cNvSpPr/>
              <p:nvPr/>
            </p:nvSpPr>
            <p:spPr>
              <a:xfrm>
                <a:off x="7036396" y="2552239"/>
                <a:ext cx="174091" cy="164131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962" name="Gruppieren 961"/>
            <p:cNvGrpSpPr/>
            <p:nvPr/>
          </p:nvGrpSpPr>
          <p:grpSpPr>
            <a:xfrm>
              <a:off x="6328705" y="1805931"/>
              <a:ext cx="336146" cy="246154"/>
              <a:chOff x="2522631" y="790165"/>
              <a:chExt cx="1521184" cy="1113938"/>
            </a:xfrm>
            <a:solidFill>
              <a:schemeClr val="bg1">
                <a:lumMod val="85000"/>
              </a:schemeClr>
            </a:solidFill>
          </p:grpSpPr>
          <p:sp>
            <p:nvSpPr>
              <p:cNvPr id="979" name="Freihandform 978"/>
              <p:cNvSpPr/>
              <p:nvPr/>
            </p:nvSpPr>
            <p:spPr>
              <a:xfrm>
                <a:off x="2522631" y="895167"/>
                <a:ext cx="839773" cy="1008936"/>
              </a:xfrm>
              <a:custGeom>
                <a:avLst/>
                <a:gdLst>
                  <a:gd name="connsiteX0" fmla="*/ 563671 w 1741118"/>
                  <a:gd name="connsiteY0" fmla="*/ 2091847 h 2091847"/>
                  <a:gd name="connsiteX1" fmla="*/ 1039660 w 1741118"/>
                  <a:gd name="connsiteY1" fmla="*/ 2091847 h 2091847"/>
                  <a:gd name="connsiteX2" fmla="*/ 1039660 w 1741118"/>
                  <a:gd name="connsiteY2" fmla="*/ 1503123 h 2091847"/>
                  <a:gd name="connsiteX3" fmla="*/ 1741118 w 1741118"/>
                  <a:gd name="connsiteY3" fmla="*/ 1503123 h 2091847"/>
                  <a:gd name="connsiteX4" fmla="*/ 1114817 w 1741118"/>
                  <a:gd name="connsiteY4" fmla="*/ 876822 h 2091847"/>
                  <a:gd name="connsiteX5" fmla="*/ 1490597 w 1741118"/>
                  <a:gd name="connsiteY5" fmla="*/ 876822 h 2091847"/>
                  <a:gd name="connsiteX6" fmla="*/ 1077238 w 1741118"/>
                  <a:gd name="connsiteY6" fmla="*/ 463463 h 2091847"/>
                  <a:gd name="connsiteX7" fmla="*/ 1315233 w 1741118"/>
                  <a:gd name="connsiteY7" fmla="*/ 463463 h 2091847"/>
                  <a:gd name="connsiteX8" fmla="*/ 851770 w 1741118"/>
                  <a:gd name="connsiteY8" fmla="*/ 0 h 2091847"/>
                  <a:gd name="connsiteX9" fmla="*/ 363255 w 1741118"/>
                  <a:gd name="connsiteY9" fmla="*/ 488515 h 2091847"/>
                  <a:gd name="connsiteX10" fmla="*/ 626301 w 1741118"/>
                  <a:gd name="connsiteY10" fmla="*/ 488515 h 2091847"/>
                  <a:gd name="connsiteX11" fmla="*/ 250521 w 1741118"/>
                  <a:gd name="connsiteY11" fmla="*/ 864295 h 2091847"/>
                  <a:gd name="connsiteX12" fmla="*/ 588723 w 1741118"/>
                  <a:gd name="connsiteY12" fmla="*/ 864295 h 2091847"/>
                  <a:gd name="connsiteX13" fmla="*/ 0 w 1741118"/>
                  <a:gd name="connsiteY13" fmla="*/ 1453018 h 2091847"/>
                  <a:gd name="connsiteX14" fmla="*/ 601249 w 1741118"/>
                  <a:gd name="connsiteY14" fmla="*/ 1453018 h 2091847"/>
                  <a:gd name="connsiteX15" fmla="*/ 563671 w 1741118"/>
                  <a:gd name="connsiteY15" fmla="*/ 2091847 h 2091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41118" h="2091847">
                    <a:moveTo>
                      <a:pt x="563671" y="2091847"/>
                    </a:moveTo>
                    <a:lnTo>
                      <a:pt x="1039660" y="2091847"/>
                    </a:lnTo>
                    <a:lnTo>
                      <a:pt x="1039660" y="1503123"/>
                    </a:lnTo>
                    <a:lnTo>
                      <a:pt x="1741118" y="1503123"/>
                    </a:lnTo>
                    <a:lnTo>
                      <a:pt x="1114817" y="876822"/>
                    </a:lnTo>
                    <a:lnTo>
                      <a:pt x="1490597" y="876822"/>
                    </a:lnTo>
                    <a:lnTo>
                      <a:pt x="1077238" y="463463"/>
                    </a:lnTo>
                    <a:lnTo>
                      <a:pt x="1315233" y="463463"/>
                    </a:lnTo>
                    <a:lnTo>
                      <a:pt x="851770" y="0"/>
                    </a:lnTo>
                    <a:lnTo>
                      <a:pt x="363255" y="488515"/>
                    </a:lnTo>
                    <a:lnTo>
                      <a:pt x="626301" y="488515"/>
                    </a:lnTo>
                    <a:lnTo>
                      <a:pt x="250521" y="864295"/>
                    </a:lnTo>
                    <a:lnTo>
                      <a:pt x="588723" y="864295"/>
                    </a:lnTo>
                    <a:lnTo>
                      <a:pt x="0" y="1453018"/>
                    </a:lnTo>
                    <a:lnTo>
                      <a:pt x="601249" y="1453018"/>
                    </a:lnTo>
                    <a:lnTo>
                      <a:pt x="563671" y="2091847"/>
                    </a:lnTo>
                    <a:close/>
                  </a:path>
                </a:pathLst>
              </a:cu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80" name="Ellipse 979"/>
              <p:cNvSpPr/>
              <p:nvPr/>
            </p:nvSpPr>
            <p:spPr>
              <a:xfrm>
                <a:off x="3378554" y="790165"/>
                <a:ext cx="665261" cy="846383"/>
              </a:xfrm>
              <a:prstGeom prst="ellipse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81" name="Rechteck 980"/>
              <p:cNvSpPr/>
              <p:nvPr/>
            </p:nvSpPr>
            <p:spPr>
              <a:xfrm>
                <a:off x="3632490" y="1569873"/>
                <a:ext cx="147917" cy="326477"/>
              </a:xfrm>
              <a:prstGeom prst="rect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963" name="Gruppieren 962"/>
            <p:cNvGrpSpPr/>
            <p:nvPr/>
          </p:nvGrpSpPr>
          <p:grpSpPr>
            <a:xfrm>
              <a:off x="6283448" y="2128836"/>
              <a:ext cx="434436" cy="184844"/>
              <a:chOff x="4437625" y="875728"/>
              <a:chExt cx="1924142" cy="818684"/>
            </a:xfrm>
          </p:grpSpPr>
          <p:grpSp>
            <p:nvGrpSpPr>
              <p:cNvPr id="964" name="Gruppieren 963"/>
              <p:cNvGrpSpPr/>
              <p:nvPr/>
            </p:nvGrpSpPr>
            <p:grpSpPr>
              <a:xfrm>
                <a:off x="5956877" y="875728"/>
                <a:ext cx="404890" cy="575476"/>
                <a:chOff x="5199353" y="319437"/>
                <a:chExt cx="970941" cy="1380012"/>
              </a:xfrm>
            </p:grpSpPr>
            <p:sp>
              <p:nvSpPr>
                <p:cNvPr id="977" name="Ellipse 976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78" name="Freihandform 977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965" name="Gruppieren 964"/>
              <p:cNvGrpSpPr/>
              <p:nvPr/>
            </p:nvGrpSpPr>
            <p:grpSpPr>
              <a:xfrm>
                <a:off x="4437625" y="883706"/>
                <a:ext cx="404890" cy="575476"/>
                <a:chOff x="5199353" y="319437"/>
                <a:chExt cx="970941" cy="1380012"/>
              </a:xfrm>
            </p:grpSpPr>
            <p:sp>
              <p:nvSpPr>
                <p:cNvPr id="975" name="Ellipse 974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76" name="Freihandform 975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966" name="Gruppieren 965"/>
              <p:cNvGrpSpPr/>
              <p:nvPr/>
            </p:nvGrpSpPr>
            <p:grpSpPr>
              <a:xfrm>
                <a:off x="4789253" y="928511"/>
                <a:ext cx="466895" cy="663604"/>
                <a:chOff x="5199353" y="319437"/>
                <a:chExt cx="970941" cy="1380012"/>
              </a:xfrm>
            </p:grpSpPr>
            <p:sp>
              <p:nvSpPr>
                <p:cNvPr id="973" name="Ellipse 972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74" name="Freihandform 973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967" name="Gruppieren 966"/>
              <p:cNvGrpSpPr/>
              <p:nvPr/>
            </p:nvGrpSpPr>
            <p:grpSpPr>
              <a:xfrm>
                <a:off x="5592005" y="928511"/>
                <a:ext cx="466895" cy="663604"/>
                <a:chOff x="5199353" y="319437"/>
                <a:chExt cx="970941" cy="1380012"/>
              </a:xfrm>
            </p:grpSpPr>
            <p:sp>
              <p:nvSpPr>
                <p:cNvPr id="971" name="Ellipse 970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72" name="Freihandform 971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968" name="Gruppieren 967"/>
              <p:cNvGrpSpPr/>
              <p:nvPr/>
            </p:nvGrpSpPr>
            <p:grpSpPr>
              <a:xfrm>
                <a:off x="5199353" y="997617"/>
                <a:ext cx="490247" cy="696795"/>
                <a:chOff x="5199353" y="319437"/>
                <a:chExt cx="970941" cy="1380012"/>
              </a:xfrm>
            </p:grpSpPr>
            <p:sp>
              <p:nvSpPr>
                <p:cNvPr id="969" name="Ellipse 968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70" name="Freihandform 969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</p:grpSp>
      <p:grpSp>
        <p:nvGrpSpPr>
          <p:cNvPr id="991" name="Gruppieren 990"/>
          <p:cNvGrpSpPr/>
          <p:nvPr/>
        </p:nvGrpSpPr>
        <p:grpSpPr>
          <a:xfrm>
            <a:off x="5938359" y="4119225"/>
            <a:ext cx="434436" cy="813383"/>
            <a:chOff x="6283448" y="1500297"/>
            <a:chExt cx="434436" cy="813383"/>
          </a:xfrm>
        </p:grpSpPr>
        <p:grpSp>
          <p:nvGrpSpPr>
            <p:cNvPr id="992" name="Gruppieren 991"/>
            <p:cNvGrpSpPr/>
            <p:nvPr/>
          </p:nvGrpSpPr>
          <p:grpSpPr>
            <a:xfrm>
              <a:off x="6381516" y="1500297"/>
              <a:ext cx="281839" cy="253585"/>
              <a:chOff x="6584644" y="2552239"/>
              <a:chExt cx="916823" cy="824912"/>
            </a:xfrm>
            <a:solidFill>
              <a:schemeClr val="bg1">
                <a:lumMod val="85000"/>
              </a:schemeClr>
            </a:solidFill>
          </p:grpSpPr>
          <p:sp>
            <p:nvSpPr>
              <p:cNvPr id="1013" name="Abgerundetes Rechteck 1012">
                <a:extLst>
                  <a:ext uri="{FF2B5EF4-FFF2-40B4-BE49-F238E27FC236}">
                    <a16:creationId xmlns:a16="http://schemas.microsoft.com/office/drawing/2014/main" id="{DCFDF812-3FE8-49D6-7224-A91E7C008AD2}"/>
                  </a:ext>
                </a:extLst>
              </p:cNvPr>
              <p:cNvSpPr/>
              <p:nvPr/>
            </p:nvSpPr>
            <p:spPr>
              <a:xfrm>
                <a:off x="6660857" y="2734021"/>
                <a:ext cx="762126" cy="55875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14" name="Rechteck 1013">
                <a:extLst>
                  <a:ext uri="{FF2B5EF4-FFF2-40B4-BE49-F238E27FC236}">
                    <a16:creationId xmlns:a16="http://schemas.microsoft.com/office/drawing/2014/main" id="{A67EEE7D-B23B-AC65-E56E-12D58F81276B}"/>
                  </a:ext>
                </a:extLst>
              </p:cNvPr>
              <p:cNvSpPr/>
              <p:nvPr/>
            </p:nvSpPr>
            <p:spPr>
              <a:xfrm>
                <a:off x="6584644" y="2944870"/>
                <a:ext cx="152425" cy="1370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15" name="Dreieck 139">
                <a:extLst>
                  <a:ext uri="{FF2B5EF4-FFF2-40B4-BE49-F238E27FC236}">
                    <a16:creationId xmlns:a16="http://schemas.microsoft.com/office/drawing/2014/main" id="{AD1B606B-C410-CE73-F3CE-F5EC722DE9DF}"/>
                  </a:ext>
                </a:extLst>
              </p:cNvPr>
              <p:cNvSpPr/>
              <p:nvPr/>
            </p:nvSpPr>
            <p:spPr>
              <a:xfrm rot="20601299">
                <a:off x="6742983" y="2639933"/>
                <a:ext cx="172210" cy="2530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16" name="Rechteck 1015">
                <a:extLst>
                  <a:ext uri="{FF2B5EF4-FFF2-40B4-BE49-F238E27FC236}">
                    <a16:creationId xmlns:a16="http://schemas.microsoft.com/office/drawing/2014/main" id="{E64EFB8C-BF31-E44F-D0D5-7191984CD316}"/>
                  </a:ext>
                </a:extLst>
              </p:cNvPr>
              <p:cNvSpPr/>
              <p:nvPr/>
            </p:nvSpPr>
            <p:spPr>
              <a:xfrm>
                <a:off x="6833604" y="3197049"/>
                <a:ext cx="108945" cy="1801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17" name="Rechteck 1016">
                <a:extLst>
                  <a:ext uri="{FF2B5EF4-FFF2-40B4-BE49-F238E27FC236}">
                    <a16:creationId xmlns:a16="http://schemas.microsoft.com/office/drawing/2014/main" id="{72D21934-5C80-8833-F130-57BDBA4DF5AD}"/>
                  </a:ext>
                </a:extLst>
              </p:cNvPr>
              <p:cNvSpPr/>
              <p:nvPr/>
            </p:nvSpPr>
            <p:spPr>
              <a:xfrm>
                <a:off x="7153104" y="3197049"/>
                <a:ext cx="108945" cy="1801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18" name="Bogen 1017">
                <a:extLst>
                  <a:ext uri="{FF2B5EF4-FFF2-40B4-BE49-F238E27FC236}">
                    <a16:creationId xmlns:a16="http://schemas.microsoft.com/office/drawing/2014/main" id="{6B4EA2B6-66C8-A096-B7F8-35AE47396600}"/>
                  </a:ext>
                </a:extLst>
              </p:cNvPr>
              <p:cNvSpPr/>
              <p:nvPr/>
            </p:nvSpPr>
            <p:spPr>
              <a:xfrm flipV="1">
                <a:off x="7266614" y="2821686"/>
                <a:ext cx="234853" cy="200069"/>
              </a:xfrm>
              <a:prstGeom prst="arc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1019" name="Gerade Verbindung 143">
                <a:extLst>
                  <a:ext uri="{FF2B5EF4-FFF2-40B4-BE49-F238E27FC236}">
                    <a16:creationId xmlns:a16="http://schemas.microsoft.com/office/drawing/2014/main" id="{DBEEFF7E-96D9-4477-ADAE-5E0A2F07178D}"/>
                  </a:ext>
                </a:extLst>
              </p:cNvPr>
              <p:cNvCxnSpPr/>
              <p:nvPr/>
            </p:nvCxnSpPr>
            <p:spPr>
              <a:xfrm>
                <a:off x="6942549" y="2889957"/>
                <a:ext cx="202130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0" name="Oval 144">
                <a:extLst>
                  <a:ext uri="{FF2B5EF4-FFF2-40B4-BE49-F238E27FC236}">
                    <a16:creationId xmlns:a16="http://schemas.microsoft.com/office/drawing/2014/main" id="{C59FAD06-1F38-4424-35FD-292DFEA64C88}"/>
                  </a:ext>
                </a:extLst>
              </p:cNvPr>
              <p:cNvSpPr/>
              <p:nvPr/>
            </p:nvSpPr>
            <p:spPr>
              <a:xfrm>
                <a:off x="6974356" y="2647859"/>
                <a:ext cx="174091" cy="164131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21" name="Oval 145">
                <a:extLst>
                  <a:ext uri="{FF2B5EF4-FFF2-40B4-BE49-F238E27FC236}">
                    <a16:creationId xmlns:a16="http://schemas.microsoft.com/office/drawing/2014/main" id="{802E78FA-1E0A-3D30-C2F2-A70ECABD7239}"/>
                  </a:ext>
                </a:extLst>
              </p:cNvPr>
              <p:cNvSpPr/>
              <p:nvPr/>
            </p:nvSpPr>
            <p:spPr>
              <a:xfrm>
                <a:off x="7036396" y="2552239"/>
                <a:ext cx="174091" cy="164131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993" name="Gruppieren 992"/>
            <p:cNvGrpSpPr/>
            <p:nvPr/>
          </p:nvGrpSpPr>
          <p:grpSpPr>
            <a:xfrm>
              <a:off x="6328705" y="1805931"/>
              <a:ext cx="336146" cy="246154"/>
              <a:chOff x="2522631" y="790165"/>
              <a:chExt cx="1521184" cy="1113938"/>
            </a:xfrm>
            <a:solidFill>
              <a:schemeClr val="bg1">
                <a:lumMod val="85000"/>
              </a:schemeClr>
            </a:solidFill>
          </p:grpSpPr>
          <p:sp>
            <p:nvSpPr>
              <p:cNvPr id="1010" name="Freihandform 1009"/>
              <p:cNvSpPr/>
              <p:nvPr/>
            </p:nvSpPr>
            <p:spPr>
              <a:xfrm>
                <a:off x="2522631" y="895167"/>
                <a:ext cx="839773" cy="1008936"/>
              </a:xfrm>
              <a:custGeom>
                <a:avLst/>
                <a:gdLst>
                  <a:gd name="connsiteX0" fmla="*/ 563671 w 1741118"/>
                  <a:gd name="connsiteY0" fmla="*/ 2091847 h 2091847"/>
                  <a:gd name="connsiteX1" fmla="*/ 1039660 w 1741118"/>
                  <a:gd name="connsiteY1" fmla="*/ 2091847 h 2091847"/>
                  <a:gd name="connsiteX2" fmla="*/ 1039660 w 1741118"/>
                  <a:gd name="connsiteY2" fmla="*/ 1503123 h 2091847"/>
                  <a:gd name="connsiteX3" fmla="*/ 1741118 w 1741118"/>
                  <a:gd name="connsiteY3" fmla="*/ 1503123 h 2091847"/>
                  <a:gd name="connsiteX4" fmla="*/ 1114817 w 1741118"/>
                  <a:gd name="connsiteY4" fmla="*/ 876822 h 2091847"/>
                  <a:gd name="connsiteX5" fmla="*/ 1490597 w 1741118"/>
                  <a:gd name="connsiteY5" fmla="*/ 876822 h 2091847"/>
                  <a:gd name="connsiteX6" fmla="*/ 1077238 w 1741118"/>
                  <a:gd name="connsiteY6" fmla="*/ 463463 h 2091847"/>
                  <a:gd name="connsiteX7" fmla="*/ 1315233 w 1741118"/>
                  <a:gd name="connsiteY7" fmla="*/ 463463 h 2091847"/>
                  <a:gd name="connsiteX8" fmla="*/ 851770 w 1741118"/>
                  <a:gd name="connsiteY8" fmla="*/ 0 h 2091847"/>
                  <a:gd name="connsiteX9" fmla="*/ 363255 w 1741118"/>
                  <a:gd name="connsiteY9" fmla="*/ 488515 h 2091847"/>
                  <a:gd name="connsiteX10" fmla="*/ 626301 w 1741118"/>
                  <a:gd name="connsiteY10" fmla="*/ 488515 h 2091847"/>
                  <a:gd name="connsiteX11" fmla="*/ 250521 w 1741118"/>
                  <a:gd name="connsiteY11" fmla="*/ 864295 h 2091847"/>
                  <a:gd name="connsiteX12" fmla="*/ 588723 w 1741118"/>
                  <a:gd name="connsiteY12" fmla="*/ 864295 h 2091847"/>
                  <a:gd name="connsiteX13" fmla="*/ 0 w 1741118"/>
                  <a:gd name="connsiteY13" fmla="*/ 1453018 h 2091847"/>
                  <a:gd name="connsiteX14" fmla="*/ 601249 w 1741118"/>
                  <a:gd name="connsiteY14" fmla="*/ 1453018 h 2091847"/>
                  <a:gd name="connsiteX15" fmla="*/ 563671 w 1741118"/>
                  <a:gd name="connsiteY15" fmla="*/ 2091847 h 2091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41118" h="2091847">
                    <a:moveTo>
                      <a:pt x="563671" y="2091847"/>
                    </a:moveTo>
                    <a:lnTo>
                      <a:pt x="1039660" y="2091847"/>
                    </a:lnTo>
                    <a:lnTo>
                      <a:pt x="1039660" y="1503123"/>
                    </a:lnTo>
                    <a:lnTo>
                      <a:pt x="1741118" y="1503123"/>
                    </a:lnTo>
                    <a:lnTo>
                      <a:pt x="1114817" y="876822"/>
                    </a:lnTo>
                    <a:lnTo>
                      <a:pt x="1490597" y="876822"/>
                    </a:lnTo>
                    <a:lnTo>
                      <a:pt x="1077238" y="463463"/>
                    </a:lnTo>
                    <a:lnTo>
                      <a:pt x="1315233" y="463463"/>
                    </a:lnTo>
                    <a:lnTo>
                      <a:pt x="851770" y="0"/>
                    </a:lnTo>
                    <a:lnTo>
                      <a:pt x="363255" y="488515"/>
                    </a:lnTo>
                    <a:lnTo>
                      <a:pt x="626301" y="488515"/>
                    </a:lnTo>
                    <a:lnTo>
                      <a:pt x="250521" y="864295"/>
                    </a:lnTo>
                    <a:lnTo>
                      <a:pt x="588723" y="864295"/>
                    </a:lnTo>
                    <a:lnTo>
                      <a:pt x="0" y="1453018"/>
                    </a:lnTo>
                    <a:lnTo>
                      <a:pt x="601249" y="1453018"/>
                    </a:lnTo>
                    <a:lnTo>
                      <a:pt x="563671" y="2091847"/>
                    </a:lnTo>
                    <a:close/>
                  </a:path>
                </a:pathLst>
              </a:cu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11" name="Ellipse 1010"/>
              <p:cNvSpPr/>
              <p:nvPr/>
            </p:nvSpPr>
            <p:spPr>
              <a:xfrm>
                <a:off x="3378554" y="790165"/>
                <a:ext cx="665261" cy="846383"/>
              </a:xfrm>
              <a:prstGeom prst="ellipse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12" name="Rechteck 1011"/>
              <p:cNvSpPr/>
              <p:nvPr/>
            </p:nvSpPr>
            <p:spPr>
              <a:xfrm>
                <a:off x="3632490" y="1569873"/>
                <a:ext cx="147917" cy="326477"/>
              </a:xfrm>
              <a:prstGeom prst="rect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994" name="Gruppieren 993"/>
            <p:cNvGrpSpPr/>
            <p:nvPr/>
          </p:nvGrpSpPr>
          <p:grpSpPr>
            <a:xfrm>
              <a:off x="6283448" y="2128836"/>
              <a:ext cx="434436" cy="184844"/>
              <a:chOff x="4437625" y="875728"/>
              <a:chExt cx="1924142" cy="818684"/>
            </a:xfrm>
          </p:grpSpPr>
          <p:grpSp>
            <p:nvGrpSpPr>
              <p:cNvPr id="995" name="Gruppieren 994"/>
              <p:cNvGrpSpPr/>
              <p:nvPr/>
            </p:nvGrpSpPr>
            <p:grpSpPr>
              <a:xfrm>
                <a:off x="5956877" y="875728"/>
                <a:ext cx="404890" cy="575476"/>
                <a:chOff x="5199353" y="319437"/>
                <a:chExt cx="970941" cy="1380012"/>
              </a:xfrm>
            </p:grpSpPr>
            <p:sp>
              <p:nvSpPr>
                <p:cNvPr id="1008" name="Ellipse 1007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09" name="Freihandform 1008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996" name="Gruppieren 995"/>
              <p:cNvGrpSpPr/>
              <p:nvPr/>
            </p:nvGrpSpPr>
            <p:grpSpPr>
              <a:xfrm>
                <a:off x="4437625" y="883706"/>
                <a:ext cx="404890" cy="575476"/>
                <a:chOff x="5199353" y="319437"/>
                <a:chExt cx="970941" cy="1380012"/>
              </a:xfrm>
            </p:grpSpPr>
            <p:sp>
              <p:nvSpPr>
                <p:cNvPr id="1006" name="Ellipse 1005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07" name="Freihandform 1006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997" name="Gruppieren 996"/>
              <p:cNvGrpSpPr/>
              <p:nvPr/>
            </p:nvGrpSpPr>
            <p:grpSpPr>
              <a:xfrm>
                <a:off x="4789253" y="928511"/>
                <a:ext cx="466895" cy="663604"/>
                <a:chOff x="5199353" y="319437"/>
                <a:chExt cx="970941" cy="1380012"/>
              </a:xfrm>
            </p:grpSpPr>
            <p:sp>
              <p:nvSpPr>
                <p:cNvPr id="1004" name="Ellipse 1003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05" name="Freihandform 1004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998" name="Gruppieren 997"/>
              <p:cNvGrpSpPr/>
              <p:nvPr/>
            </p:nvGrpSpPr>
            <p:grpSpPr>
              <a:xfrm>
                <a:off x="5592005" y="928511"/>
                <a:ext cx="466895" cy="663604"/>
                <a:chOff x="5199353" y="319437"/>
                <a:chExt cx="970941" cy="1380012"/>
              </a:xfrm>
            </p:grpSpPr>
            <p:sp>
              <p:nvSpPr>
                <p:cNvPr id="1002" name="Ellipse 1001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03" name="Freihandform 1002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999" name="Gruppieren 998"/>
              <p:cNvGrpSpPr/>
              <p:nvPr/>
            </p:nvGrpSpPr>
            <p:grpSpPr>
              <a:xfrm>
                <a:off x="5199353" y="997617"/>
                <a:ext cx="490247" cy="696795"/>
                <a:chOff x="5199353" y="319437"/>
                <a:chExt cx="970941" cy="1380012"/>
              </a:xfrm>
            </p:grpSpPr>
            <p:sp>
              <p:nvSpPr>
                <p:cNvPr id="1000" name="Ellipse 999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01" name="Freihandform 1000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</p:grpSp>
      <p:grpSp>
        <p:nvGrpSpPr>
          <p:cNvPr id="1022" name="Gruppieren 1021"/>
          <p:cNvGrpSpPr/>
          <p:nvPr/>
        </p:nvGrpSpPr>
        <p:grpSpPr>
          <a:xfrm>
            <a:off x="5588577" y="2984974"/>
            <a:ext cx="434436" cy="813383"/>
            <a:chOff x="6283448" y="1500297"/>
            <a:chExt cx="434436" cy="813383"/>
          </a:xfrm>
        </p:grpSpPr>
        <p:grpSp>
          <p:nvGrpSpPr>
            <p:cNvPr id="1023" name="Gruppieren 1022"/>
            <p:cNvGrpSpPr/>
            <p:nvPr/>
          </p:nvGrpSpPr>
          <p:grpSpPr>
            <a:xfrm>
              <a:off x="6381516" y="1500297"/>
              <a:ext cx="281839" cy="253585"/>
              <a:chOff x="6584644" y="2552239"/>
              <a:chExt cx="916823" cy="824912"/>
            </a:xfrm>
            <a:solidFill>
              <a:schemeClr val="bg1">
                <a:lumMod val="85000"/>
              </a:schemeClr>
            </a:solidFill>
          </p:grpSpPr>
          <p:sp>
            <p:nvSpPr>
              <p:cNvPr id="1044" name="Abgerundetes Rechteck 1043">
                <a:extLst>
                  <a:ext uri="{FF2B5EF4-FFF2-40B4-BE49-F238E27FC236}">
                    <a16:creationId xmlns:a16="http://schemas.microsoft.com/office/drawing/2014/main" id="{DCFDF812-3FE8-49D6-7224-A91E7C008AD2}"/>
                  </a:ext>
                </a:extLst>
              </p:cNvPr>
              <p:cNvSpPr/>
              <p:nvPr/>
            </p:nvSpPr>
            <p:spPr>
              <a:xfrm>
                <a:off x="6660857" y="2734021"/>
                <a:ext cx="762126" cy="55875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45" name="Rechteck 1044">
                <a:extLst>
                  <a:ext uri="{FF2B5EF4-FFF2-40B4-BE49-F238E27FC236}">
                    <a16:creationId xmlns:a16="http://schemas.microsoft.com/office/drawing/2014/main" id="{A67EEE7D-B23B-AC65-E56E-12D58F81276B}"/>
                  </a:ext>
                </a:extLst>
              </p:cNvPr>
              <p:cNvSpPr/>
              <p:nvPr/>
            </p:nvSpPr>
            <p:spPr>
              <a:xfrm>
                <a:off x="6584644" y="2944870"/>
                <a:ext cx="152425" cy="1370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46" name="Dreieck 139">
                <a:extLst>
                  <a:ext uri="{FF2B5EF4-FFF2-40B4-BE49-F238E27FC236}">
                    <a16:creationId xmlns:a16="http://schemas.microsoft.com/office/drawing/2014/main" id="{AD1B606B-C410-CE73-F3CE-F5EC722DE9DF}"/>
                  </a:ext>
                </a:extLst>
              </p:cNvPr>
              <p:cNvSpPr/>
              <p:nvPr/>
            </p:nvSpPr>
            <p:spPr>
              <a:xfrm rot="20601299">
                <a:off x="6742983" y="2639933"/>
                <a:ext cx="172210" cy="2530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47" name="Rechteck 1046">
                <a:extLst>
                  <a:ext uri="{FF2B5EF4-FFF2-40B4-BE49-F238E27FC236}">
                    <a16:creationId xmlns:a16="http://schemas.microsoft.com/office/drawing/2014/main" id="{E64EFB8C-BF31-E44F-D0D5-7191984CD316}"/>
                  </a:ext>
                </a:extLst>
              </p:cNvPr>
              <p:cNvSpPr/>
              <p:nvPr/>
            </p:nvSpPr>
            <p:spPr>
              <a:xfrm>
                <a:off x="6833604" y="3197049"/>
                <a:ext cx="108945" cy="1801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48" name="Rechteck 1047">
                <a:extLst>
                  <a:ext uri="{FF2B5EF4-FFF2-40B4-BE49-F238E27FC236}">
                    <a16:creationId xmlns:a16="http://schemas.microsoft.com/office/drawing/2014/main" id="{72D21934-5C80-8833-F130-57BDBA4DF5AD}"/>
                  </a:ext>
                </a:extLst>
              </p:cNvPr>
              <p:cNvSpPr/>
              <p:nvPr/>
            </p:nvSpPr>
            <p:spPr>
              <a:xfrm>
                <a:off x="7153104" y="3197049"/>
                <a:ext cx="108945" cy="1801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49" name="Bogen 1048">
                <a:extLst>
                  <a:ext uri="{FF2B5EF4-FFF2-40B4-BE49-F238E27FC236}">
                    <a16:creationId xmlns:a16="http://schemas.microsoft.com/office/drawing/2014/main" id="{6B4EA2B6-66C8-A096-B7F8-35AE47396600}"/>
                  </a:ext>
                </a:extLst>
              </p:cNvPr>
              <p:cNvSpPr/>
              <p:nvPr/>
            </p:nvSpPr>
            <p:spPr>
              <a:xfrm flipV="1">
                <a:off x="7266614" y="2821686"/>
                <a:ext cx="234853" cy="200069"/>
              </a:xfrm>
              <a:prstGeom prst="arc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1050" name="Gerade Verbindung 143">
                <a:extLst>
                  <a:ext uri="{FF2B5EF4-FFF2-40B4-BE49-F238E27FC236}">
                    <a16:creationId xmlns:a16="http://schemas.microsoft.com/office/drawing/2014/main" id="{DBEEFF7E-96D9-4477-ADAE-5E0A2F07178D}"/>
                  </a:ext>
                </a:extLst>
              </p:cNvPr>
              <p:cNvCxnSpPr/>
              <p:nvPr/>
            </p:nvCxnSpPr>
            <p:spPr>
              <a:xfrm>
                <a:off x="6942549" y="2889957"/>
                <a:ext cx="202130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1" name="Oval 144">
                <a:extLst>
                  <a:ext uri="{FF2B5EF4-FFF2-40B4-BE49-F238E27FC236}">
                    <a16:creationId xmlns:a16="http://schemas.microsoft.com/office/drawing/2014/main" id="{C59FAD06-1F38-4424-35FD-292DFEA64C88}"/>
                  </a:ext>
                </a:extLst>
              </p:cNvPr>
              <p:cNvSpPr/>
              <p:nvPr/>
            </p:nvSpPr>
            <p:spPr>
              <a:xfrm>
                <a:off x="6974356" y="2647859"/>
                <a:ext cx="174091" cy="164131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52" name="Oval 145">
                <a:extLst>
                  <a:ext uri="{FF2B5EF4-FFF2-40B4-BE49-F238E27FC236}">
                    <a16:creationId xmlns:a16="http://schemas.microsoft.com/office/drawing/2014/main" id="{802E78FA-1E0A-3D30-C2F2-A70ECABD7239}"/>
                  </a:ext>
                </a:extLst>
              </p:cNvPr>
              <p:cNvSpPr/>
              <p:nvPr/>
            </p:nvSpPr>
            <p:spPr>
              <a:xfrm>
                <a:off x="7036396" y="2552239"/>
                <a:ext cx="174091" cy="164131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024" name="Gruppieren 1023"/>
            <p:cNvGrpSpPr/>
            <p:nvPr/>
          </p:nvGrpSpPr>
          <p:grpSpPr>
            <a:xfrm>
              <a:off x="6328705" y="1805931"/>
              <a:ext cx="336146" cy="246154"/>
              <a:chOff x="2522631" y="790165"/>
              <a:chExt cx="1521184" cy="1113938"/>
            </a:xfrm>
            <a:solidFill>
              <a:schemeClr val="bg1">
                <a:lumMod val="85000"/>
              </a:schemeClr>
            </a:solidFill>
          </p:grpSpPr>
          <p:sp>
            <p:nvSpPr>
              <p:cNvPr id="1041" name="Freihandform 1040"/>
              <p:cNvSpPr/>
              <p:nvPr/>
            </p:nvSpPr>
            <p:spPr>
              <a:xfrm>
                <a:off x="2522631" y="895167"/>
                <a:ext cx="839773" cy="1008936"/>
              </a:xfrm>
              <a:custGeom>
                <a:avLst/>
                <a:gdLst>
                  <a:gd name="connsiteX0" fmla="*/ 563671 w 1741118"/>
                  <a:gd name="connsiteY0" fmla="*/ 2091847 h 2091847"/>
                  <a:gd name="connsiteX1" fmla="*/ 1039660 w 1741118"/>
                  <a:gd name="connsiteY1" fmla="*/ 2091847 h 2091847"/>
                  <a:gd name="connsiteX2" fmla="*/ 1039660 w 1741118"/>
                  <a:gd name="connsiteY2" fmla="*/ 1503123 h 2091847"/>
                  <a:gd name="connsiteX3" fmla="*/ 1741118 w 1741118"/>
                  <a:gd name="connsiteY3" fmla="*/ 1503123 h 2091847"/>
                  <a:gd name="connsiteX4" fmla="*/ 1114817 w 1741118"/>
                  <a:gd name="connsiteY4" fmla="*/ 876822 h 2091847"/>
                  <a:gd name="connsiteX5" fmla="*/ 1490597 w 1741118"/>
                  <a:gd name="connsiteY5" fmla="*/ 876822 h 2091847"/>
                  <a:gd name="connsiteX6" fmla="*/ 1077238 w 1741118"/>
                  <a:gd name="connsiteY6" fmla="*/ 463463 h 2091847"/>
                  <a:gd name="connsiteX7" fmla="*/ 1315233 w 1741118"/>
                  <a:gd name="connsiteY7" fmla="*/ 463463 h 2091847"/>
                  <a:gd name="connsiteX8" fmla="*/ 851770 w 1741118"/>
                  <a:gd name="connsiteY8" fmla="*/ 0 h 2091847"/>
                  <a:gd name="connsiteX9" fmla="*/ 363255 w 1741118"/>
                  <a:gd name="connsiteY9" fmla="*/ 488515 h 2091847"/>
                  <a:gd name="connsiteX10" fmla="*/ 626301 w 1741118"/>
                  <a:gd name="connsiteY10" fmla="*/ 488515 h 2091847"/>
                  <a:gd name="connsiteX11" fmla="*/ 250521 w 1741118"/>
                  <a:gd name="connsiteY11" fmla="*/ 864295 h 2091847"/>
                  <a:gd name="connsiteX12" fmla="*/ 588723 w 1741118"/>
                  <a:gd name="connsiteY12" fmla="*/ 864295 h 2091847"/>
                  <a:gd name="connsiteX13" fmla="*/ 0 w 1741118"/>
                  <a:gd name="connsiteY13" fmla="*/ 1453018 h 2091847"/>
                  <a:gd name="connsiteX14" fmla="*/ 601249 w 1741118"/>
                  <a:gd name="connsiteY14" fmla="*/ 1453018 h 2091847"/>
                  <a:gd name="connsiteX15" fmla="*/ 563671 w 1741118"/>
                  <a:gd name="connsiteY15" fmla="*/ 2091847 h 2091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41118" h="2091847">
                    <a:moveTo>
                      <a:pt x="563671" y="2091847"/>
                    </a:moveTo>
                    <a:lnTo>
                      <a:pt x="1039660" y="2091847"/>
                    </a:lnTo>
                    <a:lnTo>
                      <a:pt x="1039660" y="1503123"/>
                    </a:lnTo>
                    <a:lnTo>
                      <a:pt x="1741118" y="1503123"/>
                    </a:lnTo>
                    <a:lnTo>
                      <a:pt x="1114817" y="876822"/>
                    </a:lnTo>
                    <a:lnTo>
                      <a:pt x="1490597" y="876822"/>
                    </a:lnTo>
                    <a:lnTo>
                      <a:pt x="1077238" y="463463"/>
                    </a:lnTo>
                    <a:lnTo>
                      <a:pt x="1315233" y="463463"/>
                    </a:lnTo>
                    <a:lnTo>
                      <a:pt x="851770" y="0"/>
                    </a:lnTo>
                    <a:lnTo>
                      <a:pt x="363255" y="488515"/>
                    </a:lnTo>
                    <a:lnTo>
                      <a:pt x="626301" y="488515"/>
                    </a:lnTo>
                    <a:lnTo>
                      <a:pt x="250521" y="864295"/>
                    </a:lnTo>
                    <a:lnTo>
                      <a:pt x="588723" y="864295"/>
                    </a:lnTo>
                    <a:lnTo>
                      <a:pt x="0" y="1453018"/>
                    </a:lnTo>
                    <a:lnTo>
                      <a:pt x="601249" y="1453018"/>
                    </a:lnTo>
                    <a:lnTo>
                      <a:pt x="563671" y="2091847"/>
                    </a:lnTo>
                    <a:close/>
                  </a:path>
                </a:pathLst>
              </a:cu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42" name="Ellipse 1041"/>
              <p:cNvSpPr/>
              <p:nvPr/>
            </p:nvSpPr>
            <p:spPr>
              <a:xfrm>
                <a:off x="3378554" y="790165"/>
                <a:ext cx="665261" cy="846383"/>
              </a:xfrm>
              <a:prstGeom prst="ellipse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43" name="Rechteck 1042"/>
              <p:cNvSpPr/>
              <p:nvPr/>
            </p:nvSpPr>
            <p:spPr>
              <a:xfrm>
                <a:off x="3632490" y="1569873"/>
                <a:ext cx="147917" cy="326477"/>
              </a:xfrm>
              <a:prstGeom prst="rect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025" name="Gruppieren 1024"/>
            <p:cNvGrpSpPr/>
            <p:nvPr/>
          </p:nvGrpSpPr>
          <p:grpSpPr>
            <a:xfrm>
              <a:off x="6283448" y="2128836"/>
              <a:ext cx="434436" cy="184844"/>
              <a:chOff x="4437625" y="875728"/>
              <a:chExt cx="1924142" cy="818684"/>
            </a:xfrm>
          </p:grpSpPr>
          <p:grpSp>
            <p:nvGrpSpPr>
              <p:cNvPr id="1026" name="Gruppieren 1025"/>
              <p:cNvGrpSpPr/>
              <p:nvPr/>
            </p:nvGrpSpPr>
            <p:grpSpPr>
              <a:xfrm>
                <a:off x="5956877" y="875728"/>
                <a:ext cx="404890" cy="575476"/>
                <a:chOff x="5199353" y="319437"/>
                <a:chExt cx="970941" cy="1380012"/>
              </a:xfrm>
            </p:grpSpPr>
            <p:sp>
              <p:nvSpPr>
                <p:cNvPr id="1039" name="Ellipse 1038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40" name="Freihandform 1039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1027" name="Gruppieren 1026"/>
              <p:cNvGrpSpPr/>
              <p:nvPr/>
            </p:nvGrpSpPr>
            <p:grpSpPr>
              <a:xfrm>
                <a:off x="4437625" y="883706"/>
                <a:ext cx="404890" cy="575476"/>
                <a:chOff x="5199353" y="319437"/>
                <a:chExt cx="970941" cy="1380012"/>
              </a:xfrm>
            </p:grpSpPr>
            <p:sp>
              <p:nvSpPr>
                <p:cNvPr id="1037" name="Ellipse 1036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38" name="Freihandform 1037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1028" name="Gruppieren 1027"/>
              <p:cNvGrpSpPr/>
              <p:nvPr/>
            </p:nvGrpSpPr>
            <p:grpSpPr>
              <a:xfrm>
                <a:off x="4789253" y="928511"/>
                <a:ext cx="466895" cy="663604"/>
                <a:chOff x="5199353" y="319437"/>
                <a:chExt cx="970941" cy="1380012"/>
              </a:xfrm>
            </p:grpSpPr>
            <p:sp>
              <p:nvSpPr>
                <p:cNvPr id="1035" name="Ellipse 1034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36" name="Freihandform 1035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1029" name="Gruppieren 1028"/>
              <p:cNvGrpSpPr/>
              <p:nvPr/>
            </p:nvGrpSpPr>
            <p:grpSpPr>
              <a:xfrm>
                <a:off x="5592005" y="928511"/>
                <a:ext cx="466895" cy="663604"/>
                <a:chOff x="5199353" y="319437"/>
                <a:chExt cx="970941" cy="1380012"/>
              </a:xfrm>
            </p:grpSpPr>
            <p:sp>
              <p:nvSpPr>
                <p:cNvPr id="1033" name="Ellipse 1032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34" name="Freihandform 1033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1030" name="Gruppieren 1029"/>
              <p:cNvGrpSpPr/>
              <p:nvPr/>
            </p:nvGrpSpPr>
            <p:grpSpPr>
              <a:xfrm>
                <a:off x="5199353" y="997617"/>
                <a:ext cx="490247" cy="696795"/>
                <a:chOff x="5199353" y="319437"/>
                <a:chExt cx="970941" cy="1380012"/>
              </a:xfrm>
            </p:grpSpPr>
            <p:sp>
              <p:nvSpPr>
                <p:cNvPr id="1031" name="Ellipse 1030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32" name="Freihandform 1031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</p:grpSp>
      <p:grpSp>
        <p:nvGrpSpPr>
          <p:cNvPr id="1053" name="Gruppieren 1052"/>
          <p:cNvGrpSpPr/>
          <p:nvPr/>
        </p:nvGrpSpPr>
        <p:grpSpPr>
          <a:xfrm>
            <a:off x="6255049" y="1877527"/>
            <a:ext cx="434436" cy="813383"/>
            <a:chOff x="6283448" y="1500297"/>
            <a:chExt cx="434436" cy="813383"/>
          </a:xfrm>
        </p:grpSpPr>
        <p:grpSp>
          <p:nvGrpSpPr>
            <p:cNvPr id="1054" name="Gruppieren 1053"/>
            <p:cNvGrpSpPr/>
            <p:nvPr/>
          </p:nvGrpSpPr>
          <p:grpSpPr>
            <a:xfrm>
              <a:off x="6381516" y="1500297"/>
              <a:ext cx="281839" cy="253585"/>
              <a:chOff x="6584644" y="2552239"/>
              <a:chExt cx="916823" cy="824912"/>
            </a:xfrm>
            <a:solidFill>
              <a:schemeClr val="bg1">
                <a:lumMod val="85000"/>
              </a:schemeClr>
            </a:solidFill>
          </p:grpSpPr>
          <p:sp>
            <p:nvSpPr>
              <p:cNvPr id="1075" name="Abgerundetes Rechteck 1074">
                <a:extLst>
                  <a:ext uri="{FF2B5EF4-FFF2-40B4-BE49-F238E27FC236}">
                    <a16:creationId xmlns:a16="http://schemas.microsoft.com/office/drawing/2014/main" id="{DCFDF812-3FE8-49D6-7224-A91E7C008AD2}"/>
                  </a:ext>
                </a:extLst>
              </p:cNvPr>
              <p:cNvSpPr/>
              <p:nvPr/>
            </p:nvSpPr>
            <p:spPr>
              <a:xfrm>
                <a:off x="6660857" y="2734021"/>
                <a:ext cx="762126" cy="55875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76" name="Rechteck 1075">
                <a:extLst>
                  <a:ext uri="{FF2B5EF4-FFF2-40B4-BE49-F238E27FC236}">
                    <a16:creationId xmlns:a16="http://schemas.microsoft.com/office/drawing/2014/main" id="{A67EEE7D-B23B-AC65-E56E-12D58F81276B}"/>
                  </a:ext>
                </a:extLst>
              </p:cNvPr>
              <p:cNvSpPr/>
              <p:nvPr/>
            </p:nvSpPr>
            <p:spPr>
              <a:xfrm>
                <a:off x="6584644" y="2944870"/>
                <a:ext cx="152425" cy="1370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77" name="Dreieck 139">
                <a:extLst>
                  <a:ext uri="{FF2B5EF4-FFF2-40B4-BE49-F238E27FC236}">
                    <a16:creationId xmlns:a16="http://schemas.microsoft.com/office/drawing/2014/main" id="{AD1B606B-C410-CE73-F3CE-F5EC722DE9DF}"/>
                  </a:ext>
                </a:extLst>
              </p:cNvPr>
              <p:cNvSpPr/>
              <p:nvPr/>
            </p:nvSpPr>
            <p:spPr>
              <a:xfrm rot="20601299">
                <a:off x="6742983" y="2639933"/>
                <a:ext cx="172210" cy="2530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78" name="Rechteck 1077">
                <a:extLst>
                  <a:ext uri="{FF2B5EF4-FFF2-40B4-BE49-F238E27FC236}">
                    <a16:creationId xmlns:a16="http://schemas.microsoft.com/office/drawing/2014/main" id="{E64EFB8C-BF31-E44F-D0D5-7191984CD316}"/>
                  </a:ext>
                </a:extLst>
              </p:cNvPr>
              <p:cNvSpPr/>
              <p:nvPr/>
            </p:nvSpPr>
            <p:spPr>
              <a:xfrm>
                <a:off x="6833604" y="3197049"/>
                <a:ext cx="108945" cy="1801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79" name="Rechteck 1078">
                <a:extLst>
                  <a:ext uri="{FF2B5EF4-FFF2-40B4-BE49-F238E27FC236}">
                    <a16:creationId xmlns:a16="http://schemas.microsoft.com/office/drawing/2014/main" id="{72D21934-5C80-8833-F130-57BDBA4DF5AD}"/>
                  </a:ext>
                </a:extLst>
              </p:cNvPr>
              <p:cNvSpPr/>
              <p:nvPr/>
            </p:nvSpPr>
            <p:spPr>
              <a:xfrm>
                <a:off x="7153104" y="3197049"/>
                <a:ext cx="108945" cy="1801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80" name="Bogen 1079">
                <a:extLst>
                  <a:ext uri="{FF2B5EF4-FFF2-40B4-BE49-F238E27FC236}">
                    <a16:creationId xmlns:a16="http://schemas.microsoft.com/office/drawing/2014/main" id="{6B4EA2B6-66C8-A096-B7F8-35AE47396600}"/>
                  </a:ext>
                </a:extLst>
              </p:cNvPr>
              <p:cNvSpPr/>
              <p:nvPr/>
            </p:nvSpPr>
            <p:spPr>
              <a:xfrm flipV="1">
                <a:off x="7266614" y="2821686"/>
                <a:ext cx="234853" cy="200069"/>
              </a:xfrm>
              <a:prstGeom prst="arc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1081" name="Gerade Verbindung 143">
                <a:extLst>
                  <a:ext uri="{FF2B5EF4-FFF2-40B4-BE49-F238E27FC236}">
                    <a16:creationId xmlns:a16="http://schemas.microsoft.com/office/drawing/2014/main" id="{DBEEFF7E-96D9-4477-ADAE-5E0A2F07178D}"/>
                  </a:ext>
                </a:extLst>
              </p:cNvPr>
              <p:cNvCxnSpPr/>
              <p:nvPr/>
            </p:nvCxnSpPr>
            <p:spPr>
              <a:xfrm>
                <a:off x="6942549" y="2889957"/>
                <a:ext cx="202130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2" name="Oval 144">
                <a:extLst>
                  <a:ext uri="{FF2B5EF4-FFF2-40B4-BE49-F238E27FC236}">
                    <a16:creationId xmlns:a16="http://schemas.microsoft.com/office/drawing/2014/main" id="{C59FAD06-1F38-4424-35FD-292DFEA64C88}"/>
                  </a:ext>
                </a:extLst>
              </p:cNvPr>
              <p:cNvSpPr/>
              <p:nvPr/>
            </p:nvSpPr>
            <p:spPr>
              <a:xfrm>
                <a:off x="6974356" y="2647859"/>
                <a:ext cx="174091" cy="164131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83" name="Oval 145">
                <a:extLst>
                  <a:ext uri="{FF2B5EF4-FFF2-40B4-BE49-F238E27FC236}">
                    <a16:creationId xmlns:a16="http://schemas.microsoft.com/office/drawing/2014/main" id="{802E78FA-1E0A-3D30-C2F2-A70ECABD7239}"/>
                  </a:ext>
                </a:extLst>
              </p:cNvPr>
              <p:cNvSpPr/>
              <p:nvPr/>
            </p:nvSpPr>
            <p:spPr>
              <a:xfrm>
                <a:off x="7036396" y="2552239"/>
                <a:ext cx="174091" cy="164131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055" name="Gruppieren 1054"/>
            <p:cNvGrpSpPr/>
            <p:nvPr/>
          </p:nvGrpSpPr>
          <p:grpSpPr>
            <a:xfrm>
              <a:off x="6328705" y="1805931"/>
              <a:ext cx="336146" cy="246154"/>
              <a:chOff x="2522631" y="790165"/>
              <a:chExt cx="1521184" cy="1113938"/>
            </a:xfrm>
            <a:solidFill>
              <a:schemeClr val="bg1">
                <a:lumMod val="85000"/>
              </a:schemeClr>
            </a:solidFill>
          </p:grpSpPr>
          <p:sp>
            <p:nvSpPr>
              <p:cNvPr id="1072" name="Freihandform 1071"/>
              <p:cNvSpPr/>
              <p:nvPr/>
            </p:nvSpPr>
            <p:spPr>
              <a:xfrm>
                <a:off x="2522631" y="895167"/>
                <a:ext cx="839773" cy="1008936"/>
              </a:xfrm>
              <a:custGeom>
                <a:avLst/>
                <a:gdLst>
                  <a:gd name="connsiteX0" fmla="*/ 563671 w 1741118"/>
                  <a:gd name="connsiteY0" fmla="*/ 2091847 h 2091847"/>
                  <a:gd name="connsiteX1" fmla="*/ 1039660 w 1741118"/>
                  <a:gd name="connsiteY1" fmla="*/ 2091847 h 2091847"/>
                  <a:gd name="connsiteX2" fmla="*/ 1039660 w 1741118"/>
                  <a:gd name="connsiteY2" fmla="*/ 1503123 h 2091847"/>
                  <a:gd name="connsiteX3" fmla="*/ 1741118 w 1741118"/>
                  <a:gd name="connsiteY3" fmla="*/ 1503123 h 2091847"/>
                  <a:gd name="connsiteX4" fmla="*/ 1114817 w 1741118"/>
                  <a:gd name="connsiteY4" fmla="*/ 876822 h 2091847"/>
                  <a:gd name="connsiteX5" fmla="*/ 1490597 w 1741118"/>
                  <a:gd name="connsiteY5" fmla="*/ 876822 h 2091847"/>
                  <a:gd name="connsiteX6" fmla="*/ 1077238 w 1741118"/>
                  <a:gd name="connsiteY6" fmla="*/ 463463 h 2091847"/>
                  <a:gd name="connsiteX7" fmla="*/ 1315233 w 1741118"/>
                  <a:gd name="connsiteY7" fmla="*/ 463463 h 2091847"/>
                  <a:gd name="connsiteX8" fmla="*/ 851770 w 1741118"/>
                  <a:gd name="connsiteY8" fmla="*/ 0 h 2091847"/>
                  <a:gd name="connsiteX9" fmla="*/ 363255 w 1741118"/>
                  <a:gd name="connsiteY9" fmla="*/ 488515 h 2091847"/>
                  <a:gd name="connsiteX10" fmla="*/ 626301 w 1741118"/>
                  <a:gd name="connsiteY10" fmla="*/ 488515 h 2091847"/>
                  <a:gd name="connsiteX11" fmla="*/ 250521 w 1741118"/>
                  <a:gd name="connsiteY11" fmla="*/ 864295 h 2091847"/>
                  <a:gd name="connsiteX12" fmla="*/ 588723 w 1741118"/>
                  <a:gd name="connsiteY12" fmla="*/ 864295 h 2091847"/>
                  <a:gd name="connsiteX13" fmla="*/ 0 w 1741118"/>
                  <a:gd name="connsiteY13" fmla="*/ 1453018 h 2091847"/>
                  <a:gd name="connsiteX14" fmla="*/ 601249 w 1741118"/>
                  <a:gd name="connsiteY14" fmla="*/ 1453018 h 2091847"/>
                  <a:gd name="connsiteX15" fmla="*/ 563671 w 1741118"/>
                  <a:gd name="connsiteY15" fmla="*/ 2091847 h 2091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41118" h="2091847">
                    <a:moveTo>
                      <a:pt x="563671" y="2091847"/>
                    </a:moveTo>
                    <a:lnTo>
                      <a:pt x="1039660" y="2091847"/>
                    </a:lnTo>
                    <a:lnTo>
                      <a:pt x="1039660" y="1503123"/>
                    </a:lnTo>
                    <a:lnTo>
                      <a:pt x="1741118" y="1503123"/>
                    </a:lnTo>
                    <a:lnTo>
                      <a:pt x="1114817" y="876822"/>
                    </a:lnTo>
                    <a:lnTo>
                      <a:pt x="1490597" y="876822"/>
                    </a:lnTo>
                    <a:lnTo>
                      <a:pt x="1077238" y="463463"/>
                    </a:lnTo>
                    <a:lnTo>
                      <a:pt x="1315233" y="463463"/>
                    </a:lnTo>
                    <a:lnTo>
                      <a:pt x="851770" y="0"/>
                    </a:lnTo>
                    <a:lnTo>
                      <a:pt x="363255" y="488515"/>
                    </a:lnTo>
                    <a:lnTo>
                      <a:pt x="626301" y="488515"/>
                    </a:lnTo>
                    <a:lnTo>
                      <a:pt x="250521" y="864295"/>
                    </a:lnTo>
                    <a:lnTo>
                      <a:pt x="588723" y="864295"/>
                    </a:lnTo>
                    <a:lnTo>
                      <a:pt x="0" y="1453018"/>
                    </a:lnTo>
                    <a:lnTo>
                      <a:pt x="601249" y="1453018"/>
                    </a:lnTo>
                    <a:lnTo>
                      <a:pt x="563671" y="2091847"/>
                    </a:lnTo>
                    <a:close/>
                  </a:path>
                </a:pathLst>
              </a:cu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73" name="Ellipse 1072"/>
              <p:cNvSpPr/>
              <p:nvPr/>
            </p:nvSpPr>
            <p:spPr>
              <a:xfrm>
                <a:off x="3378554" y="790165"/>
                <a:ext cx="665261" cy="846383"/>
              </a:xfrm>
              <a:prstGeom prst="ellipse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74" name="Rechteck 1073"/>
              <p:cNvSpPr/>
              <p:nvPr/>
            </p:nvSpPr>
            <p:spPr>
              <a:xfrm>
                <a:off x="3632490" y="1569873"/>
                <a:ext cx="147917" cy="326477"/>
              </a:xfrm>
              <a:prstGeom prst="rect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056" name="Gruppieren 1055"/>
            <p:cNvGrpSpPr/>
            <p:nvPr/>
          </p:nvGrpSpPr>
          <p:grpSpPr>
            <a:xfrm>
              <a:off x="6283448" y="2128836"/>
              <a:ext cx="434436" cy="184844"/>
              <a:chOff x="4437625" y="875728"/>
              <a:chExt cx="1924142" cy="818684"/>
            </a:xfrm>
          </p:grpSpPr>
          <p:grpSp>
            <p:nvGrpSpPr>
              <p:cNvPr id="1057" name="Gruppieren 1056"/>
              <p:cNvGrpSpPr/>
              <p:nvPr/>
            </p:nvGrpSpPr>
            <p:grpSpPr>
              <a:xfrm>
                <a:off x="5956877" y="875728"/>
                <a:ext cx="404890" cy="575476"/>
                <a:chOff x="5199353" y="319437"/>
                <a:chExt cx="970941" cy="1380012"/>
              </a:xfrm>
            </p:grpSpPr>
            <p:sp>
              <p:nvSpPr>
                <p:cNvPr id="1070" name="Ellipse 1069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71" name="Freihandform 1070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1058" name="Gruppieren 1057"/>
              <p:cNvGrpSpPr/>
              <p:nvPr/>
            </p:nvGrpSpPr>
            <p:grpSpPr>
              <a:xfrm>
                <a:off x="4437625" y="883706"/>
                <a:ext cx="404890" cy="575476"/>
                <a:chOff x="5199353" y="319437"/>
                <a:chExt cx="970941" cy="1380012"/>
              </a:xfrm>
            </p:grpSpPr>
            <p:sp>
              <p:nvSpPr>
                <p:cNvPr id="1068" name="Ellipse 1067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69" name="Freihandform 1068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1059" name="Gruppieren 1058"/>
              <p:cNvGrpSpPr/>
              <p:nvPr/>
            </p:nvGrpSpPr>
            <p:grpSpPr>
              <a:xfrm>
                <a:off x="4789253" y="928511"/>
                <a:ext cx="466895" cy="663604"/>
                <a:chOff x="5199353" y="319437"/>
                <a:chExt cx="970941" cy="1380012"/>
              </a:xfrm>
            </p:grpSpPr>
            <p:sp>
              <p:nvSpPr>
                <p:cNvPr id="1066" name="Ellipse 1065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67" name="Freihandform 1066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1060" name="Gruppieren 1059"/>
              <p:cNvGrpSpPr/>
              <p:nvPr/>
            </p:nvGrpSpPr>
            <p:grpSpPr>
              <a:xfrm>
                <a:off x="5592005" y="928511"/>
                <a:ext cx="466895" cy="663604"/>
                <a:chOff x="5199353" y="319437"/>
                <a:chExt cx="970941" cy="1380012"/>
              </a:xfrm>
            </p:grpSpPr>
            <p:sp>
              <p:nvSpPr>
                <p:cNvPr id="1064" name="Ellipse 1063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65" name="Freihandform 1064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1061" name="Gruppieren 1060"/>
              <p:cNvGrpSpPr/>
              <p:nvPr/>
            </p:nvGrpSpPr>
            <p:grpSpPr>
              <a:xfrm>
                <a:off x="5199353" y="997617"/>
                <a:ext cx="490247" cy="696795"/>
                <a:chOff x="5199353" y="319437"/>
                <a:chExt cx="970941" cy="1380012"/>
              </a:xfrm>
            </p:grpSpPr>
            <p:sp>
              <p:nvSpPr>
                <p:cNvPr id="1062" name="Ellipse 1061"/>
                <p:cNvSpPr/>
                <p:nvPr/>
              </p:nvSpPr>
              <p:spPr>
                <a:xfrm>
                  <a:off x="5346258" y="319437"/>
                  <a:ext cx="575729" cy="575729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63" name="Freihandform 1062"/>
                <p:cNvSpPr/>
                <p:nvPr/>
              </p:nvSpPr>
              <p:spPr>
                <a:xfrm>
                  <a:off x="5199353" y="936151"/>
                  <a:ext cx="970941" cy="763298"/>
                </a:xfrm>
                <a:custGeom>
                  <a:avLst/>
                  <a:gdLst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55642 h 927754"/>
                    <a:gd name="connsiteX1" fmla="*/ 32781 w 1015744"/>
                    <a:gd name="connsiteY1" fmla="*/ 356209 h 927754"/>
                    <a:gd name="connsiteX2" fmla="*/ 15848 w 1015744"/>
                    <a:gd name="connsiteY2" fmla="*/ 800709 h 927754"/>
                    <a:gd name="connsiteX3" fmla="*/ 41248 w 1015744"/>
                    <a:gd name="connsiteY3" fmla="*/ 826109 h 927754"/>
                    <a:gd name="connsiteX4" fmla="*/ 468814 w 1015744"/>
                    <a:gd name="connsiteY4" fmla="*/ 927709 h 927754"/>
                    <a:gd name="connsiteX5" fmla="*/ 947181 w 1015744"/>
                    <a:gd name="connsiteY5" fmla="*/ 838809 h 927754"/>
                    <a:gd name="connsiteX6" fmla="*/ 1006448 w 1015744"/>
                    <a:gd name="connsiteY6" fmla="*/ 813409 h 927754"/>
                    <a:gd name="connsiteX7" fmla="*/ 976814 w 1015744"/>
                    <a:gd name="connsiteY7" fmla="*/ 381609 h 927754"/>
                    <a:gd name="connsiteX8" fmla="*/ 650848 w 1015744"/>
                    <a:gd name="connsiteY8" fmla="*/ 34475 h 927754"/>
                    <a:gd name="connsiteX9" fmla="*/ 646614 w 1015744"/>
                    <a:gd name="connsiteY9" fmla="*/ 30242 h 927754"/>
                    <a:gd name="connsiteX10" fmla="*/ 430714 w 1015744"/>
                    <a:gd name="connsiteY10" fmla="*/ 191109 h 927754"/>
                    <a:gd name="connsiteX11" fmla="*/ 202114 w 1015744"/>
                    <a:gd name="connsiteY11" fmla="*/ 55642 h 927754"/>
                    <a:gd name="connsiteX0" fmla="*/ 202114 w 1015744"/>
                    <a:gd name="connsiteY0" fmla="*/ 24833 h 896945"/>
                    <a:gd name="connsiteX1" fmla="*/ 32781 w 1015744"/>
                    <a:gd name="connsiteY1" fmla="*/ 325400 h 896945"/>
                    <a:gd name="connsiteX2" fmla="*/ 15848 w 1015744"/>
                    <a:gd name="connsiteY2" fmla="*/ 769900 h 896945"/>
                    <a:gd name="connsiteX3" fmla="*/ 41248 w 1015744"/>
                    <a:gd name="connsiteY3" fmla="*/ 795300 h 896945"/>
                    <a:gd name="connsiteX4" fmla="*/ 468814 w 1015744"/>
                    <a:gd name="connsiteY4" fmla="*/ 896900 h 896945"/>
                    <a:gd name="connsiteX5" fmla="*/ 947181 w 1015744"/>
                    <a:gd name="connsiteY5" fmla="*/ 808000 h 896945"/>
                    <a:gd name="connsiteX6" fmla="*/ 1006448 w 1015744"/>
                    <a:gd name="connsiteY6" fmla="*/ 782600 h 896945"/>
                    <a:gd name="connsiteX7" fmla="*/ 976814 w 1015744"/>
                    <a:gd name="connsiteY7" fmla="*/ 350800 h 896945"/>
                    <a:gd name="connsiteX8" fmla="*/ 650848 w 1015744"/>
                    <a:gd name="connsiteY8" fmla="*/ 3666 h 896945"/>
                    <a:gd name="connsiteX9" fmla="*/ 430714 w 1015744"/>
                    <a:gd name="connsiteY9" fmla="*/ 160300 h 896945"/>
                    <a:gd name="connsiteX10" fmla="*/ 202114 w 1015744"/>
                    <a:gd name="connsiteY10" fmla="*/ 24833 h 896945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30714 w 1015744"/>
                    <a:gd name="connsiteY9" fmla="*/ 156634 h 893279"/>
                    <a:gd name="connsiteX10" fmla="*/ 202114 w 1015744"/>
                    <a:gd name="connsiteY10" fmla="*/ 21167 h 893279"/>
                    <a:gd name="connsiteX0" fmla="*/ 202114 w 1015744"/>
                    <a:gd name="connsiteY0" fmla="*/ 21167 h 893279"/>
                    <a:gd name="connsiteX1" fmla="*/ 32781 w 1015744"/>
                    <a:gd name="connsiteY1" fmla="*/ 321734 h 893279"/>
                    <a:gd name="connsiteX2" fmla="*/ 15848 w 1015744"/>
                    <a:gd name="connsiteY2" fmla="*/ 766234 h 893279"/>
                    <a:gd name="connsiteX3" fmla="*/ 41248 w 1015744"/>
                    <a:gd name="connsiteY3" fmla="*/ 791634 h 893279"/>
                    <a:gd name="connsiteX4" fmla="*/ 468814 w 1015744"/>
                    <a:gd name="connsiteY4" fmla="*/ 893234 h 893279"/>
                    <a:gd name="connsiteX5" fmla="*/ 947181 w 1015744"/>
                    <a:gd name="connsiteY5" fmla="*/ 804334 h 893279"/>
                    <a:gd name="connsiteX6" fmla="*/ 1006448 w 1015744"/>
                    <a:gd name="connsiteY6" fmla="*/ 778934 h 893279"/>
                    <a:gd name="connsiteX7" fmla="*/ 976814 w 1015744"/>
                    <a:gd name="connsiteY7" fmla="*/ 347134 h 893279"/>
                    <a:gd name="connsiteX8" fmla="*/ 650848 w 1015744"/>
                    <a:gd name="connsiteY8" fmla="*/ 0 h 893279"/>
                    <a:gd name="connsiteX9" fmla="*/ 447647 w 1015744"/>
                    <a:gd name="connsiteY9" fmla="*/ 114301 h 893279"/>
                    <a:gd name="connsiteX10" fmla="*/ 202114 w 1015744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12631"/>
                    <a:gd name="connsiteY0" fmla="*/ 21167 h 893279"/>
                    <a:gd name="connsiteX1" fmla="*/ 32781 w 1012631"/>
                    <a:gd name="connsiteY1" fmla="*/ 321734 h 893279"/>
                    <a:gd name="connsiteX2" fmla="*/ 15848 w 1012631"/>
                    <a:gd name="connsiteY2" fmla="*/ 766234 h 893279"/>
                    <a:gd name="connsiteX3" fmla="*/ 41248 w 1012631"/>
                    <a:gd name="connsiteY3" fmla="*/ 791634 h 893279"/>
                    <a:gd name="connsiteX4" fmla="*/ 468814 w 1012631"/>
                    <a:gd name="connsiteY4" fmla="*/ 893234 h 893279"/>
                    <a:gd name="connsiteX5" fmla="*/ 947181 w 1012631"/>
                    <a:gd name="connsiteY5" fmla="*/ 804334 h 893279"/>
                    <a:gd name="connsiteX6" fmla="*/ 1006448 w 1012631"/>
                    <a:gd name="connsiteY6" fmla="*/ 778934 h 893279"/>
                    <a:gd name="connsiteX7" fmla="*/ 976814 w 1012631"/>
                    <a:gd name="connsiteY7" fmla="*/ 347134 h 893279"/>
                    <a:gd name="connsiteX8" fmla="*/ 705881 w 1012631"/>
                    <a:gd name="connsiteY8" fmla="*/ 0 h 893279"/>
                    <a:gd name="connsiteX9" fmla="*/ 447647 w 1012631"/>
                    <a:gd name="connsiteY9" fmla="*/ 114301 h 893279"/>
                    <a:gd name="connsiteX10" fmla="*/ 202114 w 1012631"/>
                    <a:gd name="connsiteY10" fmla="*/ 21167 h 893279"/>
                    <a:gd name="connsiteX0" fmla="*/ 202114 w 1047626"/>
                    <a:gd name="connsiteY0" fmla="*/ 21167 h 893273"/>
                    <a:gd name="connsiteX1" fmla="*/ 32781 w 1047626"/>
                    <a:gd name="connsiteY1" fmla="*/ 321734 h 893273"/>
                    <a:gd name="connsiteX2" fmla="*/ 15848 w 1047626"/>
                    <a:gd name="connsiteY2" fmla="*/ 766234 h 893273"/>
                    <a:gd name="connsiteX3" fmla="*/ 41248 w 1047626"/>
                    <a:gd name="connsiteY3" fmla="*/ 791634 h 893273"/>
                    <a:gd name="connsiteX4" fmla="*/ 468814 w 1047626"/>
                    <a:gd name="connsiteY4" fmla="*/ 893234 h 893273"/>
                    <a:gd name="connsiteX5" fmla="*/ 1006448 w 1047626"/>
                    <a:gd name="connsiteY5" fmla="*/ 778934 h 893273"/>
                    <a:gd name="connsiteX6" fmla="*/ 976814 w 1047626"/>
                    <a:gd name="connsiteY6" fmla="*/ 347134 h 893273"/>
                    <a:gd name="connsiteX7" fmla="*/ 705881 w 1047626"/>
                    <a:gd name="connsiteY7" fmla="*/ 0 h 893273"/>
                    <a:gd name="connsiteX8" fmla="*/ 447647 w 1047626"/>
                    <a:gd name="connsiteY8" fmla="*/ 114301 h 893273"/>
                    <a:gd name="connsiteX9" fmla="*/ 202114 w 1047626"/>
                    <a:gd name="connsiteY9" fmla="*/ 21167 h 893273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221150 w 1066662"/>
                    <a:gd name="connsiteY0" fmla="*/ 21167 h 893354"/>
                    <a:gd name="connsiteX1" fmla="*/ 51817 w 1066662"/>
                    <a:gd name="connsiteY1" fmla="*/ 321734 h 893354"/>
                    <a:gd name="connsiteX2" fmla="*/ 34884 w 1066662"/>
                    <a:gd name="connsiteY2" fmla="*/ 766234 h 893354"/>
                    <a:gd name="connsiteX3" fmla="*/ 487850 w 1066662"/>
                    <a:gd name="connsiteY3" fmla="*/ 893234 h 893354"/>
                    <a:gd name="connsiteX4" fmla="*/ 1025484 w 1066662"/>
                    <a:gd name="connsiteY4" fmla="*/ 778934 h 893354"/>
                    <a:gd name="connsiteX5" fmla="*/ 995850 w 1066662"/>
                    <a:gd name="connsiteY5" fmla="*/ 347134 h 893354"/>
                    <a:gd name="connsiteX6" fmla="*/ 724917 w 1066662"/>
                    <a:gd name="connsiteY6" fmla="*/ 0 h 893354"/>
                    <a:gd name="connsiteX7" fmla="*/ 466683 w 1066662"/>
                    <a:gd name="connsiteY7" fmla="*/ 114301 h 893354"/>
                    <a:gd name="connsiteX8" fmla="*/ 221150 w 1066662"/>
                    <a:gd name="connsiteY8" fmla="*/ 21167 h 893354"/>
                    <a:gd name="connsiteX0" fmla="*/ 193231 w 1038743"/>
                    <a:gd name="connsiteY0" fmla="*/ 21167 h 893354"/>
                    <a:gd name="connsiteX1" fmla="*/ 23898 w 1038743"/>
                    <a:gd name="connsiteY1" fmla="*/ 321734 h 893354"/>
                    <a:gd name="connsiteX2" fmla="*/ 6965 w 1038743"/>
                    <a:gd name="connsiteY2" fmla="*/ 766234 h 893354"/>
                    <a:gd name="connsiteX3" fmla="*/ 459931 w 1038743"/>
                    <a:gd name="connsiteY3" fmla="*/ 893234 h 893354"/>
                    <a:gd name="connsiteX4" fmla="*/ 997565 w 1038743"/>
                    <a:gd name="connsiteY4" fmla="*/ 778934 h 893354"/>
                    <a:gd name="connsiteX5" fmla="*/ 967931 w 1038743"/>
                    <a:gd name="connsiteY5" fmla="*/ 347134 h 893354"/>
                    <a:gd name="connsiteX6" fmla="*/ 696998 w 1038743"/>
                    <a:gd name="connsiteY6" fmla="*/ 0 h 893354"/>
                    <a:gd name="connsiteX7" fmla="*/ 438764 w 1038743"/>
                    <a:gd name="connsiteY7" fmla="*/ 114301 h 893354"/>
                    <a:gd name="connsiteX8" fmla="*/ 193231 w 1038743"/>
                    <a:gd name="connsiteY8" fmla="*/ 21167 h 893354"/>
                    <a:gd name="connsiteX0" fmla="*/ 193231 w 1005238"/>
                    <a:gd name="connsiteY0" fmla="*/ 21167 h 893354"/>
                    <a:gd name="connsiteX1" fmla="*/ 23898 w 1005238"/>
                    <a:gd name="connsiteY1" fmla="*/ 321734 h 893354"/>
                    <a:gd name="connsiteX2" fmla="*/ 6965 w 1005238"/>
                    <a:gd name="connsiteY2" fmla="*/ 766234 h 893354"/>
                    <a:gd name="connsiteX3" fmla="*/ 459931 w 1005238"/>
                    <a:gd name="connsiteY3" fmla="*/ 893234 h 893354"/>
                    <a:gd name="connsiteX4" fmla="*/ 997565 w 1005238"/>
                    <a:gd name="connsiteY4" fmla="*/ 778934 h 893354"/>
                    <a:gd name="connsiteX5" fmla="*/ 967931 w 1005238"/>
                    <a:gd name="connsiteY5" fmla="*/ 347134 h 893354"/>
                    <a:gd name="connsiteX6" fmla="*/ 696998 w 1005238"/>
                    <a:gd name="connsiteY6" fmla="*/ 0 h 893354"/>
                    <a:gd name="connsiteX7" fmla="*/ 438764 w 1005238"/>
                    <a:gd name="connsiteY7" fmla="*/ 114301 h 893354"/>
                    <a:gd name="connsiteX8" fmla="*/ 193231 w 1005238"/>
                    <a:gd name="connsiteY8" fmla="*/ 21167 h 893354"/>
                    <a:gd name="connsiteX0" fmla="*/ 193231 w 1005238"/>
                    <a:gd name="connsiteY0" fmla="*/ 21167 h 893317"/>
                    <a:gd name="connsiteX1" fmla="*/ 23898 w 1005238"/>
                    <a:gd name="connsiteY1" fmla="*/ 321734 h 893317"/>
                    <a:gd name="connsiteX2" fmla="*/ 6965 w 1005238"/>
                    <a:gd name="connsiteY2" fmla="*/ 766234 h 893317"/>
                    <a:gd name="connsiteX3" fmla="*/ 459931 w 1005238"/>
                    <a:gd name="connsiteY3" fmla="*/ 893234 h 893317"/>
                    <a:gd name="connsiteX4" fmla="*/ 997565 w 1005238"/>
                    <a:gd name="connsiteY4" fmla="*/ 778934 h 893317"/>
                    <a:gd name="connsiteX5" fmla="*/ 967931 w 1005238"/>
                    <a:gd name="connsiteY5" fmla="*/ 347134 h 893317"/>
                    <a:gd name="connsiteX6" fmla="*/ 696998 w 1005238"/>
                    <a:gd name="connsiteY6" fmla="*/ 0 h 893317"/>
                    <a:gd name="connsiteX7" fmla="*/ 438764 w 1005238"/>
                    <a:gd name="connsiteY7" fmla="*/ 114301 h 893317"/>
                    <a:gd name="connsiteX8" fmla="*/ 193231 w 1005238"/>
                    <a:gd name="connsiteY8" fmla="*/ 21167 h 893317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38764 w 1005238"/>
                    <a:gd name="connsiteY7" fmla="*/ 114301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5238"/>
                    <a:gd name="connsiteY0" fmla="*/ 21167 h 901770"/>
                    <a:gd name="connsiteX1" fmla="*/ 23898 w 1005238"/>
                    <a:gd name="connsiteY1" fmla="*/ 321734 h 901770"/>
                    <a:gd name="connsiteX2" fmla="*/ 6965 w 1005238"/>
                    <a:gd name="connsiteY2" fmla="*/ 766234 h 901770"/>
                    <a:gd name="connsiteX3" fmla="*/ 489564 w 1005238"/>
                    <a:gd name="connsiteY3" fmla="*/ 901701 h 901770"/>
                    <a:gd name="connsiteX4" fmla="*/ 997565 w 1005238"/>
                    <a:gd name="connsiteY4" fmla="*/ 778934 h 901770"/>
                    <a:gd name="connsiteX5" fmla="*/ 967931 w 1005238"/>
                    <a:gd name="connsiteY5" fmla="*/ 347134 h 901770"/>
                    <a:gd name="connsiteX6" fmla="*/ 696998 w 1005238"/>
                    <a:gd name="connsiteY6" fmla="*/ 0 h 901770"/>
                    <a:gd name="connsiteX7" fmla="*/ 468398 w 1005238"/>
                    <a:gd name="connsiteY7" fmla="*/ 122767 h 901770"/>
                    <a:gd name="connsiteX8" fmla="*/ 193231 w 1005238"/>
                    <a:gd name="connsiteY8" fmla="*/ 21167 h 901770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68398 w 1004010"/>
                    <a:gd name="connsiteY7" fmla="*/ 118534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  <a:gd name="connsiteX0" fmla="*/ 193231 w 1004010"/>
                    <a:gd name="connsiteY0" fmla="*/ 16934 h 897537"/>
                    <a:gd name="connsiteX1" fmla="*/ 23898 w 1004010"/>
                    <a:gd name="connsiteY1" fmla="*/ 317501 h 897537"/>
                    <a:gd name="connsiteX2" fmla="*/ 6965 w 1004010"/>
                    <a:gd name="connsiteY2" fmla="*/ 762001 h 897537"/>
                    <a:gd name="connsiteX3" fmla="*/ 489564 w 1004010"/>
                    <a:gd name="connsiteY3" fmla="*/ 897468 h 897537"/>
                    <a:gd name="connsiteX4" fmla="*/ 997565 w 1004010"/>
                    <a:gd name="connsiteY4" fmla="*/ 774701 h 897537"/>
                    <a:gd name="connsiteX5" fmla="*/ 967931 w 1004010"/>
                    <a:gd name="connsiteY5" fmla="*/ 342901 h 897537"/>
                    <a:gd name="connsiteX6" fmla="*/ 722398 w 1004010"/>
                    <a:gd name="connsiteY6" fmla="*/ 0 h 897537"/>
                    <a:gd name="connsiteX7" fmla="*/ 454813 w 1004010"/>
                    <a:gd name="connsiteY7" fmla="*/ 100512 h 897537"/>
                    <a:gd name="connsiteX8" fmla="*/ 193231 w 1004010"/>
                    <a:gd name="connsiteY8" fmla="*/ 16934 h 89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4010" h="897537">
                      <a:moveTo>
                        <a:pt x="193231" y="16934"/>
                      </a:moveTo>
                      <a:cubicBezTo>
                        <a:pt x="126909" y="86784"/>
                        <a:pt x="54942" y="193323"/>
                        <a:pt x="23898" y="317501"/>
                      </a:cubicBezTo>
                      <a:cubicBezTo>
                        <a:pt x="-7146" y="441679"/>
                        <a:pt x="-2207" y="569384"/>
                        <a:pt x="6965" y="762001"/>
                      </a:cubicBezTo>
                      <a:cubicBezTo>
                        <a:pt x="177003" y="844551"/>
                        <a:pt x="324464" y="895351"/>
                        <a:pt x="489564" y="897468"/>
                      </a:cubicBezTo>
                      <a:cubicBezTo>
                        <a:pt x="654664" y="899585"/>
                        <a:pt x="879033" y="853017"/>
                        <a:pt x="997565" y="774701"/>
                      </a:cubicBezTo>
                      <a:cubicBezTo>
                        <a:pt x="1006031" y="599018"/>
                        <a:pt x="1013792" y="472018"/>
                        <a:pt x="967931" y="342901"/>
                      </a:cubicBezTo>
                      <a:cubicBezTo>
                        <a:pt x="922070" y="213784"/>
                        <a:pt x="830348" y="82550"/>
                        <a:pt x="722398" y="0"/>
                      </a:cubicBezTo>
                      <a:cubicBezTo>
                        <a:pt x="635615" y="65617"/>
                        <a:pt x="563784" y="102134"/>
                        <a:pt x="454813" y="100512"/>
                      </a:cubicBezTo>
                      <a:cubicBezTo>
                        <a:pt x="345842" y="98890"/>
                        <a:pt x="293419" y="86784"/>
                        <a:pt x="193231" y="169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</p:grpSp>
      <p:grpSp>
        <p:nvGrpSpPr>
          <p:cNvPr id="1085" name="Gruppieren 1084"/>
          <p:cNvGrpSpPr/>
          <p:nvPr/>
        </p:nvGrpSpPr>
        <p:grpSpPr>
          <a:xfrm>
            <a:off x="7378133" y="3206189"/>
            <a:ext cx="281839" cy="253585"/>
            <a:chOff x="6584644" y="2552239"/>
            <a:chExt cx="916823" cy="824912"/>
          </a:xfrm>
          <a:solidFill>
            <a:srgbClr val="355D62"/>
          </a:solidFill>
        </p:grpSpPr>
        <p:sp>
          <p:nvSpPr>
            <p:cNvPr id="1106" name="Abgerundetes Rechteck 1105">
              <a:extLst>
                <a:ext uri="{FF2B5EF4-FFF2-40B4-BE49-F238E27FC236}">
                  <a16:creationId xmlns:a16="http://schemas.microsoft.com/office/drawing/2014/main" id="{DCFDF812-3FE8-49D6-7224-A91E7C008AD2}"/>
                </a:ext>
              </a:extLst>
            </p:cNvPr>
            <p:cNvSpPr/>
            <p:nvPr/>
          </p:nvSpPr>
          <p:spPr>
            <a:xfrm>
              <a:off x="6660857" y="2734021"/>
              <a:ext cx="762126" cy="55875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07" name="Rechteck 1106">
              <a:extLst>
                <a:ext uri="{FF2B5EF4-FFF2-40B4-BE49-F238E27FC236}">
                  <a16:creationId xmlns:a16="http://schemas.microsoft.com/office/drawing/2014/main" id="{A67EEE7D-B23B-AC65-E56E-12D58F81276B}"/>
                </a:ext>
              </a:extLst>
            </p:cNvPr>
            <p:cNvSpPr/>
            <p:nvPr/>
          </p:nvSpPr>
          <p:spPr>
            <a:xfrm>
              <a:off x="6584644" y="2944870"/>
              <a:ext cx="152425" cy="1370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08" name="Dreieck 139">
              <a:extLst>
                <a:ext uri="{FF2B5EF4-FFF2-40B4-BE49-F238E27FC236}">
                  <a16:creationId xmlns:a16="http://schemas.microsoft.com/office/drawing/2014/main" id="{AD1B606B-C410-CE73-F3CE-F5EC722DE9DF}"/>
                </a:ext>
              </a:extLst>
            </p:cNvPr>
            <p:cNvSpPr/>
            <p:nvPr/>
          </p:nvSpPr>
          <p:spPr>
            <a:xfrm rot="20601299">
              <a:off x="6742983" y="2639933"/>
              <a:ext cx="172210" cy="25302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09" name="Rechteck 1108">
              <a:extLst>
                <a:ext uri="{FF2B5EF4-FFF2-40B4-BE49-F238E27FC236}">
                  <a16:creationId xmlns:a16="http://schemas.microsoft.com/office/drawing/2014/main" id="{E64EFB8C-BF31-E44F-D0D5-7191984CD316}"/>
                </a:ext>
              </a:extLst>
            </p:cNvPr>
            <p:cNvSpPr/>
            <p:nvPr/>
          </p:nvSpPr>
          <p:spPr>
            <a:xfrm>
              <a:off x="6833604" y="3197049"/>
              <a:ext cx="108945" cy="1801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10" name="Rechteck 1109">
              <a:extLst>
                <a:ext uri="{FF2B5EF4-FFF2-40B4-BE49-F238E27FC236}">
                  <a16:creationId xmlns:a16="http://schemas.microsoft.com/office/drawing/2014/main" id="{72D21934-5C80-8833-F130-57BDBA4DF5AD}"/>
                </a:ext>
              </a:extLst>
            </p:cNvPr>
            <p:cNvSpPr/>
            <p:nvPr/>
          </p:nvSpPr>
          <p:spPr>
            <a:xfrm>
              <a:off x="7153104" y="3197049"/>
              <a:ext cx="108945" cy="1801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11" name="Bogen 1110">
              <a:extLst>
                <a:ext uri="{FF2B5EF4-FFF2-40B4-BE49-F238E27FC236}">
                  <a16:creationId xmlns:a16="http://schemas.microsoft.com/office/drawing/2014/main" id="{6B4EA2B6-66C8-A096-B7F8-35AE47396600}"/>
                </a:ext>
              </a:extLst>
            </p:cNvPr>
            <p:cNvSpPr/>
            <p:nvPr/>
          </p:nvSpPr>
          <p:spPr>
            <a:xfrm flipV="1">
              <a:off x="7266614" y="2821686"/>
              <a:ext cx="234853" cy="200069"/>
            </a:xfrm>
            <a:prstGeom prst="arc">
              <a:avLst/>
            </a:prstGeom>
            <a:noFill/>
            <a:ln w="12700">
              <a:solidFill>
                <a:srgbClr val="355D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112" name="Gerade Verbindung 143">
              <a:extLst>
                <a:ext uri="{FF2B5EF4-FFF2-40B4-BE49-F238E27FC236}">
                  <a16:creationId xmlns:a16="http://schemas.microsoft.com/office/drawing/2014/main" id="{DBEEFF7E-96D9-4477-ADAE-5E0A2F07178D}"/>
                </a:ext>
              </a:extLst>
            </p:cNvPr>
            <p:cNvCxnSpPr/>
            <p:nvPr/>
          </p:nvCxnSpPr>
          <p:spPr>
            <a:xfrm>
              <a:off x="6942549" y="2889957"/>
              <a:ext cx="202130" cy="0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3" name="Oval 144">
              <a:extLst>
                <a:ext uri="{FF2B5EF4-FFF2-40B4-BE49-F238E27FC236}">
                  <a16:creationId xmlns:a16="http://schemas.microsoft.com/office/drawing/2014/main" id="{C59FAD06-1F38-4424-35FD-292DFEA64C88}"/>
                </a:ext>
              </a:extLst>
            </p:cNvPr>
            <p:cNvSpPr/>
            <p:nvPr/>
          </p:nvSpPr>
          <p:spPr>
            <a:xfrm>
              <a:off x="6974356" y="2647859"/>
              <a:ext cx="174091" cy="164131"/>
            </a:xfrm>
            <a:prstGeom prst="ellips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14" name="Oval 145">
              <a:extLst>
                <a:ext uri="{FF2B5EF4-FFF2-40B4-BE49-F238E27FC236}">
                  <a16:creationId xmlns:a16="http://schemas.microsoft.com/office/drawing/2014/main" id="{802E78FA-1E0A-3D30-C2F2-A70ECABD7239}"/>
                </a:ext>
              </a:extLst>
            </p:cNvPr>
            <p:cNvSpPr/>
            <p:nvPr/>
          </p:nvSpPr>
          <p:spPr>
            <a:xfrm>
              <a:off x="7036396" y="2552239"/>
              <a:ext cx="174091" cy="164131"/>
            </a:xfrm>
            <a:prstGeom prst="ellips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086" name="Gruppieren 1085"/>
          <p:cNvGrpSpPr/>
          <p:nvPr/>
        </p:nvGrpSpPr>
        <p:grpSpPr>
          <a:xfrm>
            <a:off x="7325322" y="3511823"/>
            <a:ext cx="336146" cy="246154"/>
            <a:chOff x="2522631" y="790165"/>
            <a:chExt cx="1521184" cy="1113938"/>
          </a:xfrm>
          <a:solidFill>
            <a:srgbClr val="8EAB99"/>
          </a:solidFill>
        </p:grpSpPr>
        <p:sp>
          <p:nvSpPr>
            <p:cNvPr id="1103" name="Freihandform 1102"/>
            <p:cNvSpPr/>
            <p:nvPr/>
          </p:nvSpPr>
          <p:spPr>
            <a:xfrm>
              <a:off x="2522631" y="895167"/>
              <a:ext cx="839773" cy="1008936"/>
            </a:xfrm>
            <a:custGeom>
              <a:avLst/>
              <a:gdLst>
                <a:gd name="connsiteX0" fmla="*/ 563671 w 1741118"/>
                <a:gd name="connsiteY0" fmla="*/ 2091847 h 2091847"/>
                <a:gd name="connsiteX1" fmla="*/ 1039660 w 1741118"/>
                <a:gd name="connsiteY1" fmla="*/ 2091847 h 2091847"/>
                <a:gd name="connsiteX2" fmla="*/ 1039660 w 1741118"/>
                <a:gd name="connsiteY2" fmla="*/ 1503123 h 2091847"/>
                <a:gd name="connsiteX3" fmla="*/ 1741118 w 1741118"/>
                <a:gd name="connsiteY3" fmla="*/ 1503123 h 2091847"/>
                <a:gd name="connsiteX4" fmla="*/ 1114817 w 1741118"/>
                <a:gd name="connsiteY4" fmla="*/ 876822 h 2091847"/>
                <a:gd name="connsiteX5" fmla="*/ 1490597 w 1741118"/>
                <a:gd name="connsiteY5" fmla="*/ 876822 h 2091847"/>
                <a:gd name="connsiteX6" fmla="*/ 1077238 w 1741118"/>
                <a:gd name="connsiteY6" fmla="*/ 463463 h 2091847"/>
                <a:gd name="connsiteX7" fmla="*/ 1315233 w 1741118"/>
                <a:gd name="connsiteY7" fmla="*/ 463463 h 2091847"/>
                <a:gd name="connsiteX8" fmla="*/ 851770 w 1741118"/>
                <a:gd name="connsiteY8" fmla="*/ 0 h 2091847"/>
                <a:gd name="connsiteX9" fmla="*/ 363255 w 1741118"/>
                <a:gd name="connsiteY9" fmla="*/ 488515 h 2091847"/>
                <a:gd name="connsiteX10" fmla="*/ 626301 w 1741118"/>
                <a:gd name="connsiteY10" fmla="*/ 488515 h 2091847"/>
                <a:gd name="connsiteX11" fmla="*/ 250521 w 1741118"/>
                <a:gd name="connsiteY11" fmla="*/ 864295 h 2091847"/>
                <a:gd name="connsiteX12" fmla="*/ 588723 w 1741118"/>
                <a:gd name="connsiteY12" fmla="*/ 864295 h 2091847"/>
                <a:gd name="connsiteX13" fmla="*/ 0 w 1741118"/>
                <a:gd name="connsiteY13" fmla="*/ 1453018 h 2091847"/>
                <a:gd name="connsiteX14" fmla="*/ 601249 w 1741118"/>
                <a:gd name="connsiteY14" fmla="*/ 1453018 h 2091847"/>
                <a:gd name="connsiteX15" fmla="*/ 563671 w 1741118"/>
                <a:gd name="connsiteY15" fmla="*/ 2091847 h 2091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41118" h="2091847">
                  <a:moveTo>
                    <a:pt x="563671" y="2091847"/>
                  </a:moveTo>
                  <a:lnTo>
                    <a:pt x="1039660" y="2091847"/>
                  </a:lnTo>
                  <a:lnTo>
                    <a:pt x="1039660" y="1503123"/>
                  </a:lnTo>
                  <a:lnTo>
                    <a:pt x="1741118" y="1503123"/>
                  </a:lnTo>
                  <a:lnTo>
                    <a:pt x="1114817" y="876822"/>
                  </a:lnTo>
                  <a:lnTo>
                    <a:pt x="1490597" y="876822"/>
                  </a:lnTo>
                  <a:lnTo>
                    <a:pt x="1077238" y="463463"/>
                  </a:lnTo>
                  <a:lnTo>
                    <a:pt x="1315233" y="463463"/>
                  </a:lnTo>
                  <a:lnTo>
                    <a:pt x="851770" y="0"/>
                  </a:lnTo>
                  <a:lnTo>
                    <a:pt x="363255" y="488515"/>
                  </a:lnTo>
                  <a:lnTo>
                    <a:pt x="626301" y="488515"/>
                  </a:lnTo>
                  <a:lnTo>
                    <a:pt x="250521" y="864295"/>
                  </a:lnTo>
                  <a:lnTo>
                    <a:pt x="588723" y="864295"/>
                  </a:lnTo>
                  <a:lnTo>
                    <a:pt x="0" y="1453018"/>
                  </a:lnTo>
                  <a:lnTo>
                    <a:pt x="601249" y="1453018"/>
                  </a:lnTo>
                  <a:lnTo>
                    <a:pt x="563671" y="2091847"/>
                  </a:lnTo>
                  <a:close/>
                </a:path>
              </a:pathLst>
            </a:custGeom>
            <a:grp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04" name="Ellipse 1103"/>
            <p:cNvSpPr/>
            <p:nvPr/>
          </p:nvSpPr>
          <p:spPr>
            <a:xfrm>
              <a:off x="3378554" y="790165"/>
              <a:ext cx="665261" cy="846383"/>
            </a:xfrm>
            <a:prstGeom prst="ellipse">
              <a:avLst/>
            </a:prstGeom>
            <a:grp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05" name="Rechteck 1104"/>
            <p:cNvSpPr/>
            <p:nvPr/>
          </p:nvSpPr>
          <p:spPr>
            <a:xfrm>
              <a:off x="3632490" y="1569873"/>
              <a:ext cx="147917" cy="326477"/>
            </a:xfrm>
            <a:prstGeom prst="rect">
              <a:avLst/>
            </a:prstGeom>
            <a:grp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087" name="Gruppieren 1086"/>
          <p:cNvGrpSpPr/>
          <p:nvPr/>
        </p:nvGrpSpPr>
        <p:grpSpPr>
          <a:xfrm>
            <a:off x="7280065" y="3834728"/>
            <a:ext cx="434436" cy="184844"/>
            <a:chOff x="4437625" y="875728"/>
            <a:chExt cx="1924142" cy="818684"/>
          </a:xfrm>
        </p:grpSpPr>
        <p:grpSp>
          <p:nvGrpSpPr>
            <p:cNvPr id="1088" name="Gruppieren 1087"/>
            <p:cNvGrpSpPr/>
            <p:nvPr/>
          </p:nvGrpSpPr>
          <p:grpSpPr>
            <a:xfrm>
              <a:off x="5956877" y="875728"/>
              <a:ext cx="404890" cy="575476"/>
              <a:chOff x="5199353" y="319437"/>
              <a:chExt cx="970941" cy="1380012"/>
            </a:xfrm>
          </p:grpSpPr>
          <p:sp>
            <p:nvSpPr>
              <p:cNvPr id="1101" name="Ellipse 1100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127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02" name="Freihandform 1101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089" name="Gruppieren 1088"/>
            <p:cNvGrpSpPr/>
            <p:nvPr/>
          </p:nvGrpSpPr>
          <p:grpSpPr>
            <a:xfrm>
              <a:off x="4437625" y="883706"/>
              <a:ext cx="404890" cy="575476"/>
              <a:chOff x="5199353" y="319437"/>
              <a:chExt cx="970941" cy="1380012"/>
            </a:xfrm>
          </p:grpSpPr>
          <p:sp>
            <p:nvSpPr>
              <p:cNvPr id="1099" name="Ellipse 1098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127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00" name="Freihandform 1099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090" name="Gruppieren 1089"/>
            <p:cNvGrpSpPr/>
            <p:nvPr/>
          </p:nvGrpSpPr>
          <p:grpSpPr>
            <a:xfrm>
              <a:off x="4789253" y="928511"/>
              <a:ext cx="466895" cy="663604"/>
              <a:chOff x="5199353" y="319437"/>
              <a:chExt cx="970941" cy="1380012"/>
            </a:xfrm>
          </p:grpSpPr>
          <p:sp>
            <p:nvSpPr>
              <p:cNvPr id="1097" name="Ellipse 1096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127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98" name="Freihandform 1097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091" name="Gruppieren 1090"/>
            <p:cNvGrpSpPr/>
            <p:nvPr/>
          </p:nvGrpSpPr>
          <p:grpSpPr>
            <a:xfrm>
              <a:off x="5592005" y="928511"/>
              <a:ext cx="466895" cy="663604"/>
              <a:chOff x="5199353" y="319437"/>
              <a:chExt cx="970941" cy="1380012"/>
            </a:xfrm>
          </p:grpSpPr>
          <p:sp>
            <p:nvSpPr>
              <p:cNvPr id="1095" name="Ellipse 1094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127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96" name="Freihandform 1095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092" name="Gruppieren 1091"/>
            <p:cNvGrpSpPr/>
            <p:nvPr/>
          </p:nvGrpSpPr>
          <p:grpSpPr>
            <a:xfrm>
              <a:off x="5199353" y="997617"/>
              <a:ext cx="490247" cy="696795"/>
              <a:chOff x="5199353" y="319437"/>
              <a:chExt cx="970941" cy="1380012"/>
            </a:xfrm>
          </p:grpSpPr>
          <p:sp>
            <p:nvSpPr>
              <p:cNvPr id="1093" name="Ellipse 1092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127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94" name="Freihandform 1093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92562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Dreieck 10">
            <a:extLst>
              <a:ext uri="{FF2B5EF4-FFF2-40B4-BE49-F238E27FC236}">
                <a16:creationId xmlns:a16="http://schemas.microsoft.com/office/drawing/2014/main" id="{F703D2FA-E0FD-2546-3C85-29D9352808CA}"/>
              </a:ext>
            </a:extLst>
          </p:cNvPr>
          <p:cNvSpPr>
            <a:spLocks noChangeAspect="1"/>
          </p:cNvSpPr>
          <p:nvPr/>
        </p:nvSpPr>
        <p:spPr>
          <a:xfrm rot="13210631">
            <a:off x="7735533" y="1620757"/>
            <a:ext cx="1440001" cy="2230135"/>
          </a:xfrm>
          <a:prstGeom prst="triangle">
            <a:avLst/>
          </a:prstGeom>
          <a:solidFill>
            <a:srgbClr val="355D62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5" name="Dreieck 12">
            <a:extLst>
              <a:ext uri="{FF2B5EF4-FFF2-40B4-BE49-F238E27FC236}">
                <a16:creationId xmlns:a16="http://schemas.microsoft.com/office/drawing/2014/main" id="{31105BD6-26FD-280B-3559-5C0562AA6A89}"/>
              </a:ext>
            </a:extLst>
          </p:cNvPr>
          <p:cNvSpPr>
            <a:spLocks noChangeAspect="1"/>
          </p:cNvSpPr>
          <p:nvPr/>
        </p:nvSpPr>
        <p:spPr>
          <a:xfrm rot="15542493">
            <a:off x="8140930" y="2315226"/>
            <a:ext cx="1440001" cy="2230135"/>
          </a:xfrm>
          <a:prstGeom prst="triangle">
            <a:avLst/>
          </a:prstGeom>
          <a:solidFill>
            <a:srgbClr val="355D62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6" name="Dreieck 7">
            <a:extLst>
              <a:ext uri="{FF2B5EF4-FFF2-40B4-BE49-F238E27FC236}">
                <a16:creationId xmlns:a16="http://schemas.microsoft.com/office/drawing/2014/main" id="{1E9556C2-187B-5DFB-1980-C6B93D0DF578}"/>
              </a:ext>
            </a:extLst>
          </p:cNvPr>
          <p:cNvSpPr>
            <a:spLocks noChangeAspect="1"/>
          </p:cNvSpPr>
          <p:nvPr/>
        </p:nvSpPr>
        <p:spPr>
          <a:xfrm rot="5918512">
            <a:off x="5852473" y="2367441"/>
            <a:ext cx="1440001" cy="2230135"/>
          </a:xfrm>
          <a:prstGeom prst="triangle">
            <a:avLst/>
          </a:prstGeom>
          <a:solidFill>
            <a:srgbClr val="355D62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7" name="Dreieck 9">
            <a:extLst>
              <a:ext uri="{FF2B5EF4-FFF2-40B4-BE49-F238E27FC236}">
                <a16:creationId xmlns:a16="http://schemas.microsoft.com/office/drawing/2014/main" id="{1F5A30D8-8CDA-251A-2AA0-D60B3D1967E4}"/>
              </a:ext>
            </a:extLst>
          </p:cNvPr>
          <p:cNvSpPr>
            <a:spLocks noChangeAspect="1"/>
          </p:cNvSpPr>
          <p:nvPr/>
        </p:nvSpPr>
        <p:spPr>
          <a:xfrm rot="8312155">
            <a:off x="6252189" y="1644182"/>
            <a:ext cx="1440001" cy="2230135"/>
          </a:xfrm>
          <a:prstGeom prst="triangle">
            <a:avLst/>
          </a:prstGeom>
          <a:solidFill>
            <a:srgbClr val="355D62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8" name="Dreieck 6">
            <a:extLst>
              <a:ext uri="{FF2B5EF4-FFF2-40B4-BE49-F238E27FC236}">
                <a16:creationId xmlns:a16="http://schemas.microsoft.com/office/drawing/2014/main" id="{DA189951-7BBD-2D42-6963-337A3B053B10}"/>
              </a:ext>
            </a:extLst>
          </p:cNvPr>
          <p:cNvSpPr>
            <a:spLocks noChangeAspect="1"/>
          </p:cNvSpPr>
          <p:nvPr/>
        </p:nvSpPr>
        <p:spPr>
          <a:xfrm rot="1151248">
            <a:off x="6653134" y="3672021"/>
            <a:ext cx="1440001" cy="2230135"/>
          </a:xfrm>
          <a:prstGeom prst="triangle">
            <a:avLst/>
          </a:prstGeom>
          <a:solidFill>
            <a:srgbClr val="FF7737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9" name="Dreieck 13">
            <a:extLst>
              <a:ext uri="{FF2B5EF4-FFF2-40B4-BE49-F238E27FC236}">
                <a16:creationId xmlns:a16="http://schemas.microsoft.com/office/drawing/2014/main" id="{C9674B4C-1459-1CA5-451B-095260526EA2}"/>
              </a:ext>
            </a:extLst>
          </p:cNvPr>
          <p:cNvSpPr>
            <a:spLocks noChangeAspect="1"/>
          </p:cNvSpPr>
          <p:nvPr/>
        </p:nvSpPr>
        <p:spPr>
          <a:xfrm rot="20309757">
            <a:off x="7447217" y="3643391"/>
            <a:ext cx="1440001" cy="2230135"/>
          </a:xfrm>
          <a:prstGeom prst="triangle">
            <a:avLst/>
          </a:prstGeom>
          <a:solidFill>
            <a:srgbClr val="FF7737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70" name="Gruppieren 469">
            <a:extLst>
              <a:ext uri="{FF2B5EF4-FFF2-40B4-BE49-F238E27FC236}">
                <a16:creationId xmlns:a16="http://schemas.microsoft.com/office/drawing/2014/main" id="{FC86BB2B-65E9-F640-BB9F-7D96D9F26107}"/>
              </a:ext>
            </a:extLst>
          </p:cNvPr>
          <p:cNvGrpSpPr/>
          <p:nvPr/>
        </p:nvGrpSpPr>
        <p:grpSpPr>
          <a:xfrm>
            <a:off x="5453522" y="1349768"/>
            <a:ext cx="4522477" cy="4551445"/>
            <a:chOff x="4142399" y="1349768"/>
            <a:chExt cx="4522477" cy="4551445"/>
          </a:xfrm>
        </p:grpSpPr>
        <p:sp>
          <p:nvSpPr>
            <p:cNvPr id="471" name="Oval 4">
              <a:extLst>
                <a:ext uri="{FF2B5EF4-FFF2-40B4-BE49-F238E27FC236}">
                  <a16:creationId xmlns:a16="http://schemas.microsoft.com/office/drawing/2014/main" id="{5328E1B4-8F34-D320-4E54-93160151D13F}"/>
                </a:ext>
              </a:extLst>
            </p:cNvPr>
            <p:cNvSpPr/>
            <p:nvPr/>
          </p:nvSpPr>
          <p:spPr>
            <a:xfrm>
              <a:off x="5680799" y="2917735"/>
              <a:ext cx="1440000" cy="1440000"/>
            </a:xfrm>
            <a:prstGeom prst="ellipse">
              <a:avLst/>
            </a:prstGeom>
            <a:solidFill>
              <a:srgbClr val="FF292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2" name="Dreieck 5">
              <a:extLst>
                <a:ext uri="{FF2B5EF4-FFF2-40B4-BE49-F238E27FC236}">
                  <a16:creationId xmlns:a16="http://schemas.microsoft.com/office/drawing/2014/main" id="{2F7BA815-5573-9FEF-694B-DF37212CC4DE}"/>
                </a:ext>
              </a:extLst>
            </p:cNvPr>
            <p:cNvSpPr>
              <a:spLocks noChangeAspect="1"/>
            </p:cNvSpPr>
            <p:nvPr/>
          </p:nvSpPr>
          <p:spPr>
            <a:xfrm rot="3507881">
              <a:off x="4710023" y="3144224"/>
              <a:ext cx="1440001" cy="2230135"/>
            </a:xfrm>
            <a:prstGeom prst="triangle">
              <a:avLst/>
            </a:prstGeom>
            <a:solidFill>
              <a:srgbClr val="8EAB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73" name="Dreieck 6">
              <a:extLst>
                <a:ext uri="{FF2B5EF4-FFF2-40B4-BE49-F238E27FC236}">
                  <a16:creationId xmlns:a16="http://schemas.microsoft.com/office/drawing/2014/main" id="{DA189951-7BBD-2D42-6963-337A3B053B10}"/>
                </a:ext>
              </a:extLst>
            </p:cNvPr>
            <p:cNvSpPr>
              <a:spLocks noChangeAspect="1"/>
            </p:cNvSpPr>
            <p:nvPr/>
          </p:nvSpPr>
          <p:spPr>
            <a:xfrm rot="1151248">
              <a:off x="5342010" y="3671078"/>
              <a:ext cx="1440001" cy="2230135"/>
            </a:xfrm>
            <a:prstGeom prst="triangle">
              <a:avLst/>
            </a:prstGeom>
            <a:solidFill>
              <a:srgbClr val="8EAB9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4" name="Dreieck 7">
              <a:extLst>
                <a:ext uri="{FF2B5EF4-FFF2-40B4-BE49-F238E27FC236}">
                  <a16:creationId xmlns:a16="http://schemas.microsoft.com/office/drawing/2014/main" id="{1E9556C2-187B-5DFB-1980-C6B93D0DF578}"/>
                </a:ext>
              </a:extLst>
            </p:cNvPr>
            <p:cNvSpPr>
              <a:spLocks noChangeAspect="1"/>
            </p:cNvSpPr>
            <p:nvPr/>
          </p:nvSpPr>
          <p:spPr>
            <a:xfrm rot="5918512">
              <a:off x="4537466" y="2367442"/>
              <a:ext cx="1440001" cy="2230135"/>
            </a:xfrm>
            <a:prstGeom prst="triangle">
              <a:avLst/>
            </a:prstGeom>
            <a:solidFill>
              <a:srgbClr val="8EAB9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5" name="Dreieck 8">
              <a:extLst>
                <a:ext uri="{FF2B5EF4-FFF2-40B4-BE49-F238E27FC236}">
                  <a16:creationId xmlns:a16="http://schemas.microsoft.com/office/drawing/2014/main" id="{2BD733C4-CB7E-0519-0C35-03B3F596C4F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80487" y="1349768"/>
              <a:ext cx="1440001" cy="2230135"/>
            </a:xfrm>
            <a:prstGeom prst="triangle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6" name="Dreieck 9">
              <a:extLst>
                <a:ext uri="{FF2B5EF4-FFF2-40B4-BE49-F238E27FC236}">
                  <a16:creationId xmlns:a16="http://schemas.microsoft.com/office/drawing/2014/main" id="{1F5A30D8-8CDA-251A-2AA0-D60B3D1967E4}"/>
                </a:ext>
              </a:extLst>
            </p:cNvPr>
            <p:cNvSpPr>
              <a:spLocks noChangeAspect="1"/>
            </p:cNvSpPr>
            <p:nvPr/>
          </p:nvSpPr>
          <p:spPr>
            <a:xfrm rot="8312155">
              <a:off x="4937182" y="1644183"/>
              <a:ext cx="1440001" cy="2230135"/>
            </a:xfrm>
            <a:prstGeom prst="triangle">
              <a:avLst/>
            </a:prstGeom>
            <a:solidFill>
              <a:srgbClr val="8EAB99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7" name="Dreieck 10">
              <a:extLst>
                <a:ext uri="{FF2B5EF4-FFF2-40B4-BE49-F238E27FC236}">
                  <a16:creationId xmlns:a16="http://schemas.microsoft.com/office/drawing/2014/main" id="{F703D2FA-E0FD-2546-3C85-29D9352808CA}"/>
                </a:ext>
              </a:extLst>
            </p:cNvPr>
            <p:cNvSpPr>
              <a:spLocks noChangeAspect="1"/>
            </p:cNvSpPr>
            <p:nvPr/>
          </p:nvSpPr>
          <p:spPr>
            <a:xfrm rot="13210631">
              <a:off x="6424411" y="1620758"/>
              <a:ext cx="1440001" cy="2230135"/>
            </a:xfrm>
            <a:prstGeom prst="triangle">
              <a:avLst/>
            </a:prstGeom>
            <a:solidFill>
              <a:srgbClr val="FF7737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8" name="Dreieck 11">
              <a:extLst>
                <a:ext uri="{FF2B5EF4-FFF2-40B4-BE49-F238E27FC236}">
                  <a16:creationId xmlns:a16="http://schemas.microsoft.com/office/drawing/2014/main" id="{106D4729-6571-BE0F-3B65-318A02E272E5}"/>
                </a:ext>
              </a:extLst>
            </p:cNvPr>
            <p:cNvSpPr>
              <a:spLocks noChangeAspect="1"/>
            </p:cNvSpPr>
            <p:nvPr/>
          </p:nvSpPr>
          <p:spPr>
            <a:xfrm rot="17899126">
              <a:off x="6747187" y="3096255"/>
              <a:ext cx="1440001" cy="2230135"/>
            </a:xfrm>
            <a:prstGeom prst="triangle">
              <a:avLst/>
            </a:prstGeom>
            <a:solidFill>
              <a:srgbClr val="FF7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9" name="Dreieck 12">
              <a:extLst>
                <a:ext uri="{FF2B5EF4-FFF2-40B4-BE49-F238E27FC236}">
                  <a16:creationId xmlns:a16="http://schemas.microsoft.com/office/drawing/2014/main" id="{31105BD6-26FD-280B-3559-5C0562AA6A89}"/>
                </a:ext>
              </a:extLst>
            </p:cNvPr>
            <p:cNvSpPr>
              <a:spLocks noChangeAspect="1"/>
            </p:cNvSpPr>
            <p:nvPr/>
          </p:nvSpPr>
          <p:spPr>
            <a:xfrm rot="15542493">
              <a:off x="6829808" y="2315227"/>
              <a:ext cx="1440001" cy="2230135"/>
            </a:xfrm>
            <a:prstGeom prst="triangle">
              <a:avLst/>
            </a:prstGeom>
            <a:solidFill>
              <a:srgbClr val="FF7737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0" name="Dreieck 13">
              <a:extLst>
                <a:ext uri="{FF2B5EF4-FFF2-40B4-BE49-F238E27FC236}">
                  <a16:creationId xmlns:a16="http://schemas.microsoft.com/office/drawing/2014/main" id="{C9674B4C-1459-1CA5-451B-095260526EA2}"/>
                </a:ext>
              </a:extLst>
            </p:cNvPr>
            <p:cNvSpPr>
              <a:spLocks noChangeAspect="1"/>
            </p:cNvSpPr>
            <p:nvPr/>
          </p:nvSpPr>
          <p:spPr>
            <a:xfrm rot="20309757">
              <a:off x="6136093" y="3642448"/>
              <a:ext cx="1440001" cy="2230135"/>
            </a:xfrm>
            <a:prstGeom prst="triangle">
              <a:avLst/>
            </a:prstGeom>
            <a:solidFill>
              <a:srgbClr val="8EAB99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1" name="Oval 14">
              <a:extLst>
                <a:ext uri="{FF2B5EF4-FFF2-40B4-BE49-F238E27FC236}">
                  <a16:creationId xmlns:a16="http://schemas.microsoft.com/office/drawing/2014/main" id="{13C7E0E8-9948-E981-B9D4-3C67A1553225}"/>
                </a:ext>
              </a:extLst>
            </p:cNvPr>
            <p:cNvSpPr/>
            <p:nvPr/>
          </p:nvSpPr>
          <p:spPr>
            <a:xfrm>
              <a:off x="5529752" y="2782525"/>
              <a:ext cx="1651819" cy="162232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82" name="Gruppieren 481"/>
          <p:cNvGrpSpPr/>
          <p:nvPr/>
        </p:nvGrpSpPr>
        <p:grpSpPr>
          <a:xfrm>
            <a:off x="10055322" y="4960049"/>
            <a:ext cx="1405880" cy="598174"/>
            <a:chOff x="4437625" y="875728"/>
            <a:chExt cx="1924142" cy="818684"/>
          </a:xfrm>
        </p:grpSpPr>
        <p:grpSp>
          <p:nvGrpSpPr>
            <p:cNvPr id="483" name="Gruppieren 482"/>
            <p:cNvGrpSpPr/>
            <p:nvPr/>
          </p:nvGrpSpPr>
          <p:grpSpPr>
            <a:xfrm>
              <a:off x="5956877" y="875728"/>
              <a:ext cx="404890" cy="575476"/>
              <a:chOff x="5199353" y="319437"/>
              <a:chExt cx="970941" cy="1380012"/>
            </a:xfrm>
          </p:grpSpPr>
          <p:sp>
            <p:nvSpPr>
              <p:cNvPr id="496" name="Ellipse 495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7" name="Freihandform 496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84" name="Gruppieren 483"/>
            <p:cNvGrpSpPr/>
            <p:nvPr/>
          </p:nvGrpSpPr>
          <p:grpSpPr>
            <a:xfrm>
              <a:off x="4437625" y="883706"/>
              <a:ext cx="404890" cy="575476"/>
              <a:chOff x="5199353" y="319437"/>
              <a:chExt cx="970941" cy="1380012"/>
            </a:xfrm>
          </p:grpSpPr>
          <p:sp>
            <p:nvSpPr>
              <p:cNvPr id="494" name="Ellipse 493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5" name="Freihandform 494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85" name="Gruppieren 484"/>
            <p:cNvGrpSpPr/>
            <p:nvPr/>
          </p:nvGrpSpPr>
          <p:grpSpPr>
            <a:xfrm>
              <a:off x="4789253" y="928511"/>
              <a:ext cx="466895" cy="663604"/>
              <a:chOff x="5199353" y="319437"/>
              <a:chExt cx="970941" cy="1380012"/>
            </a:xfrm>
          </p:grpSpPr>
          <p:sp>
            <p:nvSpPr>
              <p:cNvPr id="492" name="Ellipse 491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3" name="Freihandform 492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86" name="Gruppieren 485"/>
            <p:cNvGrpSpPr/>
            <p:nvPr/>
          </p:nvGrpSpPr>
          <p:grpSpPr>
            <a:xfrm>
              <a:off x="5592005" y="928511"/>
              <a:ext cx="466895" cy="663604"/>
              <a:chOff x="5199353" y="319437"/>
              <a:chExt cx="970941" cy="1380012"/>
            </a:xfrm>
          </p:grpSpPr>
          <p:sp>
            <p:nvSpPr>
              <p:cNvPr id="490" name="Ellipse 489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1" name="Freihandform 490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87" name="Gruppieren 486"/>
            <p:cNvGrpSpPr/>
            <p:nvPr/>
          </p:nvGrpSpPr>
          <p:grpSpPr>
            <a:xfrm>
              <a:off x="5199353" y="997617"/>
              <a:ext cx="490247" cy="696795"/>
              <a:chOff x="5199353" y="319437"/>
              <a:chExt cx="970941" cy="1380012"/>
            </a:xfrm>
          </p:grpSpPr>
          <p:sp>
            <p:nvSpPr>
              <p:cNvPr id="488" name="Ellipse 487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89" name="Freihandform 488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498" name="Gruppieren 497"/>
          <p:cNvGrpSpPr/>
          <p:nvPr/>
        </p:nvGrpSpPr>
        <p:grpSpPr>
          <a:xfrm>
            <a:off x="7248323" y="171667"/>
            <a:ext cx="916823" cy="824912"/>
            <a:chOff x="6584644" y="2552239"/>
            <a:chExt cx="916823" cy="824912"/>
          </a:xfrm>
        </p:grpSpPr>
        <p:sp>
          <p:nvSpPr>
            <p:cNvPr id="499" name="Abgerundetes Rechteck 498">
              <a:extLst>
                <a:ext uri="{FF2B5EF4-FFF2-40B4-BE49-F238E27FC236}">
                  <a16:creationId xmlns:a16="http://schemas.microsoft.com/office/drawing/2014/main" id="{DCFDF812-3FE8-49D6-7224-A91E7C008AD2}"/>
                </a:ext>
              </a:extLst>
            </p:cNvPr>
            <p:cNvSpPr/>
            <p:nvPr/>
          </p:nvSpPr>
          <p:spPr>
            <a:xfrm>
              <a:off x="6660857" y="2734021"/>
              <a:ext cx="762126" cy="558754"/>
            </a:xfrm>
            <a:prstGeom prst="roundRect">
              <a:avLst>
                <a:gd name="adj" fmla="val 50000"/>
              </a:avLst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0" name="Rechteck 499">
              <a:extLst>
                <a:ext uri="{FF2B5EF4-FFF2-40B4-BE49-F238E27FC236}">
                  <a16:creationId xmlns:a16="http://schemas.microsoft.com/office/drawing/2014/main" id="{A67EEE7D-B23B-AC65-E56E-12D58F81276B}"/>
                </a:ext>
              </a:extLst>
            </p:cNvPr>
            <p:cNvSpPr/>
            <p:nvPr/>
          </p:nvSpPr>
          <p:spPr>
            <a:xfrm>
              <a:off x="6584644" y="2944870"/>
              <a:ext cx="152425" cy="137053"/>
            </a:xfrm>
            <a:prstGeom prst="rect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1" name="Dreieck 139">
              <a:extLst>
                <a:ext uri="{FF2B5EF4-FFF2-40B4-BE49-F238E27FC236}">
                  <a16:creationId xmlns:a16="http://schemas.microsoft.com/office/drawing/2014/main" id="{AD1B606B-C410-CE73-F3CE-F5EC722DE9DF}"/>
                </a:ext>
              </a:extLst>
            </p:cNvPr>
            <p:cNvSpPr/>
            <p:nvPr/>
          </p:nvSpPr>
          <p:spPr>
            <a:xfrm rot="20601299">
              <a:off x="6742983" y="2639933"/>
              <a:ext cx="172210" cy="253021"/>
            </a:xfrm>
            <a:prstGeom prst="triangle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2" name="Rechteck 501">
              <a:extLst>
                <a:ext uri="{FF2B5EF4-FFF2-40B4-BE49-F238E27FC236}">
                  <a16:creationId xmlns:a16="http://schemas.microsoft.com/office/drawing/2014/main" id="{E64EFB8C-BF31-E44F-D0D5-7191984CD316}"/>
                </a:ext>
              </a:extLst>
            </p:cNvPr>
            <p:cNvSpPr/>
            <p:nvPr/>
          </p:nvSpPr>
          <p:spPr>
            <a:xfrm>
              <a:off x="6833604" y="3197049"/>
              <a:ext cx="108945" cy="180102"/>
            </a:xfrm>
            <a:prstGeom prst="rect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3" name="Rechteck 502">
              <a:extLst>
                <a:ext uri="{FF2B5EF4-FFF2-40B4-BE49-F238E27FC236}">
                  <a16:creationId xmlns:a16="http://schemas.microsoft.com/office/drawing/2014/main" id="{72D21934-5C80-8833-F130-57BDBA4DF5AD}"/>
                </a:ext>
              </a:extLst>
            </p:cNvPr>
            <p:cNvSpPr/>
            <p:nvPr/>
          </p:nvSpPr>
          <p:spPr>
            <a:xfrm>
              <a:off x="7153104" y="3197049"/>
              <a:ext cx="108945" cy="180102"/>
            </a:xfrm>
            <a:prstGeom prst="rect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4" name="Bogen 503">
              <a:extLst>
                <a:ext uri="{FF2B5EF4-FFF2-40B4-BE49-F238E27FC236}">
                  <a16:creationId xmlns:a16="http://schemas.microsoft.com/office/drawing/2014/main" id="{6B4EA2B6-66C8-A096-B7F8-35AE47396600}"/>
                </a:ext>
              </a:extLst>
            </p:cNvPr>
            <p:cNvSpPr/>
            <p:nvPr/>
          </p:nvSpPr>
          <p:spPr>
            <a:xfrm flipV="1">
              <a:off x="7266614" y="2821686"/>
              <a:ext cx="234853" cy="200069"/>
            </a:xfrm>
            <a:prstGeom prst="arc">
              <a:avLst/>
            </a:prstGeom>
            <a:ln w="38100">
              <a:solidFill>
                <a:srgbClr val="355D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05" name="Gerade Verbindung 143">
              <a:extLst>
                <a:ext uri="{FF2B5EF4-FFF2-40B4-BE49-F238E27FC236}">
                  <a16:creationId xmlns:a16="http://schemas.microsoft.com/office/drawing/2014/main" id="{DBEEFF7E-96D9-4477-ADAE-5E0A2F07178D}"/>
                </a:ext>
              </a:extLst>
            </p:cNvPr>
            <p:cNvCxnSpPr/>
            <p:nvPr/>
          </p:nvCxnSpPr>
          <p:spPr>
            <a:xfrm>
              <a:off x="6942549" y="2889957"/>
              <a:ext cx="20213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6" name="Oval 144">
              <a:extLst>
                <a:ext uri="{FF2B5EF4-FFF2-40B4-BE49-F238E27FC236}">
                  <a16:creationId xmlns:a16="http://schemas.microsoft.com/office/drawing/2014/main" id="{C59FAD06-1F38-4424-35FD-292DFEA64C88}"/>
                </a:ext>
              </a:extLst>
            </p:cNvPr>
            <p:cNvSpPr/>
            <p:nvPr/>
          </p:nvSpPr>
          <p:spPr>
            <a:xfrm>
              <a:off x="6974356" y="2647859"/>
              <a:ext cx="174091" cy="164131"/>
            </a:xfrm>
            <a:prstGeom prst="ellipse">
              <a:avLst/>
            </a:prstGeom>
            <a:solidFill>
              <a:srgbClr val="355D6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7" name="Oval 145">
              <a:extLst>
                <a:ext uri="{FF2B5EF4-FFF2-40B4-BE49-F238E27FC236}">
                  <a16:creationId xmlns:a16="http://schemas.microsoft.com/office/drawing/2014/main" id="{802E78FA-1E0A-3D30-C2F2-A70ECABD7239}"/>
                </a:ext>
              </a:extLst>
            </p:cNvPr>
            <p:cNvSpPr/>
            <p:nvPr/>
          </p:nvSpPr>
          <p:spPr>
            <a:xfrm>
              <a:off x="7036396" y="2552239"/>
              <a:ext cx="174091" cy="164131"/>
            </a:xfrm>
            <a:prstGeom prst="ellipse">
              <a:avLst/>
            </a:prstGeom>
            <a:solidFill>
              <a:srgbClr val="355D6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08" name="Gruppieren 507"/>
          <p:cNvGrpSpPr/>
          <p:nvPr/>
        </p:nvGrpSpPr>
        <p:grpSpPr>
          <a:xfrm>
            <a:off x="3996202" y="4796637"/>
            <a:ext cx="1289866" cy="944548"/>
            <a:chOff x="2522631" y="790165"/>
            <a:chExt cx="1521184" cy="1113938"/>
          </a:xfrm>
        </p:grpSpPr>
        <p:sp>
          <p:nvSpPr>
            <p:cNvPr id="509" name="Freihandform 508"/>
            <p:cNvSpPr/>
            <p:nvPr/>
          </p:nvSpPr>
          <p:spPr>
            <a:xfrm>
              <a:off x="2522631" y="895167"/>
              <a:ext cx="839773" cy="1008936"/>
            </a:xfrm>
            <a:custGeom>
              <a:avLst/>
              <a:gdLst>
                <a:gd name="connsiteX0" fmla="*/ 563671 w 1741118"/>
                <a:gd name="connsiteY0" fmla="*/ 2091847 h 2091847"/>
                <a:gd name="connsiteX1" fmla="*/ 1039660 w 1741118"/>
                <a:gd name="connsiteY1" fmla="*/ 2091847 h 2091847"/>
                <a:gd name="connsiteX2" fmla="*/ 1039660 w 1741118"/>
                <a:gd name="connsiteY2" fmla="*/ 1503123 h 2091847"/>
                <a:gd name="connsiteX3" fmla="*/ 1741118 w 1741118"/>
                <a:gd name="connsiteY3" fmla="*/ 1503123 h 2091847"/>
                <a:gd name="connsiteX4" fmla="*/ 1114817 w 1741118"/>
                <a:gd name="connsiteY4" fmla="*/ 876822 h 2091847"/>
                <a:gd name="connsiteX5" fmla="*/ 1490597 w 1741118"/>
                <a:gd name="connsiteY5" fmla="*/ 876822 h 2091847"/>
                <a:gd name="connsiteX6" fmla="*/ 1077238 w 1741118"/>
                <a:gd name="connsiteY6" fmla="*/ 463463 h 2091847"/>
                <a:gd name="connsiteX7" fmla="*/ 1315233 w 1741118"/>
                <a:gd name="connsiteY7" fmla="*/ 463463 h 2091847"/>
                <a:gd name="connsiteX8" fmla="*/ 851770 w 1741118"/>
                <a:gd name="connsiteY8" fmla="*/ 0 h 2091847"/>
                <a:gd name="connsiteX9" fmla="*/ 363255 w 1741118"/>
                <a:gd name="connsiteY9" fmla="*/ 488515 h 2091847"/>
                <a:gd name="connsiteX10" fmla="*/ 626301 w 1741118"/>
                <a:gd name="connsiteY10" fmla="*/ 488515 h 2091847"/>
                <a:gd name="connsiteX11" fmla="*/ 250521 w 1741118"/>
                <a:gd name="connsiteY11" fmla="*/ 864295 h 2091847"/>
                <a:gd name="connsiteX12" fmla="*/ 588723 w 1741118"/>
                <a:gd name="connsiteY12" fmla="*/ 864295 h 2091847"/>
                <a:gd name="connsiteX13" fmla="*/ 0 w 1741118"/>
                <a:gd name="connsiteY13" fmla="*/ 1453018 h 2091847"/>
                <a:gd name="connsiteX14" fmla="*/ 601249 w 1741118"/>
                <a:gd name="connsiteY14" fmla="*/ 1453018 h 2091847"/>
                <a:gd name="connsiteX15" fmla="*/ 563671 w 1741118"/>
                <a:gd name="connsiteY15" fmla="*/ 2091847 h 2091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41118" h="2091847">
                  <a:moveTo>
                    <a:pt x="563671" y="2091847"/>
                  </a:moveTo>
                  <a:lnTo>
                    <a:pt x="1039660" y="2091847"/>
                  </a:lnTo>
                  <a:lnTo>
                    <a:pt x="1039660" y="1503123"/>
                  </a:lnTo>
                  <a:lnTo>
                    <a:pt x="1741118" y="1503123"/>
                  </a:lnTo>
                  <a:lnTo>
                    <a:pt x="1114817" y="876822"/>
                  </a:lnTo>
                  <a:lnTo>
                    <a:pt x="1490597" y="876822"/>
                  </a:lnTo>
                  <a:lnTo>
                    <a:pt x="1077238" y="463463"/>
                  </a:lnTo>
                  <a:lnTo>
                    <a:pt x="1315233" y="463463"/>
                  </a:lnTo>
                  <a:lnTo>
                    <a:pt x="851770" y="0"/>
                  </a:lnTo>
                  <a:lnTo>
                    <a:pt x="363255" y="488515"/>
                  </a:lnTo>
                  <a:lnTo>
                    <a:pt x="626301" y="488515"/>
                  </a:lnTo>
                  <a:lnTo>
                    <a:pt x="250521" y="864295"/>
                  </a:lnTo>
                  <a:lnTo>
                    <a:pt x="588723" y="864295"/>
                  </a:lnTo>
                  <a:lnTo>
                    <a:pt x="0" y="1453018"/>
                  </a:lnTo>
                  <a:lnTo>
                    <a:pt x="601249" y="1453018"/>
                  </a:lnTo>
                  <a:lnTo>
                    <a:pt x="563671" y="2091847"/>
                  </a:lnTo>
                  <a:close/>
                </a:path>
              </a:pathLst>
            </a:custGeom>
            <a:solidFill>
              <a:srgbClr val="8EAB99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0" name="Ellipse 509"/>
            <p:cNvSpPr/>
            <p:nvPr/>
          </p:nvSpPr>
          <p:spPr>
            <a:xfrm>
              <a:off x="3378554" y="790165"/>
              <a:ext cx="665261" cy="846383"/>
            </a:xfrm>
            <a:prstGeom prst="ellipse">
              <a:avLst/>
            </a:prstGeom>
            <a:solidFill>
              <a:srgbClr val="8EAB99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1" name="Rechteck 510"/>
            <p:cNvSpPr/>
            <p:nvPr/>
          </p:nvSpPr>
          <p:spPr>
            <a:xfrm>
              <a:off x="3632490" y="1569873"/>
              <a:ext cx="147917" cy="326477"/>
            </a:xfrm>
            <a:prstGeom prst="rect">
              <a:avLst/>
            </a:prstGeom>
            <a:solidFill>
              <a:srgbClr val="8EAB99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21" name="Textfeld 820">
            <a:extLst>
              <a:ext uri="{FF2B5EF4-FFF2-40B4-BE49-F238E27FC236}">
                <a16:creationId xmlns:a16="http://schemas.microsoft.com/office/drawing/2014/main" id="{6186C177-D05F-C615-259F-A72267E29789}"/>
              </a:ext>
            </a:extLst>
          </p:cNvPr>
          <p:cNvSpPr txBox="1"/>
          <p:nvPr/>
        </p:nvSpPr>
        <p:spPr>
          <a:xfrm>
            <a:off x="6754188" y="987887"/>
            <a:ext cx="2104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latin typeface="Fira Sans" panose="020B0503050000020004" pitchFamily="34" charset="0"/>
              </a:rPr>
              <a:t>economic</a:t>
            </a:r>
            <a:r>
              <a:rPr lang="de-DE" dirty="0">
                <a:latin typeface="Fira Sans" panose="020B0503050000020004" pitchFamily="34" charset="0"/>
              </a:rPr>
              <a:t> </a:t>
            </a:r>
            <a:r>
              <a:rPr lang="de-DE" dirty="0" err="1">
                <a:latin typeface="Fira Sans" panose="020B0503050000020004" pitchFamily="34" charset="0"/>
              </a:rPr>
              <a:t>focus</a:t>
            </a:r>
            <a:endParaRPr lang="de-DE" dirty="0">
              <a:latin typeface="Fira Sans" panose="020B0503050000020004" pitchFamily="34" charset="0"/>
            </a:endParaRPr>
          </a:p>
        </p:txBody>
      </p:sp>
      <p:sp>
        <p:nvSpPr>
          <p:cNvPr id="822" name="Textfeld 821">
            <a:extLst>
              <a:ext uri="{FF2B5EF4-FFF2-40B4-BE49-F238E27FC236}">
                <a16:creationId xmlns:a16="http://schemas.microsoft.com/office/drawing/2014/main" id="{0F08564D-336E-C8C3-63C9-8EA98E8AB54D}"/>
              </a:ext>
            </a:extLst>
          </p:cNvPr>
          <p:cNvSpPr txBox="1"/>
          <p:nvPr/>
        </p:nvSpPr>
        <p:spPr>
          <a:xfrm rot="17889799">
            <a:off x="9042915" y="4671579"/>
            <a:ext cx="1755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Fira Sans" panose="020B0503050000020004" pitchFamily="34" charset="0"/>
              </a:rPr>
              <a:t>social </a:t>
            </a:r>
            <a:r>
              <a:rPr lang="de-DE" dirty="0" err="1">
                <a:latin typeface="Fira Sans" panose="020B0503050000020004" pitchFamily="34" charset="0"/>
              </a:rPr>
              <a:t>focus</a:t>
            </a:r>
            <a:endParaRPr lang="de-DE" dirty="0">
              <a:latin typeface="Fira Sans" panose="020B0503050000020004" pitchFamily="34" charset="0"/>
            </a:endParaRPr>
          </a:p>
        </p:txBody>
      </p:sp>
      <p:sp>
        <p:nvSpPr>
          <p:cNvPr id="823" name="Textfeld 822">
            <a:extLst>
              <a:ext uri="{FF2B5EF4-FFF2-40B4-BE49-F238E27FC236}">
                <a16:creationId xmlns:a16="http://schemas.microsoft.com/office/drawing/2014/main" id="{172F8103-8D6E-5A35-15CA-FB1BAD23A097}"/>
              </a:ext>
            </a:extLst>
          </p:cNvPr>
          <p:cNvSpPr txBox="1"/>
          <p:nvPr/>
        </p:nvSpPr>
        <p:spPr>
          <a:xfrm rot="3495420">
            <a:off x="4600924" y="4722558"/>
            <a:ext cx="2060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latin typeface="Fira Sans" panose="020B0503050000020004" pitchFamily="34" charset="0"/>
              </a:rPr>
              <a:t>ecological</a:t>
            </a:r>
            <a:r>
              <a:rPr lang="de-DE" dirty="0">
                <a:latin typeface="Fira Sans" panose="020B0503050000020004" pitchFamily="34" charset="0"/>
              </a:rPr>
              <a:t> </a:t>
            </a:r>
            <a:r>
              <a:rPr lang="de-DE" dirty="0" err="1">
                <a:latin typeface="Fira Sans" panose="020B0503050000020004" pitchFamily="34" charset="0"/>
              </a:rPr>
              <a:t>focus</a:t>
            </a:r>
            <a:endParaRPr lang="de-DE" dirty="0">
              <a:latin typeface="Fira Sans" panose="020B0503050000020004" pitchFamily="34" charset="0"/>
            </a:endParaRPr>
          </a:p>
        </p:txBody>
      </p:sp>
      <p:grpSp>
        <p:nvGrpSpPr>
          <p:cNvPr id="825" name="Gruppieren 824"/>
          <p:cNvGrpSpPr/>
          <p:nvPr/>
        </p:nvGrpSpPr>
        <p:grpSpPr>
          <a:xfrm>
            <a:off x="5694299" y="1579436"/>
            <a:ext cx="4045656" cy="4021412"/>
            <a:chOff x="6247677" y="1579436"/>
            <a:chExt cx="4045656" cy="4021412"/>
          </a:xfrm>
        </p:grpSpPr>
        <p:sp>
          <p:nvSpPr>
            <p:cNvPr id="826" name="Oval 56">
              <a:extLst>
                <a:ext uri="{FF2B5EF4-FFF2-40B4-BE49-F238E27FC236}">
                  <a16:creationId xmlns:a16="http://schemas.microsoft.com/office/drawing/2014/main" id="{932C72EC-8F9C-2674-A44C-67D235984B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58252" y="1579436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827" name="Oval 57">
              <a:extLst>
                <a:ext uri="{FF2B5EF4-FFF2-40B4-BE49-F238E27FC236}">
                  <a16:creationId xmlns:a16="http://schemas.microsoft.com/office/drawing/2014/main" id="{E64EC78D-CA4F-8329-E5C0-CCEAA148E3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60358" y="4201015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28" name="Oval 58">
              <a:extLst>
                <a:ext uri="{FF2B5EF4-FFF2-40B4-BE49-F238E27FC236}">
                  <a16:creationId xmlns:a16="http://schemas.microsoft.com/office/drawing/2014/main" id="{FCA0DC7D-00E6-F9CA-6E73-6E1D531FB4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63307" y="3341035"/>
              <a:ext cx="540000" cy="540000"/>
            </a:xfrm>
            <a:prstGeom prst="ellipse">
              <a:avLst/>
            </a:prstGeom>
            <a:solidFill>
              <a:srgbClr val="355D6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829" name="Oval 59">
              <a:extLst>
                <a:ext uri="{FF2B5EF4-FFF2-40B4-BE49-F238E27FC236}">
                  <a16:creationId xmlns:a16="http://schemas.microsoft.com/office/drawing/2014/main" id="{77A4008B-733D-DBAE-4DA7-ED52129CDA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53333" y="4087919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830" name="Oval 60">
              <a:extLst>
                <a:ext uri="{FF2B5EF4-FFF2-40B4-BE49-F238E27FC236}">
                  <a16:creationId xmlns:a16="http://schemas.microsoft.com/office/drawing/2014/main" id="{4EAECD0C-8F7E-3DD4-8BB7-607F3CF89F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06486" y="4078955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31" name="Oval 61">
              <a:extLst>
                <a:ext uri="{FF2B5EF4-FFF2-40B4-BE49-F238E27FC236}">
                  <a16:creationId xmlns:a16="http://schemas.microsoft.com/office/drawing/2014/main" id="{23D6ED62-3B51-F36F-D00B-794BB96155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30015" y="5060848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32" name="Oval 62">
              <a:extLst>
                <a:ext uri="{FF2B5EF4-FFF2-40B4-BE49-F238E27FC236}">
                  <a16:creationId xmlns:a16="http://schemas.microsoft.com/office/drawing/2014/main" id="{3A5EE496-94F0-5727-A099-CFDBFA6A4D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96438" y="2064516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33" name="Oval 63">
              <a:extLst>
                <a:ext uri="{FF2B5EF4-FFF2-40B4-BE49-F238E27FC236}">
                  <a16:creationId xmlns:a16="http://schemas.microsoft.com/office/drawing/2014/main" id="{7109FF54-D78F-3B0E-BBB3-1CAA2B8852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47677" y="3177530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34" name="Oval 64">
              <a:extLst>
                <a:ext uri="{FF2B5EF4-FFF2-40B4-BE49-F238E27FC236}">
                  <a16:creationId xmlns:a16="http://schemas.microsoft.com/office/drawing/2014/main" id="{E120BB29-7ABE-4284-0A00-10C659F190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39905" y="4999751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35" name="Oval 65">
              <a:extLst>
                <a:ext uri="{FF2B5EF4-FFF2-40B4-BE49-F238E27FC236}">
                  <a16:creationId xmlns:a16="http://schemas.microsoft.com/office/drawing/2014/main" id="{95AFDC1A-6592-9B36-0D2A-7DAC5C2C77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68423" y="2045444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836" name="Oval 66">
              <a:extLst>
                <a:ext uri="{FF2B5EF4-FFF2-40B4-BE49-F238E27FC236}">
                  <a16:creationId xmlns:a16="http://schemas.microsoft.com/office/drawing/2014/main" id="{2AAD53AC-5DB5-A3B3-60A9-5E2B7FF3F6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69442" y="3071035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3420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Oval 4">
            <a:extLst>
              <a:ext uri="{FF2B5EF4-FFF2-40B4-BE49-F238E27FC236}">
                <a16:creationId xmlns:a16="http://schemas.microsoft.com/office/drawing/2014/main" id="{5328E1B4-8F34-D320-4E54-93160151D13F}"/>
              </a:ext>
            </a:extLst>
          </p:cNvPr>
          <p:cNvSpPr/>
          <p:nvPr/>
        </p:nvSpPr>
        <p:spPr>
          <a:xfrm>
            <a:off x="6991922" y="2917735"/>
            <a:ext cx="1440000" cy="1440000"/>
          </a:xfrm>
          <a:prstGeom prst="ellipse">
            <a:avLst/>
          </a:prstGeom>
          <a:solidFill>
            <a:srgbClr val="FF29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2" name="Dreieck 5">
            <a:extLst>
              <a:ext uri="{FF2B5EF4-FFF2-40B4-BE49-F238E27FC236}">
                <a16:creationId xmlns:a16="http://schemas.microsoft.com/office/drawing/2014/main" id="{2F7BA815-5573-9FEF-694B-DF37212CC4DE}"/>
              </a:ext>
            </a:extLst>
          </p:cNvPr>
          <p:cNvSpPr>
            <a:spLocks noChangeAspect="1"/>
          </p:cNvSpPr>
          <p:nvPr/>
        </p:nvSpPr>
        <p:spPr>
          <a:xfrm rot="3507881">
            <a:off x="6021146" y="3144224"/>
            <a:ext cx="1440001" cy="2230135"/>
          </a:xfrm>
          <a:prstGeom prst="triangle">
            <a:avLst/>
          </a:prstGeom>
          <a:solidFill>
            <a:srgbClr val="8EA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75" name="Dreieck 8">
            <a:extLst>
              <a:ext uri="{FF2B5EF4-FFF2-40B4-BE49-F238E27FC236}">
                <a16:creationId xmlns:a16="http://schemas.microsoft.com/office/drawing/2014/main" id="{2BD733C4-CB7E-0519-0C35-03B3F596C4F2}"/>
              </a:ext>
            </a:extLst>
          </p:cNvPr>
          <p:cNvSpPr>
            <a:spLocks noChangeAspect="1"/>
          </p:cNvSpPr>
          <p:nvPr/>
        </p:nvSpPr>
        <p:spPr>
          <a:xfrm rot="10800000">
            <a:off x="6991610" y="1349768"/>
            <a:ext cx="1440001" cy="2230135"/>
          </a:xfrm>
          <a:prstGeom prst="triangle">
            <a:avLst/>
          </a:prstGeom>
          <a:solidFill>
            <a:srgbClr val="355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8" name="Dreieck 11">
            <a:extLst>
              <a:ext uri="{FF2B5EF4-FFF2-40B4-BE49-F238E27FC236}">
                <a16:creationId xmlns:a16="http://schemas.microsoft.com/office/drawing/2014/main" id="{106D4729-6571-BE0F-3B65-318A02E272E5}"/>
              </a:ext>
            </a:extLst>
          </p:cNvPr>
          <p:cNvSpPr>
            <a:spLocks noChangeAspect="1"/>
          </p:cNvSpPr>
          <p:nvPr/>
        </p:nvSpPr>
        <p:spPr>
          <a:xfrm rot="17899126">
            <a:off x="8058310" y="3096255"/>
            <a:ext cx="1440001" cy="2230135"/>
          </a:xfrm>
          <a:prstGeom prst="triangle">
            <a:avLst/>
          </a:prstGeom>
          <a:solidFill>
            <a:srgbClr val="FF7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1" name="Oval 14">
            <a:extLst>
              <a:ext uri="{FF2B5EF4-FFF2-40B4-BE49-F238E27FC236}">
                <a16:creationId xmlns:a16="http://schemas.microsoft.com/office/drawing/2014/main" id="{13C7E0E8-9948-E981-B9D4-3C67A1553225}"/>
              </a:ext>
            </a:extLst>
          </p:cNvPr>
          <p:cNvSpPr/>
          <p:nvPr/>
        </p:nvSpPr>
        <p:spPr>
          <a:xfrm>
            <a:off x="6840875" y="2782525"/>
            <a:ext cx="1651819" cy="1622323"/>
          </a:xfrm>
          <a:prstGeom prst="ellipse">
            <a:avLst/>
          </a:prstGeom>
          <a:solidFill>
            <a:schemeClr val="bg1">
              <a:lumMod val="8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82" name="Gruppieren 481"/>
          <p:cNvGrpSpPr/>
          <p:nvPr/>
        </p:nvGrpSpPr>
        <p:grpSpPr>
          <a:xfrm>
            <a:off x="10055322" y="4960049"/>
            <a:ext cx="1405880" cy="598174"/>
            <a:chOff x="4437625" y="875728"/>
            <a:chExt cx="1924142" cy="818684"/>
          </a:xfrm>
        </p:grpSpPr>
        <p:grpSp>
          <p:nvGrpSpPr>
            <p:cNvPr id="483" name="Gruppieren 482"/>
            <p:cNvGrpSpPr/>
            <p:nvPr/>
          </p:nvGrpSpPr>
          <p:grpSpPr>
            <a:xfrm>
              <a:off x="5956877" y="875728"/>
              <a:ext cx="404890" cy="575476"/>
              <a:chOff x="5199353" y="319437"/>
              <a:chExt cx="970941" cy="1380012"/>
            </a:xfrm>
          </p:grpSpPr>
          <p:sp>
            <p:nvSpPr>
              <p:cNvPr id="496" name="Ellipse 495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7" name="Freihandform 496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84" name="Gruppieren 483"/>
            <p:cNvGrpSpPr/>
            <p:nvPr/>
          </p:nvGrpSpPr>
          <p:grpSpPr>
            <a:xfrm>
              <a:off x="4437625" y="883706"/>
              <a:ext cx="404890" cy="575476"/>
              <a:chOff x="5199353" y="319437"/>
              <a:chExt cx="970941" cy="1380012"/>
            </a:xfrm>
          </p:grpSpPr>
          <p:sp>
            <p:nvSpPr>
              <p:cNvPr id="494" name="Ellipse 493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5" name="Freihandform 494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85" name="Gruppieren 484"/>
            <p:cNvGrpSpPr/>
            <p:nvPr/>
          </p:nvGrpSpPr>
          <p:grpSpPr>
            <a:xfrm>
              <a:off x="4789253" y="928511"/>
              <a:ext cx="466895" cy="663604"/>
              <a:chOff x="5199353" y="319437"/>
              <a:chExt cx="970941" cy="1380012"/>
            </a:xfrm>
          </p:grpSpPr>
          <p:sp>
            <p:nvSpPr>
              <p:cNvPr id="492" name="Ellipse 491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3" name="Freihandform 492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86" name="Gruppieren 485"/>
            <p:cNvGrpSpPr/>
            <p:nvPr/>
          </p:nvGrpSpPr>
          <p:grpSpPr>
            <a:xfrm>
              <a:off x="5592005" y="928511"/>
              <a:ext cx="466895" cy="663604"/>
              <a:chOff x="5199353" y="319437"/>
              <a:chExt cx="970941" cy="1380012"/>
            </a:xfrm>
          </p:grpSpPr>
          <p:sp>
            <p:nvSpPr>
              <p:cNvPr id="490" name="Ellipse 489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1" name="Freihandform 490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87" name="Gruppieren 486"/>
            <p:cNvGrpSpPr/>
            <p:nvPr/>
          </p:nvGrpSpPr>
          <p:grpSpPr>
            <a:xfrm>
              <a:off x="5199353" y="997617"/>
              <a:ext cx="490247" cy="696795"/>
              <a:chOff x="5199353" y="319437"/>
              <a:chExt cx="970941" cy="1380012"/>
            </a:xfrm>
          </p:grpSpPr>
          <p:sp>
            <p:nvSpPr>
              <p:cNvPr id="488" name="Ellipse 487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89" name="Freihandform 488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498" name="Gruppieren 497"/>
          <p:cNvGrpSpPr/>
          <p:nvPr/>
        </p:nvGrpSpPr>
        <p:grpSpPr>
          <a:xfrm>
            <a:off x="7248323" y="171667"/>
            <a:ext cx="916823" cy="824912"/>
            <a:chOff x="6584644" y="2552239"/>
            <a:chExt cx="916823" cy="824912"/>
          </a:xfrm>
        </p:grpSpPr>
        <p:sp>
          <p:nvSpPr>
            <p:cNvPr id="499" name="Abgerundetes Rechteck 498">
              <a:extLst>
                <a:ext uri="{FF2B5EF4-FFF2-40B4-BE49-F238E27FC236}">
                  <a16:creationId xmlns:a16="http://schemas.microsoft.com/office/drawing/2014/main" id="{DCFDF812-3FE8-49D6-7224-A91E7C008AD2}"/>
                </a:ext>
              </a:extLst>
            </p:cNvPr>
            <p:cNvSpPr/>
            <p:nvPr/>
          </p:nvSpPr>
          <p:spPr>
            <a:xfrm>
              <a:off x="6660857" y="2734021"/>
              <a:ext cx="762126" cy="558754"/>
            </a:xfrm>
            <a:prstGeom prst="roundRect">
              <a:avLst>
                <a:gd name="adj" fmla="val 50000"/>
              </a:avLst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0" name="Rechteck 499">
              <a:extLst>
                <a:ext uri="{FF2B5EF4-FFF2-40B4-BE49-F238E27FC236}">
                  <a16:creationId xmlns:a16="http://schemas.microsoft.com/office/drawing/2014/main" id="{A67EEE7D-B23B-AC65-E56E-12D58F81276B}"/>
                </a:ext>
              </a:extLst>
            </p:cNvPr>
            <p:cNvSpPr/>
            <p:nvPr/>
          </p:nvSpPr>
          <p:spPr>
            <a:xfrm>
              <a:off x="6584644" y="2944870"/>
              <a:ext cx="152425" cy="137053"/>
            </a:xfrm>
            <a:prstGeom prst="rect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1" name="Dreieck 139">
              <a:extLst>
                <a:ext uri="{FF2B5EF4-FFF2-40B4-BE49-F238E27FC236}">
                  <a16:creationId xmlns:a16="http://schemas.microsoft.com/office/drawing/2014/main" id="{AD1B606B-C410-CE73-F3CE-F5EC722DE9DF}"/>
                </a:ext>
              </a:extLst>
            </p:cNvPr>
            <p:cNvSpPr/>
            <p:nvPr/>
          </p:nvSpPr>
          <p:spPr>
            <a:xfrm rot="20601299">
              <a:off x="6742983" y="2639933"/>
              <a:ext cx="172210" cy="253021"/>
            </a:xfrm>
            <a:prstGeom prst="triangle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2" name="Rechteck 501">
              <a:extLst>
                <a:ext uri="{FF2B5EF4-FFF2-40B4-BE49-F238E27FC236}">
                  <a16:creationId xmlns:a16="http://schemas.microsoft.com/office/drawing/2014/main" id="{E64EFB8C-BF31-E44F-D0D5-7191984CD316}"/>
                </a:ext>
              </a:extLst>
            </p:cNvPr>
            <p:cNvSpPr/>
            <p:nvPr/>
          </p:nvSpPr>
          <p:spPr>
            <a:xfrm>
              <a:off x="6833604" y="3197049"/>
              <a:ext cx="108945" cy="180102"/>
            </a:xfrm>
            <a:prstGeom prst="rect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3" name="Rechteck 502">
              <a:extLst>
                <a:ext uri="{FF2B5EF4-FFF2-40B4-BE49-F238E27FC236}">
                  <a16:creationId xmlns:a16="http://schemas.microsoft.com/office/drawing/2014/main" id="{72D21934-5C80-8833-F130-57BDBA4DF5AD}"/>
                </a:ext>
              </a:extLst>
            </p:cNvPr>
            <p:cNvSpPr/>
            <p:nvPr/>
          </p:nvSpPr>
          <p:spPr>
            <a:xfrm>
              <a:off x="7153104" y="3197049"/>
              <a:ext cx="108945" cy="180102"/>
            </a:xfrm>
            <a:prstGeom prst="rect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4" name="Bogen 503">
              <a:extLst>
                <a:ext uri="{FF2B5EF4-FFF2-40B4-BE49-F238E27FC236}">
                  <a16:creationId xmlns:a16="http://schemas.microsoft.com/office/drawing/2014/main" id="{6B4EA2B6-66C8-A096-B7F8-35AE47396600}"/>
                </a:ext>
              </a:extLst>
            </p:cNvPr>
            <p:cNvSpPr/>
            <p:nvPr/>
          </p:nvSpPr>
          <p:spPr>
            <a:xfrm flipV="1">
              <a:off x="7266614" y="2821686"/>
              <a:ext cx="234853" cy="200069"/>
            </a:xfrm>
            <a:prstGeom prst="arc">
              <a:avLst/>
            </a:prstGeom>
            <a:ln w="38100">
              <a:solidFill>
                <a:srgbClr val="355D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05" name="Gerade Verbindung 143">
              <a:extLst>
                <a:ext uri="{FF2B5EF4-FFF2-40B4-BE49-F238E27FC236}">
                  <a16:creationId xmlns:a16="http://schemas.microsoft.com/office/drawing/2014/main" id="{DBEEFF7E-96D9-4477-ADAE-5E0A2F07178D}"/>
                </a:ext>
              </a:extLst>
            </p:cNvPr>
            <p:cNvCxnSpPr/>
            <p:nvPr/>
          </p:nvCxnSpPr>
          <p:spPr>
            <a:xfrm>
              <a:off x="6942549" y="2889957"/>
              <a:ext cx="20213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6" name="Oval 144">
              <a:extLst>
                <a:ext uri="{FF2B5EF4-FFF2-40B4-BE49-F238E27FC236}">
                  <a16:creationId xmlns:a16="http://schemas.microsoft.com/office/drawing/2014/main" id="{C59FAD06-1F38-4424-35FD-292DFEA64C88}"/>
                </a:ext>
              </a:extLst>
            </p:cNvPr>
            <p:cNvSpPr/>
            <p:nvPr/>
          </p:nvSpPr>
          <p:spPr>
            <a:xfrm>
              <a:off x="6974356" y="2647859"/>
              <a:ext cx="174091" cy="164131"/>
            </a:xfrm>
            <a:prstGeom prst="ellipse">
              <a:avLst/>
            </a:prstGeom>
            <a:solidFill>
              <a:srgbClr val="355D6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7" name="Oval 145">
              <a:extLst>
                <a:ext uri="{FF2B5EF4-FFF2-40B4-BE49-F238E27FC236}">
                  <a16:creationId xmlns:a16="http://schemas.microsoft.com/office/drawing/2014/main" id="{802E78FA-1E0A-3D30-C2F2-A70ECABD7239}"/>
                </a:ext>
              </a:extLst>
            </p:cNvPr>
            <p:cNvSpPr/>
            <p:nvPr/>
          </p:nvSpPr>
          <p:spPr>
            <a:xfrm>
              <a:off x="7036396" y="2552239"/>
              <a:ext cx="174091" cy="164131"/>
            </a:xfrm>
            <a:prstGeom prst="ellipse">
              <a:avLst/>
            </a:prstGeom>
            <a:solidFill>
              <a:srgbClr val="355D6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08" name="Gruppieren 507"/>
          <p:cNvGrpSpPr/>
          <p:nvPr/>
        </p:nvGrpSpPr>
        <p:grpSpPr>
          <a:xfrm>
            <a:off x="3996202" y="4796637"/>
            <a:ext cx="1289866" cy="944548"/>
            <a:chOff x="2522631" y="790165"/>
            <a:chExt cx="1521184" cy="1113938"/>
          </a:xfrm>
        </p:grpSpPr>
        <p:sp>
          <p:nvSpPr>
            <p:cNvPr id="509" name="Freihandform 508"/>
            <p:cNvSpPr/>
            <p:nvPr/>
          </p:nvSpPr>
          <p:spPr>
            <a:xfrm>
              <a:off x="2522631" y="895167"/>
              <a:ext cx="839773" cy="1008936"/>
            </a:xfrm>
            <a:custGeom>
              <a:avLst/>
              <a:gdLst>
                <a:gd name="connsiteX0" fmla="*/ 563671 w 1741118"/>
                <a:gd name="connsiteY0" fmla="*/ 2091847 h 2091847"/>
                <a:gd name="connsiteX1" fmla="*/ 1039660 w 1741118"/>
                <a:gd name="connsiteY1" fmla="*/ 2091847 h 2091847"/>
                <a:gd name="connsiteX2" fmla="*/ 1039660 w 1741118"/>
                <a:gd name="connsiteY2" fmla="*/ 1503123 h 2091847"/>
                <a:gd name="connsiteX3" fmla="*/ 1741118 w 1741118"/>
                <a:gd name="connsiteY3" fmla="*/ 1503123 h 2091847"/>
                <a:gd name="connsiteX4" fmla="*/ 1114817 w 1741118"/>
                <a:gd name="connsiteY4" fmla="*/ 876822 h 2091847"/>
                <a:gd name="connsiteX5" fmla="*/ 1490597 w 1741118"/>
                <a:gd name="connsiteY5" fmla="*/ 876822 h 2091847"/>
                <a:gd name="connsiteX6" fmla="*/ 1077238 w 1741118"/>
                <a:gd name="connsiteY6" fmla="*/ 463463 h 2091847"/>
                <a:gd name="connsiteX7" fmla="*/ 1315233 w 1741118"/>
                <a:gd name="connsiteY7" fmla="*/ 463463 h 2091847"/>
                <a:gd name="connsiteX8" fmla="*/ 851770 w 1741118"/>
                <a:gd name="connsiteY8" fmla="*/ 0 h 2091847"/>
                <a:gd name="connsiteX9" fmla="*/ 363255 w 1741118"/>
                <a:gd name="connsiteY9" fmla="*/ 488515 h 2091847"/>
                <a:gd name="connsiteX10" fmla="*/ 626301 w 1741118"/>
                <a:gd name="connsiteY10" fmla="*/ 488515 h 2091847"/>
                <a:gd name="connsiteX11" fmla="*/ 250521 w 1741118"/>
                <a:gd name="connsiteY11" fmla="*/ 864295 h 2091847"/>
                <a:gd name="connsiteX12" fmla="*/ 588723 w 1741118"/>
                <a:gd name="connsiteY12" fmla="*/ 864295 h 2091847"/>
                <a:gd name="connsiteX13" fmla="*/ 0 w 1741118"/>
                <a:gd name="connsiteY13" fmla="*/ 1453018 h 2091847"/>
                <a:gd name="connsiteX14" fmla="*/ 601249 w 1741118"/>
                <a:gd name="connsiteY14" fmla="*/ 1453018 h 2091847"/>
                <a:gd name="connsiteX15" fmla="*/ 563671 w 1741118"/>
                <a:gd name="connsiteY15" fmla="*/ 2091847 h 2091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41118" h="2091847">
                  <a:moveTo>
                    <a:pt x="563671" y="2091847"/>
                  </a:moveTo>
                  <a:lnTo>
                    <a:pt x="1039660" y="2091847"/>
                  </a:lnTo>
                  <a:lnTo>
                    <a:pt x="1039660" y="1503123"/>
                  </a:lnTo>
                  <a:lnTo>
                    <a:pt x="1741118" y="1503123"/>
                  </a:lnTo>
                  <a:lnTo>
                    <a:pt x="1114817" y="876822"/>
                  </a:lnTo>
                  <a:lnTo>
                    <a:pt x="1490597" y="876822"/>
                  </a:lnTo>
                  <a:lnTo>
                    <a:pt x="1077238" y="463463"/>
                  </a:lnTo>
                  <a:lnTo>
                    <a:pt x="1315233" y="463463"/>
                  </a:lnTo>
                  <a:lnTo>
                    <a:pt x="851770" y="0"/>
                  </a:lnTo>
                  <a:lnTo>
                    <a:pt x="363255" y="488515"/>
                  </a:lnTo>
                  <a:lnTo>
                    <a:pt x="626301" y="488515"/>
                  </a:lnTo>
                  <a:lnTo>
                    <a:pt x="250521" y="864295"/>
                  </a:lnTo>
                  <a:lnTo>
                    <a:pt x="588723" y="864295"/>
                  </a:lnTo>
                  <a:lnTo>
                    <a:pt x="0" y="1453018"/>
                  </a:lnTo>
                  <a:lnTo>
                    <a:pt x="601249" y="1453018"/>
                  </a:lnTo>
                  <a:lnTo>
                    <a:pt x="563671" y="2091847"/>
                  </a:lnTo>
                  <a:close/>
                </a:path>
              </a:pathLst>
            </a:custGeom>
            <a:solidFill>
              <a:srgbClr val="8EAB99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0" name="Ellipse 509"/>
            <p:cNvSpPr/>
            <p:nvPr/>
          </p:nvSpPr>
          <p:spPr>
            <a:xfrm>
              <a:off x="3378554" y="790165"/>
              <a:ext cx="665261" cy="846383"/>
            </a:xfrm>
            <a:prstGeom prst="ellipse">
              <a:avLst/>
            </a:prstGeom>
            <a:solidFill>
              <a:srgbClr val="8EAB99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1" name="Rechteck 510"/>
            <p:cNvSpPr/>
            <p:nvPr/>
          </p:nvSpPr>
          <p:spPr>
            <a:xfrm>
              <a:off x="3632490" y="1569873"/>
              <a:ext cx="147917" cy="326477"/>
            </a:xfrm>
            <a:prstGeom prst="rect">
              <a:avLst/>
            </a:prstGeom>
            <a:solidFill>
              <a:srgbClr val="8EAB99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21" name="Textfeld 820">
            <a:extLst>
              <a:ext uri="{FF2B5EF4-FFF2-40B4-BE49-F238E27FC236}">
                <a16:creationId xmlns:a16="http://schemas.microsoft.com/office/drawing/2014/main" id="{6186C177-D05F-C615-259F-A72267E29789}"/>
              </a:ext>
            </a:extLst>
          </p:cNvPr>
          <p:cNvSpPr txBox="1"/>
          <p:nvPr/>
        </p:nvSpPr>
        <p:spPr>
          <a:xfrm>
            <a:off x="6754188" y="987887"/>
            <a:ext cx="2104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latin typeface="Fira Sans" panose="020B0503050000020004" pitchFamily="34" charset="0"/>
              </a:rPr>
              <a:t>economic</a:t>
            </a:r>
            <a:r>
              <a:rPr lang="de-DE" dirty="0">
                <a:latin typeface="Fira Sans" panose="020B0503050000020004" pitchFamily="34" charset="0"/>
              </a:rPr>
              <a:t> </a:t>
            </a:r>
            <a:r>
              <a:rPr lang="de-DE" dirty="0" err="1">
                <a:latin typeface="Fira Sans" panose="020B0503050000020004" pitchFamily="34" charset="0"/>
              </a:rPr>
              <a:t>focus</a:t>
            </a:r>
            <a:endParaRPr lang="de-DE" dirty="0">
              <a:latin typeface="Fira Sans" panose="020B0503050000020004" pitchFamily="34" charset="0"/>
            </a:endParaRPr>
          </a:p>
        </p:txBody>
      </p:sp>
      <p:sp>
        <p:nvSpPr>
          <p:cNvPr id="822" name="Textfeld 821">
            <a:extLst>
              <a:ext uri="{FF2B5EF4-FFF2-40B4-BE49-F238E27FC236}">
                <a16:creationId xmlns:a16="http://schemas.microsoft.com/office/drawing/2014/main" id="{0F08564D-336E-C8C3-63C9-8EA98E8AB54D}"/>
              </a:ext>
            </a:extLst>
          </p:cNvPr>
          <p:cNvSpPr txBox="1"/>
          <p:nvPr/>
        </p:nvSpPr>
        <p:spPr>
          <a:xfrm rot="17889799">
            <a:off x="9042915" y="4671579"/>
            <a:ext cx="1755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Fira Sans" panose="020B0503050000020004" pitchFamily="34" charset="0"/>
              </a:rPr>
              <a:t>social </a:t>
            </a:r>
            <a:r>
              <a:rPr lang="de-DE" dirty="0" err="1">
                <a:latin typeface="Fira Sans" panose="020B0503050000020004" pitchFamily="34" charset="0"/>
              </a:rPr>
              <a:t>focus</a:t>
            </a:r>
            <a:endParaRPr lang="de-DE" dirty="0">
              <a:latin typeface="Fira Sans" panose="020B0503050000020004" pitchFamily="34" charset="0"/>
            </a:endParaRPr>
          </a:p>
        </p:txBody>
      </p:sp>
      <p:sp>
        <p:nvSpPr>
          <p:cNvPr id="823" name="Textfeld 822">
            <a:extLst>
              <a:ext uri="{FF2B5EF4-FFF2-40B4-BE49-F238E27FC236}">
                <a16:creationId xmlns:a16="http://schemas.microsoft.com/office/drawing/2014/main" id="{172F8103-8D6E-5A35-15CA-FB1BAD23A097}"/>
              </a:ext>
            </a:extLst>
          </p:cNvPr>
          <p:cNvSpPr txBox="1"/>
          <p:nvPr/>
        </p:nvSpPr>
        <p:spPr>
          <a:xfrm rot="3495420">
            <a:off x="4600924" y="4722558"/>
            <a:ext cx="2060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latin typeface="Fira Sans" panose="020B0503050000020004" pitchFamily="34" charset="0"/>
              </a:rPr>
              <a:t>ecological</a:t>
            </a:r>
            <a:r>
              <a:rPr lang="de-DE" dirty="0">
                <a:latin typeface="Fira Sans" panose="020B0503050000020004" pitchFamily="34" charset="0"/>
              </a:rPr>
              <a:t> </a:t>
            </a:r>
            <a:r>
              <a:rPr lang="de-DE" dirty="0" err="1">
                <a:latin typeface="Fira Sans" panose="020B0503050000020004" pitchFamily="34" charset="0"/>
              </a:rPr>
              <a:t>focus</a:t>
            </a:r>
            <a:endParaRPr lang="de-DE" dirty="0">
              <a:latin typeface="Fira Sans" panose="020B0503050000020004" pitchFamily="34" charset="0"/>
            </a:endParaRPr>
          </a:p>
        </p:txBody>
      </p:sp>
      <p:grpSp>
        <p:nvGrpSpPr>
          <p:cNvPr id="825" name="Gruppieren 824"/>
          <p:cNvGrpSpPr/>
          <p:nvPr/>
        </p:nvGrpSpPr>
        <p:grpSpPr>
          <a:xfrm>
            <a:off x="6006980" y="1579436"/>
            <a:ext cx="3732975" cy="3161579"/>
            <a:chOff x="6560358" y="1579436"/>
            <a:chExt cx="3732975" cy="3161579"/>
          </a:xfrm>
        </p:grpSpPr>
        <p:sp>
          <p:nvSpPr>
            <p:cNvPr id="826" name="Oval 56">
              <a:extLst>
                <a:ext uri="{FF2B5EF4-FFF2-40B4-BE49-F238E27FC236}">
                  <a16:creationId xmlns:a16="http://schemas.microsoft.com/office/drawing/2014/main" id="{932C72EC-8F9C-2674-A44C-67D235984B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58252" y="1579436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827" name="Oval 57">
              <a:extLst>
                <a:ext uri="{FF2B5EF4-FFF2-40B4-BE49-F238E27FC236}">
                  <a16:creationId xmlns:a16="http://schemas.microsoft.com/office/drawing/2014/main" id="{E64EC78D-CA4F-8329-E5C0-CCEAA148E3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60358" y="4201015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28" name="Oval 58">
              <a:extLst>
                <a:ext uri="{FF2B5EF4-FFF2-40B4-BE49-F238E27FC236}">
                  <a16:creationId xmlns:a16="http://schemas.microsoft.com/office/drawing/2014/main" id="{FCA0DC7D-00E6-F9CA-6E73-6E1D531FB4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63307" y="3341035"/>
              <a:ext cx="540000" cy="540000"/>
            </a:xfrm>
            <a:prstGeom prst="ellipse">
              <a:avLst/>
            </a:prstGeom>
            <a:solidFill>
              <a:srgbClr val="355D6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829" name="Oval 59">
              <a:extLst>
                <a:ext uri="{FF2B5EF4-FFF2-40B4-BE49-F238E27FC236}">
                  <a16:creationId xmlns:a16="http://schemas.microsoft.com/office/drawing/2014/main" id="{77A4008B-733D-DBAE-4DA7-ED52129CDA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53333" y="4087919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830" name="Oval 60">
              <a:extLst>
                <a:ext uri="{FF2B5EF4-FFF2-40B4-BE49-F238E27FC236}">
                  <a16:creationId xmlns:a16="http://schemas.microsoft.com/office/drawing/2014/main" id="{4EAECD0C-8F7E-3DD4-8BB7-607F3CF89F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06486" y="4078955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265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Dreieck 10">
            <a:extLst>
              <a:ext uri="{FF2B5EF4-FFF2-40B4-BE49-F238E27FC236}">
                <a16:creationId xmlns:a16="http://schemas.microsoft.com/office/drawing/2014/main" id="{F703D2FA-E0FD-2546-3C85-29D9352808CA}"/>
              </a:ext>
            </a:extLst>
          </p:cNvPr>
          <p:cNvSpPr>
            <a:spLocks noChangeAspect="1"/>
          </p:cNvSpPr>
          <p:nvPr/>
        </p:nvSpPr>
        <p:spPr>
          <a:xfrm rot="13210631">
            <a:off x="7735533" y="1620757"/>
            <a:ext cx="1440001" cy="2230135"/>
          </a:xfrm>
          <a:prstGeom prst="triangle">
            <a:avLst/>
          </a:prstGeom>
          <a:solidFill>
            <a:srgbClr val="355D62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5" name="Dreieck 12">
            <a:extLst>
              <a:ext uri="{FF2B5EF4-FFF2-40B4-BE49-F238E27FC236}">
                <a16:creationId xmlns:a16="http://schemas.microsoft.com/office/drawing/2014/main" id="{31105BD6-26FD-280B-3559-5C0562AA6A89}"/>
              </a:ext>
            </a:extLst>
          </p:cNvPr>
          <p:cNvSpPr>
            <a:spLocks noChangeAspect="1"/>
          </p:cNvSpPr>
          <p:nvPr/>
        </p:nvSpPr>
        <p:spPr>
          <a:xfrm rot="15542493">
            <a:off x="8140930" y="2315226"/>
            <a:ext cx="1440001" cy="2230135"/>
          </a:xfrm>
          <a:prstGeom prst="triangle">
            <a:avLst/>
          </a:prstGeom>
          <a:solidFill>
            <a:srgbClr val="355D62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6" name="Dreieck 7">
            <a:extLst>
              <a:ext uri="{FF2B5EF4-FFF2-40B4-BE49-F238E27FC236}">
                <a16:creationId xmlns:a16="http://schemas.microsoft.com/office/drawing/2014/main" id="{1E9556C2-187B-5DFB-1980-C6B93D0DF578}"/>
              </a:ext>
            </a:extLst>
          </p:cNvPr>
          <p:cNvSpPr>
            <a:spLocks noChangeAspect="1"/>
          </p:cNvSpPr>
          <p:nvPr/>
        </p:nvSpPr>
        <p:spPr>
          <a:xfrm rot="5918512">
            <a:off x="5852473" y="2367441"/>
            <a:ext cx="1440001" cy="2230135"/>
          </a:xfrm>
          <a:prstGeom prst="triangle">
            <a:avLst/>
          </a:prstGeom>
          <a:solidFill>
            <a:srgbClr val="355D62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7" name="Dreieck 9">
            <a:extLst>
              <a:ext uri="{FF2B5EF4-FFF2-40B4-BE49-F238E27FC236}">
                <a16:creationId xmlns:a16="http://schemas.microsoft.com/office/drawing/2014/main" id="{1F5A30D8-8CDA-251A-2AA0-D60B3D1967E4}"/>
              </a:ext>
            </a:extLst>
          </p:cNvPr>
          <p:cNvSpPr>
            <a:spLocks noChangeAspect="1"/>
          </p:cNvSpPr>
          <p:nvPr/>
        </p:nvSpPr>
        <p:spPr>
          <a:xfrm rot="8312155">
            <a:off x="6252189" y="1644182"/>
            <a:ext cx="1440001" cy="2230135"/>
          </a:xfrm>
          <a:prstGeom prst="triangle">
            <a:avLst/>
          </a:prstGeom>
          <a:solidFill>
            <a:srgbClr val="355D62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8" name="Dreieck 6">
            <a:extLst>
              <a:ext uri="{FF2B5EF4-FFF2-40B4-BE49-F238E27FC236}">
                <a16:creationId xmlns:a16="http://schemas.microsoft.com/office/drawing/2014/main" id="{DA189951-7BBD-2D42-6963-337A3B053B10}"/>
              </a:ext>
            </a:extLst>
          </p:cNvPr>
          <p:cNvSpPr>
            <a:spLocks noChangeAspect="1"/>
          </p:cNvSpPr>
          <p:nvPr/>
        </p:nvSpPr>
        <p:spPr>
          <a:xfrm rot="1151248">
            <a:off x="6653134" y="3672021"/>
            <a:ext cx="1440001" cy="2230135"/>
          </a:xfrm>
          <a:prstGeom prst="triangle">
            <a:avLst/>
          </a:prstGeom>
          <a:solidFill>
            <a:srgbClr val="FF7737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9" name="Dreieck 13">
            <a:extLst>
              <a:ext uri="{FF2B5EF4-FFF2-40B4-BE49-F238E27FC236}">
                <a16:creationId xmlns:a16="http://schemas.microsoft.com/office/drawing/2014/main" id="{C9674B4C-1459-1CA5-451B-095260526EA2}"/>
              </a:ext>
            </a:extLst>
          </p:cNvPr>
          <p:cNvSpPr>
            <a:spLocks noChangeAspect="1"/>
          </p:cNvSpPr>
          <p:nvPr/>
        </p:nvSpPr>
        <p:spPr>
          <a:xfrm rot="20309757">
            <a:off x="7447217" y="3643391"/>
            <a:ext cx="1440001" cy="2230135"/>
          </a:xfrm>
          <a:prstGeom prst="triangle">
            <a:avLst/>
          </a:prstGeom>
          <a:solidFill>
            <a:srgbClr val="FF7737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70" name="Gruppieren 469">
            <a:extLst>
              <a:ext uri="{FF2B5EF4-FFF2-40B4-BE49-F238E27FC236}">
                <a16:creationId xmlns:a16="http://schemas.microsoft.com/office/drawing/2014/main" id="{FC86BB2B-65E9-F640-BB9F-7D96D9F26107}"/>
              </a:ext>
            </a:extLst>
          </p:cNvPr>
          <p:cNvGrpSpPr/>
          <p:nvPr/>
        </p:nvGrpSpPr>
        <p:grpSpPr>
          <a:xfrm>
            <a:off x="5453522" y="1349768"/>
            <a:ext cx="4522477" cy="4551445"/>
            <a:chOff x="4142399" y="1349768"/>
            <a:chExt cx="4522477" cy="4551445"/>
          </a:xfrm>
        </p:grpSpPr>
        <p:sp>
          <p:nvSpPr>
            <p:cNvPr id="471" name="Oval 4">
              <a:extLst>
                <a:ext uri="{FF2B5EF4-FFF2-40B4-BE49-F238E27FC236}">
                  <a16:creationId xmlns:a16="http://schemas.microsoft.com/office/drawing/2014/main" id="{5328E1B4-8F34-D320-4E54-93160151D13F}"/>
                </a:ext>
              </a:extLst>
            </p:cNvPr>
            <p:cNvSpPr/>
            <p:nvPr/>
          </p:nvSpPr>
          <p:spPr>
            <a:xfrm>
              <a:off x="5680799" y="2917735"/>
              <a:ext cx="1440000" cy="1440000"/>
            </a:xfrm>
            <a:prstGeom prst="ellipse">
              <a:avLst/>
            </a:prstGeom>
            <a:solidFill>
              <a:srgbClr val="FF292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2" name="Dreieck 5">
              <a:extLst>
                <a:ext uri="{FF2B5EF4-FFF2-40B4-BE49-F238E27FC236}">
                  <a16:creationId xmlns:a16="http://schemas.microsoft.com/office/drawing/2014/main" id="{2F7BA815-5573-9FEF-694B-DF37212CC4DE}"/>
                </a:ext>
              </a:extLst>
            </p:cNvPr>
            <p:cNvSpPr>
              <a:spLocks noChangeAspect="1"/>
            </p:cNvSpPr>
            <p:nvPr/>
          </p:nvSpPr>
          <p:spPr>
            <a:xfrm rot="3507881">
              <a:off x="4710023" y="3144224"/>
              <a:ext cx="1440001" cy="2230135"/>
            </a:xfrm>
            <a:prstGeom prst="triangle">
              <a:avLst/>
            </a:prstGeom>
            <a:solidFill>
              <a:srgbClr val="8EAB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73" name="Dreieck 6">
              <a:extLst>
                <a:ext uri="{FF2B5EF4-FFF2-40B4-BE49-F238E27FC236}">
                  <a16:creationId xmlns:a16="http://schemas.microsoft.com/office/drawing/2014/main" id="{DA189951-7BBD-2D42-6963-337A3B053B10}"/>
                </a:ext>
              </a:extLst>
            </p:cNvPr>
            <p:cNvSpPr>
              <a:spLocks noChangeAspect="1"/>
            </p:cNvSpPr>
            <p:nvPr/>
          </p:nvSpPr>
          <p:spPr>
            <a:xfrm rot="1151248">
              <a:off x="5342010" y="3671078"/>
              <a:ext cx="1440001" cy="2230135"/>
            </a:xfrm>
            <a:prstGeom prst="triangle">
              <a:avLst/>
            </a:prstGeom>
            <a:solidFill>
              <a:srgbClr val="8EAB9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4" name="Dreieck 7">
              <a:extLst>
                <a:ext uri="{FF2B5EF4-FFF2-40B4-BE49-F238E27FC236}">
                  <a16:creationId xmlns:a16="http://schemas.microsoft.com/office/drawing/2014/main" id="{1E9556C2-187B-5DFB-1980-C6B93D0DF578}"/>
                </a:ext>
              </a:extLst>
            </p:cNvPr>
            <p:cNvSpPr>
              <a:spLocks noChangeAspect="1"/>
            </p:cNvSpPr>
            <p:nvPr/>
          </p:nvSpPr>
          <p:spPr>
            <a:xfrm rot="5918512">
              <a:off x="4537466" y="2367442"/>
              <a:ext cx="1440001" cy="2230135"/>
            </a:xfrm>
            <a:prstGeom prst="triangle">
              <a:avLst/>
            </a:prstGeom>
            <a:solidFill>
              <a:srgbClr val="8EAB9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5" name="Dreieck 8">
              <a:extLst>
                <a:ext uri="{FF2B5EF4-FFF2-40B4-BE49-F238E27FC236}">
                  <a16:creationId xmlns:a16="http://schemas.microsoft.com/office/drawing/2014/main" id="{2BD733C4-CB7E-0519-0C35-03B3F596C4F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80487" y="1349768"/>
              <a:ext cx="1440001" cy="2230135"/>
            </a:xfrm>
            <a:prstGeom prst="triangle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6" name="Dreieck 9">
              <a:extLst>
                <a:ext uri="{FF2B5EF4-FFF2-40B4-BE49-F238E27FC236}">
                  <a16:creationId xmlns:a16="http://schemas.microsoft.com/office/drawing/2014/main" id="{1F5A30D8-8CDA-251A-2AA0-D60B3D1967E4}"/>
                </a:ext>
              </a:extLst>
            </p:cNvPr>
            <p:cNvSpPr>
              <a:spLocks noChangeAspect="1"/>
            </p:cNvSpPr>
            <p:nvPr/>
          </p:nvSpPr>
          <p:spPr>
            <a:xfrm rot="8312155">
              <a:off x="4937182" y="1644183"/>
              <a:ext cx="1440001" cy="2230135"/>
            </a:xfrm>
            <a:prstGeom prst="triangle">
              <a:avLst/>
            </a:prstGeom>
            <a:solidFill>
              <a:srgbClr val="8EAB99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7" name="Dreieck 10">
              <a:extLst>
                <a:ext uri="{FF2B5EF4-FFF2-40B4-BE49-F238E27FC236}">
                  <a16:creationId xmlns:a16="http://schemas.microsoft.com/office/drawing/2014/main" id="{F703D2FA-E0FD-2546-3C85-29D9352808CA}"/>
                </a:ext>
              </a:extLst>
            </p:cNvPr>
            <p:cNvSpPr>
              <a:spLocks noChangeAspect="1"/>
            </p:cNvSpPr>
            <p:nvPr/>
          </p:nvSpPr>
          <p:spPr>
            <a:xfrm rot="13210631">
              <a:off x="6424411" y="1620758"/>
              <a:ext cx="1440001" cy="2230135"/>
            </a:xfrm>
            <a:prstGeom prst="triangle">
              <a:avLst/>
            </a:prstGeom>
            <a:solidFill>
              <a:srgbClr val="FF7737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8" name="Dreieck 11">
              <a:extLst>
                <a:ext uri="{FF2B5EF4-FFF2-40B4-BE49-F238E27FC236}">
                  <a16:creationId xmlns:a16="http://schemas.microsoft.com/office/drawing/2014/main" id="{106D4729-6571-BE0F-3B65-318A02E272E5}"/>
                </a:ext>
              </a:extLst>
            </p:cNvPr>
            <p:cNvSpPr>
              <a:spLocks noChangeAspect="1"/>
            </p:cNvSpPr>
            <p:nvPr/>
          </p:nvSpPr>
          <p:spPr>
            <a:xfrm rot="17899126">
              <a:off x="6747187" y="3096255"/>
              <a:ext cx="1440001" cy="2230135"/>
            </a:xfrm>
            <a:prstGeom prst="triangle">
              <a:avLst/>
            </a:prstGeom>
            <a:solidFill>
              <a:srgbClr val="FF7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9" name="Dreieck 12">
              <a:extLst>
                <a:ext uri="{FF2B5EF4-FFF2-40B4-BE49-F238E27FC236}">
                  <a16:creationId xmlns:a16="http://schemas.microsoft.com/office/drawing/2014/main" id="{31105BD6-26FD-280B-3559-5C0562AA6A89}"/>
                </a:ext>
              </a:extLst>
            </p:cNvPr>
            <p:cNvSpPr>
              <a:spLocks noChangeAspect="1"/>
            </p:cNvSpPr>
            <p:nvPr/>
          </p:nvSpPr>
          <p:spPr>
            <a:xfrm rot="15542493">
              <a:off x="6829808" y="2315227"/>
              <a:ext cx="1440001" cy="2230135"/>
            </a:xfrm>
            <a:prstGeom prst="triangle">
              <a:avLst/>
            </a:prstGeom>
            <a:solidFill>
              <a:srgbClr val="FF7737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0" name="Dreieck 13">
              <a:extLst>
                <a:ext uri="{FF2B5EF4-FFF2-40B4-BE49-F238E27FC236}">
                  <a16:creationId xmlns:a16="http://schemas.microsoft.com/office/drawing/2014/main" id="{C9674B4C-1459-1CA5-451B-095260526EA2}"/>
                </a:ext>
              </a:extLst>
            </p:cNvPr>
            <p:cNvSpPr>
              <a:spLocks noChangeAspect="1"/>
            </p:cNvSpPr>
            <p:nvPr/>
          </p:nvSpPr>
          <p:spPr>
            <a:xfrm rot="20309757">
              <a:off x="6136093" y="3642448"/>
              <a:ext cx="1440001" cy="2230135"/>
            </a:xfrm>
            <a:prstGeom prst="triangle">
              <a:avLst/>
            </a:prstGeom>
            <a:solidFill>
              <a:srgbClr val="8EAB99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1" name="Oval 14">
              <a:extLst>
                <a:ext uri="{FF2B5EF4-FFF2-40B4-BE49-F238E27FC236}">
                  <a16:creationId xmlns:a16="http://schemas.microsoft.com/office/drawing/2014/main" id="{13C7E0E8-9948-E981-B9D4-3C67A1553225}"/>
                </a:ext>
              </a:extLst>
            </p:cNvPr>
            <p:cNvSpPr/>
            <p:nvPr/>
          </p:nvSpPr>
          <p:spPr>
            <a:xfrm>
              <a:off x="5529752" y="2782525"/>
              <a:ext cx="1651819" cy="162232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82" name="Gruppieren 481"/>
          <p:cNvGrpSpPr/>
          <p:nvPr/>
        </p:nvGrpSpPr>
        <p:grpSpPr>
          <a:xfrm>
            <a:off x="10055322" y="4960049"/>
            <a:ext cx="1405880" cy="598174"/>
            <a:chOff x="4437625" y="875728"/>
            <a:chExt cx="1924142" cy="818684"/>
          </a:xfrm>
        </p:grpSpPr>
        <p:grpSp>
          <p:nvGrpSpPr>
            <p:cNvPr id="483" name="Gruppieren 482"/>
            <p:cNvGrpSpPr/>
            <p:nvPr/>
          </p:nvGrpSpPr>
          <p:grpSpPr>
            <a:xfrm>
              <a:off x="5956877" y="875728"/>
              <a:ext cx="404890" cy="575476"/>
              <a:chOff x="5199353" y="319437"/>
              <a:chExt cx="970941" cy="1380012"/>
            </a:xfrm>
          </p:grpSpPr>
          <p:sp>
            <p:nvSpPr>
              <p:cNvPr id="496" name="Ellipse 495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7" name="Freihandform 496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84" name="Gruppieren 483"/>
            <p:cNvGrpSpPr/>
            <p:nvPr/>
          </p:nvGrpSpPr>
          <p:grpSpPr>
            <a:xfrm>
              <a:off x="4437625" y="883706"/>
              <a:ext cx="404890" cy="575476"/>
              <a:chOff x="5199353" y="319437"/>
              <a:chExt cx="970941" cy="1380012"/>
            </a:xfrm>
          </p:grpSpPr>
          <p:sp>
            <p:nvSpPr>
              <p:cNvPr id="494" name="Ellipse 493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5" name="Freihandform 494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85" name="Gruppieren 484"/>
            <p:cNvGrpSpPr/>
            <p:nvPr/>
          </p:nvGrpSpPr>
          <p:grpSpPr>
            <a:xfrm>
              <a:off x="4789253" y="928511"/>
              <a:ext cx="466895" cy="663604"/>
              <a:chOff x="5199353" y="319437"/>
              <a:chExt cx="970941" cy="1380012"/>
            </a:xfrm>
          </p:grpSpPr>
          <p:sp>
            <p:nvSpPr>
              <p:cNvPr id="492" name="Ellipse 491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3" name="Freihandform 492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86" name="Gruppieren 485"/>
            <p:cNvGrpSpPr/>
            <p:nvPr/>
          </p:nvGrpSpPr>
          <p:grpSpPr>
            <a:xfrm>
              <a:off x="5592005" y="928511"/>
              <a:ext cx="466895" cy="663604"/>
              <a:chOff x="5199353" y="319437"/>
              <a:chExt cx="970941" cy="1380012"/>
            </a:xfrm>
          </p:grpSpPr>
          <p:sp>
            <p:nvSpPr>
              <p:cNvPr id="490" name="Ellipse 489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1" name="Freihandform 490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87" name="Gruppieren 486"/>
            <p:cNvGrpSpPr/>
            <p:nvPr/>
          </p:nvGrpSpPr>
          <p:grpSpPr>
            <a:xfrm>
              <a:off x="5199353" y="997617"/>
              <a:ext cx="490247" cy="696795"/>
              <a:chOff x="5199353" y="319437"/>
              <a:chExt cx="970941" cy="1380012"/>
            </a:xfrm>
          </p:grpSpPr>
          <p:sp>
            <p:nvSpPr>
              <p:cNvPr id="488" name="Ellipse 487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89" name="Freihandform 488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498" name="Gruppieren 497"/>
          <p:cNvGrpSpPr/>
          <p:nvPr/>
        </p:nvGrpSpPr>
        <p:grpSpPr>
          <a:xfrm>
            <a:off x="7248323" y="171667"/>
            <a:ext cx="916823" cy="824912"/>
            <a:chOff x="6584644" y="2552239"/>
            <a:chExt cx="916823" cy="824912"/>
          </a:xfrm>
        </p:grpSpPr>
        <p:sp>
          <p:nvSpPr>
            <p:cNvPr id="499" name="Abgerundetes Rechteck 498">
              <a:extLst>
                <a:ext uri="{FF2B5EF4-FFF2-40B4-BE49-F238E27FC236}">
                  <a16:creationId xmlns:a16="http://schemas.microsoft.com/office/drawing/2014/main" id="{DCFDF812-3FE8-49D6-7224-A91E7C008AD2}"/>
                </a:ext>
              </a:extLst>
            </p:cNvPr>
            <p:cNvSpPr/>
            <p:nvPr/>
          </p:nvSpPr>
          <p:spPr>
            <a:xfrm>
              <a:off x="6660857" y="2734021"/>
              <a:ext cx="762126" cy="558754"/>
            </a:xfrm>
            <a:prstGeom prst="roundRect">
              <a:avLst>
                <a:gd name="adj" fmla="val 50000"/>
              </a:avLst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0" name="Rechteck 499">
              <a:extLst>
                <a:ext uri="{FF2B5EF4-FFF2-40B4-BE49-F238E27FC236}">
                  <a16:creationId xmlns:a16="http://schemas.microsoft.com/office/drawing/2014/main" id="{A67EEE7D-B23B-AC65-E56E-12D58F81276B}"/>
                </a:ext>
              </a:extLst>
            </p:cNvPr>
            <p:cNvSpPr/>
            <p:nvPr/>
          </p:nvSpPr>
          <p:spPr>
            <a:xfrm>
              <a:off x="6584644" y="2944870"/>
              <a:ext cx="152425" cy="137053"/>
            </a:xfrm>
            <a:prstGeom prst="rect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1" name="Dreieck 139">
              <a:extLst>
                <a:ext uri="{FF2B5EF4-FFF2-40B4-BE49-F238E27FC236}">
                  <a16:creationId xmlns:a16="http://schemas.microsoft.com/office/drawing/2014/main" id="{AD1B606B-C410-CE73-F3CE-F5EC722DE9DF}"/>
                </a:ext>
              </a:extLst>
            </p:cNvPr>
            <p:cNvSpPr/>
            <p:nvPr/>
          </p:nvSpPr>
          <p:spPr>
            <a:xfrm rot="20601299">
              <a:off x="6742983" y="2639933"/>
              <a:ext cx="172210" cy="253021"/>
            </a:xfrm>
            <a:prstGeom prst="triangle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2" name="Rechteck 501">
              <a:extLst>
                <a:ext uri="{FF2B5EF4-FFF2-40B4-BE49-F238E27FC236}">
                  <a16:creationId xmlns:a16="http://schemas.microsoft.com/office/drawing/2014/main" id="{E64EFB8C-BF31-E44F-D0D5-7191984CD316}"/>
                </a:ext>
              </a:extLst>
            </p:cNvPr>
            <p:cNvSpPr/>
            <p:nvPr/>
          </p:nvSpPr>
          <p:spPr>
            <a:xfrm>
              <a:off x="6833604" y="3197049"/>
              <a:ext cx="108945" cy="180102"/>
            </a:xfrm>
            <a:prstGeom prst="rect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3" name="Rechteck 502">
              <a:extLst>
                <a:ext uri="{FF2B5EF4-FFF2-40B4-BE49-F238E27FC236}">
                  <a16:creationId xmlns:a16="http://schemas.microsoft.com/office/drawing/2014/main" id="{72D21934-5C80-8833-F130-57BDBA4DF5AD}"/>
                </a:ext>
              </a:extLst>
            </p:cNvPr>
            <p:cNvSpPr/>
            <p:nvPr/>
          </p:nvSpPr>
          <p:spPr>
            <a:xfrm>
              <a:off x="7153104" y="3197049"/>
              <a:ext cx="108945" cy="180102"/>
            </a:xfrm>
            <a:prstGeom prst="rect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4" name="Bogen 503">
              <a:extLst>
                <a:ext uri="{FF2B5EF4-FFF2-40B4-BE49-F238E27FC236}">
                  <a16:creationId xmlns:a16="http://schemas.microsoft.com/office/drawing/2014/main" id="{6B4EA2B6-66C8-A096-B7F8-35AE47396600}"/>
                </a:ext>
              </a:extLst>
            </p:cNvPr>
            <p:cNvSpPr/>
            <p:nvPr/>
          </p:nvSpPr>
          <p:spPr>
            <a:xfrm flipV="1">
              <a:off x="7266614" y="2821686"/>
              <a:ext cx="234853" cy="200069"/>
            </a:xfrm>
            <a:prstGeom prst="arc">
              <a:avLst/>
            </a:prstGeom>
            <a:ln w="38100">
              <a:solidFill>
                <a:srgbClr val="355D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05" name="Gerade Verbindung 143">
              <a:extLst>
                <a:ext uri="{FF2B5EF4-FFF2-40B4-BE49-F238E27FC236}">
                  <a16:creationId xmlns:a16="http://schemas.microsoft.com/office/drawing/2014/main" id="{DBEEFF7E-96D9-4477-ADAE-5E0A2F07178D}"/>
                </a:ext>
              </a:extLst>
            </p:cNvPr>
            <p:cNvCxnSpPr/>
            <p:nvPr/>
          </p:nvCxnSpPr>
          <p:spPr>
            <a:xfrm>
              <a:off x="6942549" y="2889957"/>
              <a:ext cx="20213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6" name="Oval 144">
              <a:extLst>
                <a:ext uri="{FF2B5EF4-FFF2-40B4-BE49-F238E27FC236}">
                  <a16:creationId xmlns:a16="http://schemas.microsoft.com/office/drawing/2014/main" id="{C59FAD06-1F38-4424-35FD-292DFEA64C88}"/>
                </a:ext>
              </a:extLst>
            </p:cNvPr>
            <p:cNvSpPr/>
            <p:nvPr/>
          </p:nvSpPr>
          <p:spPr>
            <a:xfrm>
              <a:off x="6974356" y="2647859"/>
              <a:ext cx="174091" cy="164131"/>
            </a:xfrm>
            <a:prstGeom prst="ellipse">
              <a:avLst/>
            </a:prstGeom>
            <a:solidFill>
              <a:srgbClr val="355D6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7" name="Oval 145">
              <a:extLst>
                <a:ext uri="{FF2B5EF4-FFF2-40B4-BE49-F238E27FC236}">
                  <a16:creationId xmlns:a16="http://schemas.microsoft.com/office/drawing/2014/main" id="{802E78FA-1E0A-3D30-C2F2-A70ECABD7239}"/>
                </a:ext>
              </a:extLst>
            </p:cNvPr>
            <p:cNvSpPr/>
            <p:nvPr/>
          </p:nvSpPr>
          <p:spPr>
            <a:xfrm>
              <a:off x="7036396" y="2552239"/>
              <a:ext cx="174091" cy="164131"/>
            </a:xfrm>
            <a:prstGeom prst="ellipse">
              <a:avLst/>
            </a:prstGeom>
            <a:solidFill>
              <a:srgbClr val="355D6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08" name="Gruppieren 507"/>
          <p:cNvGrpSpPr/>
          <p:nvPr/>
        </p:nvGrpSpPr>
        <p:grpSpPr>
          <a:xfrm>
            <a:off x="3996202" y="4796637"/>
            <a:ext cx="1289866" cy="944548"/>
            <a:chOff x="2522631" y="790165"/>
            <a:chExt cx="1521184" cy="1113938"/>
          </a:xfrm>
        </p:grpSpPr>
        <p:sp>
          <p:nvSpPr>
            <p:cNvPr id="509" name="Freihandform 508"/>
            <p:cNvSpPr/>
            <p:nvPr/>
          </p:nvSpPr>
          <p:spPr>
            <a:xfrm>
              <a:off x="2522631" y="895167"/>
              <a:ext cx="839773" cy="1008936"/>
            </a:xfrm>
            <a:custGeom>
              <a:avLst/>
              <a:gdLst>
                <a:gd name="connsiteX0" fmla="*/ 563671 w 1741118"/>
                <a:gd name="connsiteY0" fmla="*/ 2091847 h 2091847"/>
                <a:gd name="connsiteX1" fmla="*/ 1039660 w 1741118"/>
                <a:gd name="connsiteY1" fmla="*/ 2091847 h 2091847"/>
                <a:gd name="connsiteX2" fmla="*/ 1039660 w 1741118"/>
                <a:gd name="connsiteY2" fmla="*/ 1503123 h 2091847"/>
                <a:gd name="connsiteX3" fmla="*/ 1741118 w 1741118"/>
                <a:gd name="connsiteY3" fmla="*/ 1503123 h 2091847"/>
                <a:gd name="connsiteX4" fmla="*/ 1114817 w 1741118"/>
                <a:gd name="connsiteY4" fmla="*/ 876822 h 2091847"/>
                <a:gd name="connsiteX5" fmla="*/ 1490597 w 1741118"/>
                <a:gd name="connsiteY5" fmla="*/ 876822 h 2091847"/>
                <a:gd name="connsiteX6" fmla="*/ 1077238 w 1741118"/>
                <a:gd name="connsiteY6" fmla="*/ 463463 h 2091847"/>
                <a:gd name="connsiteX7" fmla="*/ 1315233 w 1741118"/>
                <a:gd name="connsiteY7" fmla="*/ 463463 h 2091847"/>
                <a:gd name="connsiteX8" fmla="*/ 851770 w 1741118"/>
                <a:gd name="connsiteY8" fmla="*/ 0 h 2091847"/>
                <a:gd name="connsiteX9" fmla="*/ 363255 w 1741118"/>
                <a:gd name="connsiteY9" fmla="*/ 488515 h 2091847"/>
                <a:gd name="connsiteX10" fmla="*/ 626301 w 1741118"/>
                <a:gd name="connsiteY10" fmla="*/ 488515 h 2091847"/>
                <a:gd name="connsiteX11" fmla="*/ 250521 w 1741118"/>
                <a:gd name="connsiteY11" fmla="*/ 864295 h 2091847"/>
                <a:gd name="connsiteX12" fmla="*/ 588723 w 1741118"/>
                <a:gd name="connsiteY12" fmla="*/ 864295 h 2091847"/>
                <a:gd name="connsiteX13" fmla="*/ 0 w 1741118"/>
                <a:gd name="connsiteY13" fmla="*/ 1453018 h 2091847"/>
                <a:gd name="connsiteX14" fmla="*/ 601249 w 1741118"/>
                <a:gd name="connsiteY14" fmla="*/ 1453018 h 2091847"/>
                <a:gd name="connsiteX15" fmla="*/ 563671 w 1741118"/>
                <a:gd name="connsiteY15" fmla="*/ 2091847 h 2091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41118" h="2091847">
                  <a:moveTo>
                    <a:pt x="563671" y="2091847"/>
                  </a:moveTo>
                  <a:lnTo>
                    <a:pt x="1039660" y="2091847"/>
                  </a:lnTo>
                  <a:lnTo>
                    <a:pt x="1039660" y="1503123"/>
                  </a:lnTo>
                  <a:lnTo>
                    <a:pt x="1741118" y="1503123"/>
                  </a:lnTo>
                  <a:lnTo>
                    <a:pt x="1114817" y="876822"/>
                  </a:lnTo>
                  <a:lnTo>
                    <a:pt x="1490597" y="876822"/>
                  </a:lnTo>
                  <a:lnTo>
                    <a:pt x="1077238" y="463463"/>
                  </a:lnTo>
                  <a:lnTo>
                    <a:pt x="1315233" y="463463"/>
                  </a:lnTo>
                  <a:lnTo>
                    <a:pt x="851770" y="0"/>
                  </a:lnTo>
                  <a:lnTo>
                    <a:pt x="363255" y="488515"/>
                  </a:lnTo>
                  <a:lnTo>
                    <a:pt x="626301" y="488515"/>
                  </a:lnTo>
                  <a:lnTo>
                    <a:pt x="250521" y="864295"/>
                  </a:lnTo>
                  <a:lnTo>
                    <a:pt x="588723" y="864295"/>
                  </a:lnTo>
                  <a:lnTo>
                    <a:pt x="0" y="1453018"/>
                  </a:lnTo>
                  <a:lnTo>
                    <a:pt x="601249" y="1453018"/>
                  </a:lnTo>
                  <a:lnTo>
                    <a:pt x="563671" y="2091847"/>
                  </a:lnTo>
                  <a:close/>
                </a:path>
              </a:pathLst>
            </a:custGeom>
            <a:solidFill>
              <a:srgbClr val="8EAB99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0" name="Ellipse 509"/>
            <p:cNvSpPr/>
            <p:nvPr/>
          </p:nvSpPr>
          <p:spPr>
            <a:xfrm>
              <a:off x="3378554" y="790165"/>
              <a:ext cx="665261" cy="846383"/>
            </a:xfrm>
            <a:prstGeom prst="ellipse">
              <a:avLst/>
            </a:prstGeom>
            <a:solidFill>
              <a:srgbClr val="8EAB99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1" name="Rechteck 510"/>
            <p:cNvSpPr/>
            <p:nvPr/>
          </p:nvSpPr>
          <p:spPr>
            <a:xfrm>
              <a:off x="3632490" y="1569873"/>
              <a:ext cx="147917" cy="326477"/>
            </a:xfrm>
            <a:prstGeom prst="rect">
              <a:avLst/>
            </a:prstGeom>
            <a:solidFill>
              <a:srgbClr val="8EAB99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825" name="Gruppieren 824"/>
          <p:cNvGrpSpPr/>
          <p:nvPr/>
        </p:nvGrpSpPr>
        <p:grpSpPr>
          <a:xfrm>
            <a:off x="5694299" y="1579436"/>
            <a:ext cx="4045656" cy="4021412"/>
            <a:chOff x="6247677" y="1579436"/>
            <a:chExt cx="4045656" cy="4021412"/>
          </a:xfrm>
        </p:grpSpPr>
        <p:sp>
          <p:nvSpPr>
            <p:cNvPr id="826" name="Oval 56">
              <a:extLst>
                <a:ext uri="{FF2B5EF4-FFF2-40B4-BE49-F238E27FC236}">
                  <a16:creationId xmlns:a16="http://schemas.microsoft.com/office/drawing/2014/main" id="{932C72EC-8F9C-2674-A44C-67D235984B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58252" y="1579436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827" name="Oval 57">
              <a:extLst>
                <a:ext uri="{FF2B5EF4-FFF2-40B4-BE49-F238E27FC236}">
                  <a16:creationId xmlns:a16="http://schemas.microsoft.com/office/drawing/2014/main" id="{E64EC78D-CA4F-8329-E5C0-CCEAA148E3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60358" y="4201015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828" name="Oval 58">
              <a:extLst>
                <a:ext uri="{FF2B5EF4-FFF2-40B4-BE49-F238E27FC236}">
                  <a16:creationId xmlns:a16="http://schemas.microsoft.com/office/drawing/2014/main" id="{FCA0DC7D-00E6-F9CA-6E73-6E1D531FB4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63307" y="3341035"/>
              <a:ext cx="540000" cy="540000"/>
            </a:xfrm>
            <a:prstGeom prst="ellipse">
              <a:avLst/>
            </a:prstGeom>
            <a:solidFill>
              <a:srgbClr val="355D6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829" name="Oval 59">
              <a:extLst>
                <a:ext uri="{FF2B5EF4-FFF2-40B4-BE49-F238E27FC236}">
                  <a16:creationId xmlns:a16="http://schemas.microsoft.com/office/drawing/2014/main" id="{77A4008B-733D-DBAE-4DA7-ED52129CDA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53333" y="4087919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830" name="Oval 60">
              <a:extLst>
                <a:ext uri="{FF2B5EF4-FFF2-40B4-BE49-F238E27FC236}">
                  <a16:creationId xmlns:a16="http://schemas.microsoft.com/office/drawing/2014/main" id="{4EAECD0C-8F7E-3DD4-8BB7-607F3CF89F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06486" y="4078955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831" name="Oval 61">
              <a:extLst>
                <a:ext uri="{FF2B5EF4-FFF2-40B4-BE49-F238E27FC236}">
                  <a16:creationId xmlns:a16="http://schemas.microsoft.com/office/drawing/2014/main" id="{23D6ED62-3B51-F36F-D00B-794BB96155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30015" y="5060848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832" name="Oval 62">
              <a:extLst>
                <a:ext uri="{FF2B5EF4-FFF2-40B4-BE49-F238E27FC236}">
                  <a16:creationId xmlns:a16="http://schemas.microsoft.com/office/drawing/2014/main" id="{3A5EE496-94F0-5727-A099-CFDBFA6A4D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96438" y="2064516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833" name="Oval 63">
              <a:extLst>
                <a:ext uri="{FF2B5EF4-FFF2-40B4-BE49-F238E27FC236}">
                  <a16:creationId xmlns:a16="http://schemas.microsoft.com/office/drawing/2014/main" id="{7109FF54-D78F-3B0E-BBB3-1CAA2B8852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47677" y="3177530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834" name="Oval 64">
              <a:extLst>
                <a:ext uri="{FF2B5EF4-FFF2-40B4-BE49-F238E27FC236}">
                  <a16:creationId xmlns:a16="http://schemas.microsoft.com/office/drawing/2014/main" id="{E120BB29-7ABE-4284-0A00-10C659F190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39905" y="4999751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835" name="Oval 65">
              <a:extLst>
                <a:ext uri="{FF2B5EF4-FFF2-40B4-BE49-F238E27FC236}">
                  <a16:creationId xmlns:a16="http://schemas.microsoft.com/office/drawing/2014/main" id="{95AFDC1A-6592-9B36-0D2A-7DAC5C2C77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68423" y="2045444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836" name="Oval 66">
              <a:extLst>
                <a:ext uri="{FF2B5EF4-FFF2-40B4-BE49-F238E27FC236}">
                  <a16:creationId xmlns:a16="http://schemas.microsoft.com/office/drawing/2014/main" id="{2AAD53AC-5DB5-A3B3-60A9-5E2B7FF3F6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69442" y="3071035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0518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13DD501-8FA5-E420-9C8D-8D8D0FBE2B10}"/>
              </a:ext>
            </a:extLst>
          </p:cNvPr>
          <p:cNvSpPr txBox="1"/>
          <p:nvPr/>
        </p:nvSpPr>
        <p:spPr>
          <a:xfrm>
            <a:off x="3591339" y="3768648"/>
            <a:ext cx="2445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pT</a:t>
            </a:r>
            <a:r>
              <a:rPr lang="de-DE" dirty="0"/>
              <a:t> = </a:t>
            </a:r>
            <a:r>
              <a:rPr lang="de-DE" u="sng" dirty="0" err="1"/>
              <a:t>p</a:t>
            </a:r>
            <a:r>
              <a:rPr lang="de-DE" dirty="0" err="1"/>
              <a:t>artly</a:t>
            </a:r>
            <a:r>
              <a:rPr lang="de-DE" dirty="0"/>
              <a:t> </a:t>
            </a:r>
            <a:r>
              <a:rPr lang="de-DE" dirty="0" err="1"/>
              <a:t>mechanized</a:t>
            </a:r>
            <a:r>
              <a:rPr lang="de-DE" dirty="0"/>
              <a:t> </a:t>
            </a:r>
            <a:r>
              <a:rPr lang="de-DE" u="sng" dirty="0" err="1"/>
              <a:t>t</a:t>
            </a:r>
            <a:r>
              <a:rPr lang="de-DE" dirty="0" err="1"/>
              <a:t>ree</a:t>
            </a:r>
            <a:r>
              <a:rPr lang="de-DE" dirty="0"/>
              <a:t> </a:t>
            </a:r>
            <a:r>
              <a:rPr lang="de-DE" dirty="0" err="1"/>
              <a:t>length</a:t>
            </a:r>
            <a:r>
              <a:rPr lang="de-DE" dirty="0"/>
              <a:t> </a:t>
            </a:r>
            <a:r>
              <a:rPr lang="de-DE" dirty="0" err="1"/>
              <a:t>method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u="sng" dirty="0" err="1"/>
              <a:t>skidder</a:t>
            </a:r>
            <a:endParaRPr lang="de-DE" u="sng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C7FB510-8C1F-8FCE-31F8-F8B2A0632E20}"/>
              </a:ext>
            </a:extLst>
          </p:cNvPr>
          <p:cNvSpPr txBox="1"/>
          <p:nvPr/>
        </p:nvSpPr>
        <p:spPr>
          <a:xfrm>
            <a:off x="6501866" y="3786011"/>
            <a:ext cx="2445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pT</a:t>
            </a:r>
            <a:r>
              <a:rPr lang="de-DE" dirty="0"/>
              <a:t> = </a:t>
            </a:r>
            <a:r>
              <a:rPr lang="de-DE" u="sng" dirty="0" err="1"/>
              <a:t>p</a:t>
            </a:r>
            <a:r>
              <a:rPr lang="de-DE" dirty="0" err="1"/>
              <a:t>artly</a:t>
            </a:r>
            <a:r>
              <a:rPr lang="de-DE" dirty="0"/>
              <a:t> </a:t>
            </a:r>
            <a:r>
              <a:rPr lang="de-DE" dirty="0" err="1"/>
              <a:t>mechanized</a:t>
            </a:r>
            <a:r>
              <a:rPr lang="de-DE" dirty="0"/>
              <a:t> </a:t>
            </a:r>
            <a:r>
              <a:rPr lang="de-DE" u="sng" dirty="0" err="1"/>
              <a:t>t</a:t>
            </a:r>
            <a:r>
              <a:rPr lang="de-DE" dirty="0" err="1"/>
              <a:t>ree</a:t>
            </a:r>
            <a:r>
              <a:rPr lang="de-DE" dirty="0"/>
              <a:t> </a:t>
            </a:r>
            <a:r>
              <a:rPr lang="de-DE" dirty="0" err="1"/>
              <a:t>length</a:t>
            </a:r>
            <a:r>
              <a:rPr lang="de-DE" dirty="0"/>
              <a:t> </a:t>
            </a:r>
            <a:r>
              <a:rPr lang="de-DE" dirty="0" err="1"/>
              <a:t>method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u="sng" dirty="0" err="1"/>
              <a:t>yarder</a:t>
            </a:r>
            <a:endParaRPr lang="de-DE" u="sng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7924A61-6FE5-5BE4-BA0F-882BC8142A42}"/>
              </a:ext>
            </a:extLst>
          </p:cNvPr>
          <p:cNvSpPr txBox="1"/>
          <p:nvPr/>
        </p:nvSpPr>
        <p:spPr>
          <a:xfrm>
            <a:off x="9356056" y="3786011"/>
            <a:ext cx="24456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fC</a:t>
            </a:r>
            <a:r>
              <a:rPr lang="de-DE" dirty="0"/>
              <a:t> = </a:t>
            </a:r>
            <a:r>
              <a:rPr lang="de-DE" u="sng" dirty="0"/>
              <a:t>f</a:t>
            </a:r>
            <a:r>
              <a:rPr lang="de-DE" dirty="0"/>
              <a:t>ully </a:t>
            </a:r>
            <a:r>
              <a:rPr lang="de-DE" dirty="0" err="1"/>
              <a:t>mechanized</a:t>
            </a:r>
            <a:r>
              <a:rPr lang="de-DE" dirty="0"/>
              <a:t> </a:t>
            </a:r>
            <a:r>
              <a:rPr lang="de-DE" u="sng" dirty="0" err="1"/>
              <a:t>c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length</a:t>
            </a:r>
            <a:r>
              <a:rPr lang="de-DE" dirty="0"/>
              <a:t> </a:t>
            </a:r>
            <a:r>
              <a:rPr lang="de-DE" dirty="0" err="1"/>
              <a:t>method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u="sng" dirty="0" err="1"/>
              <a:t>winch-assist</a:t>
            </a:r>
            <a:r>
              <a:rPr lang="de-DE" dirty="0"/>
              <a:t> </a:t>
            </a:r>
            <a:r>
              <a:rPr lang="de-DE" dirty="0" err="1"/>
              <a:t>system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AC2156A-46D6-08DE-7662-59A73483A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50" y="1432389"/>
            <a:ext cx="2453640" cy="1905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FE9B309-D5B4-2685-7251-E16F3031FA81}"/>
              </a:ext>
            </a:extLst>
          </p:cNvPr>
          <p:cNvSpPr txBox="1"/>
          <p:nvPr/>
        </p:nvSpPr>
        <p:spPr>
          <a:xfrm>
            <a:off x="996246" y="1432389"/>
            <a:ext cx="1775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0 </a:t>
            </a:r>
            <a:r>
              <a:rPr lang="de-DE" dirty="0" err="1"/>
              <a:t>zero</a:t>
            </a:r>
            <a:r>
              <a:rPr lang="de-DE" dirty="0"/>
              <a:t> </a:t>
            </a:r>
            <a:r>
              <a:rPr lang="de-DE" dirty="0" err="1"/>
              <a:t>option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6C550E7-5748-FB98-15A3-4F6BA0D84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381" y="1432389"/>
            <a:ext cx="2453640" cy="1905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E2AEC90-C5BB-D771-DE13-B35CA2C45ADE}"/>
              </a:ext>
            </a:extLst>
          </p:cNvPr>
          <p:cNvSpPr txBox="1"/>
          <p:nvPr/>
        </p:nvSpPr>
        <p:spPr>
          <a:xfrm>
            <a:off x="3922303" y="1429076"/>
            <a:ext cx="1775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pT</a:t>
            </a:r>
            <a:r>
              <a:rPr lang="de-DE" dirty="0"/>
              <a:t> </a:t>
            </a:r>
            <a:r>
              <a:rPr lang="de-DE" dirty="0" err="1"/>
              <a:t>skidder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6792BC0-01E5-DF58-5FA6-E88AF9B71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3908" y="1432389"/>
            <a:ext cx="2453640" cy="1905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465D7C8-53C6-9A4F-38EE-698216EE9D8B}"/>
              </a:ext>
            </a:extLst>
          </p:cNvPr>
          <p:cNvSpPr txBox="1"/>
          <p:nvPr/>
        </p:nvSpPr>
        <p:spPr>
          <a:xfrm>
            <a:off x="6832832" y="1429076"/>
            <a:ext cx="1775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pT</a:t>
            </a:r>
            <a:r>
              <a:rPr lang="de-DE" dirty="0"/>
              <a:t> </a:t>
            </a:r>
            <a:r>
              <a:rPr lang="de-DE" dirty="0" err="1"/>
              <a:t>yarder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12EACA2-323C-916D-BD2A-CD3C80607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8098" y="1432389"/>
            <a:ext cx="2453640" cy="19050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9BA95F45-4F04-3BC1-7BF9-D47488E19143}"/>
              </a:ext>
            </a:extLst>
          </p:cNvPr>
          <p:cNvSpPr txBox="1"/>
          <p:nvPr/>
        </p:nvSpPr>
        <p:spPr>
          <a:xfrm>
            <a:off x="9687022" y="1429076"/>
            <a:ext cx="1775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fC</a:t>
            </a:r>
            <a:r>
              <a:rPr lang="de-DE" dirty="0"/>
              <a:t> </a:t>
            </a:r>
            <a:r>
              <a:rPr lang="de-DE" dirty="0" err="1"/>
              <a:t>winch-assist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9269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Dreieck 10">
            <a:extLst>
              <a:ext uri="{FF2B5EF4-FFF2-40B4-BE49-F238E27FC236}">
                <a16:creationId xmlns:a16="http://schemas.microsoft.com/office/drawing/2014/main" id="{F703D2FA-E0FD-2546-3C85-29D9352808CA}"/>
              </a:ext>
            </a:extLst>
          </p:cNvPr>
          <p:cNvSpPr>
            <a:spLocks noChangeAspect="1"/>
          </p:cNvSpPr>
          <p:nvPr/>
        </p:nvSpPr>
        <p:spPr>
          <a:xfrm rot="13210631">
            <a:off x="7735533" y="1620757"/>
            <a:ext cx="1440001" cy="2230135"/>
          </a:xfrm>
          <a:prstGeom prst="triangle">
            <a:avLst/>
          </a:prstGeom>
          <a:solidFill>
            <a:srgbClr val="355D62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5" name="Dreieck 12">
            <a:extLst>
              <a:ext uri="{FF2B5EF4-FFF2-40B4-BE49-F238E27FC236}">
                <a16:creationId xmlns:a16="http://schemas.microsoft.com/office/drawing/2014/main" id="{31105BD6-26FD-280B-3559-5C0562AA6A89}"/>
              </a:ext>
            </a:extLst>
          </p:cNvPr>
          <p:cNvSpPr>
            <a:spLocks noChangeAspect="1"/>
          </p:cNvSpPr>
          <p:nvPr/>
        </p:nvSpPr>
        <p:spPr>
          <a:xfrm rot="15542493">
            <a:off x="8140930" y="2315226"/>
            <a:ext cx="1440001" cy="2230135"/>
          </a:xfrm>
          <a:prstGeom prst="triangle">
            <a:avLst/>
          </a:prstGeom>
          <a:solidFill>
            <a:srgbClr val="355D62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6" name="Dreieck 7">
            <a:extLst>
              <a:ext uri="{FF2B5EF4-FFF2-40B4-BE49-F238E27FC236}">
                <a16:creationId xmlns:a16="http://schemas.microsoft.com/office/drawing/2014/main" id="{1E9556C2-187B-5DFB-1980-C6B93D0DF578}"/>
              </a:ext>
            </a:extLst>
          </p:cNvPr>
          <p:cNvSpPr>
            <a:spLocks noChangeAspect="1"/>
          </p:cNvSpPr>
          <p:nvPr/>
        </p:nvSpPr>
        <p:spPr>
          <a:xfrm rot="5918512">
            <a:off x="5852473" y="2367441"/>
            <a:ext cx="1440001" cy="2230135"/>
          </a:xfrm>
          <a:prstGeom prst="triangle">
            <a:avLst/>
          </a:prstGeom>
          <a:solidFill>
            <a:srgbClr val="355D62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7" name="Dreieck 9">
            <a:extLst>
              <a:ext uri="{FF2B5EF4-FFF2-40B4-BE49-F238E27FC236}">
                <a16:creationId xmlns:a16="http://schemas.microsoft.com/office/drawing/2014/main" id="{1F5A30D8-8CDA-251A-2AA0-D60B3D1967E4}"/>
              </a:ext>
            </a:extLst>
          </p:cNvPr>
          <p:cNvSpPr>
            <a:spLocks noChangeAspect="1"/>
          </p:cNvSpPr>
          <p:nvPr/>
        </p:nvSpPr>
        <p:spPr>
          <a:xfrm rot="8312155">
            <a:off x="6252189" y="1644182"/>
            <a:ext cx="1440001" cy="2230135"/>
          </a:xfrm>
          <a:prstGeom prst="triangle">
            <a:avLst/>
          </a:prstGeom>
          <a:solidFill>
            <a:srgbClr val="355D62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8" name="Dreieck 6">
            <a:extLst>
              <a:ext uri="{FF2B5EF4-FFF2-40B4-BE49-F238E27FC236}">
                <a16:creationId xmlns:a16="http://schemas.microsoft.com/office/drawing/2014/main" id="{DA189951-7BBD-2D42-6963-337A3B053B10}"/>
              </a:ext>
            </a:extLst>
          </p:cNvPr>
          <p:cNvSpPr>
            <a:spLocks noChangeAspect="1"/>
          </p:cNvSpPr>
          <p:nvPr/>
        </p:nvSpPr>
        <p:spPr>
          <a:xfrm rot="1151248">
            <a:off x="6653134" y="3672021"/>
            <a:ext cx="1440001" cy="2230135"/>
          </a:xfrm>
          <a:prstGeom prst="triangle">
            <a:avLst/>
          </a:prstGeom>
          <a:solidFill>
            <a:srgbClr val="FF7737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9" name="Dreieck 13">
            <a:extLst>
              <a:ext uri="{FF2B5EF4-FFF2-40B4-BE49-F238E27FC236}">
                <a16:creationId xmlns:a16="http://schemas.microsoft.com/office/drawing/2014/main" id="{C9674B4C-1459-1CA5-451B-095260526EA2}"/>
              </a:ext>
            </a:extLst>
          </p:cNvPr>
          <p:cNvSpPr>
            <a:spLocks noChangeAspect="1"/>
          </p:cNvSpPr>
          <p:nvPr/>
        </p:nvSpPr>
        <p:spPr>
          <a:xfrm rot="20309757">
            <a:off x="7447217" y="3643391"/>
            <a:ext cx="1440001" cy="2230135"/>
          </a:xfrm>
          <a:prstGeom prst="triangle">
            <a:avLst/>
          </a:prstGeom>
          <a:solidFill>
            <a:srgbClr val="FF7737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70" name="Gruppieren 469">
            <a:extLst>
              <a:ext uri="{FF2B5EF4-FFF2-40B4-BE49-F238E27FC236}">
                <a16:creationId xmlns:a16="http://schemas.microsoft.com/office/drawing/2014/main" id="{FC86BB2B-65E9-F640-BB9F-7D96D9F26107}"/>
              </a:ext>
            </a:extLst>
          </p:cNvPr>
          <p:cNvGrpSpPr/>
          <p:nvPr/>
        </p:nvGrpSpPr>
        <p:grpSpPr>
          <a:xfrm>
            <a:off x="5453522" y="1349768"/>
            <a:ext cx="4522477" cy="4551445"/>
            <a:chOff x="4142399" y="1349768"/>
            <a:chExt cx="4522477" cy="4551445"/>
          </a:xfrm>
        </p:grpSpPr>
        <p:sp>
          <p:nvSpPr>
            <p:cNvPr id="471" name="Oval 4">
              <a:extLst>
                <a:ext uri="{FF2B5EF4-FFF2-40B4-BE49-F238E27FC236}">
                  <a16:creationId xmlns:a16="http://schemas.microsoft.com/office/drawing/2014/main" id="{5328E1B4-8F34-D320-4E54-93160151D13F}"/>
                </a:ext>
              </a:extLst>
            </p:cNvPr>
            <p:cNvSpPr/>
            <p:nvPr/>
          </p:nvSpPr>
          <p:spPr>
            <a:xfrm>
              <a:off x="5680799" y="2917735"/>
              <a:ext cx="1440000" cy="1440000"/>
            </a:xfrm>
            <a:prstGeom prst="ellipse">
              <a:avLst/>
            </a:prstGeom>
            <a:solidFill>
              <a:srgbClr val="FF292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2" name="Dreieck 5">
              <a:extLst>
                <a:ext uri="{FF2B5EF4-FFF2-40B4-BE49-F238E27FC236}">
                  <a16:creationId xmlns:a16="http://schemas.microsoft.com/office/drawing/2014/main" id="{2F7BA815-5573-9FEF-694B-DF37212CC4DE}"/>
                </a:ext>
              </a:extLst>
            </p:cNvPr>
            <p:cNvSpPr>
              <a:spLocks noChangeAspect="1"/>
            </p:cNvSpPr>
            <p:nvPr/>
          </p:nvSpPr>
          <p:spPr>
            <a:xfrm rot="3507881">
              <a:off x="4710023" y="3144224"/>
              <a:ext cx="1440001" cy="2230135"/>
            </a:xfrm>
            <a:prstGeom prst="triangle">
              <a:avLst/>
            </a:prstGeom>
            <a:solidFill>
              <a:srgbClr val="8EAB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73" name="Dreieck 6">
              <a:extLst>
                <a:ext uri="{FF2B5EF4-FFF2-40B4-BE49-F238E27FC236}">
                  <a16:creationId xmlns:a16="http://schemas.microsoft.com/office/drawing/2014/main" id="{DA189951-7BBD-2D42-6963-337A3B053B10}"/>
                </a:ext>
              </a:extLst>
            </p:cNvPr>
            <p:cNvSpPr>
              <a:spLocks noChangeAspect="1"/>
            </p:cNvSpPr>
            <p:nvPr/>
          </p:nvSpPr>
          <p:spPr>
            <a:xfrm rot="1151248">
              <a:off x="5342010" y="3671078"/>
              <a:ext cx="1440001" cy="2230135"/>
            </a:xfrm>
            <a:prstGeom prst="triangle">
              <a:avLst/>
            </a:prstGeom>
            <a:solidFill>
              <a:srgbClr val="8EAB9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4" name="Dreieck 7">
              <a:extLst>
                <a:ext uri="{FF2B5EF4-FFF2-40B4-BE49-F238E27FC236}">
                  <a16:creationId xmlns:a16="http://schemas.microsoft.com/office/drawing/2014/main" id="{1E9556C2-187B-5DFB-1980-C6B93D0DF578}"/>
                </a:ext>
              </a:extLst>
            </p:cNvPr>
            <p:cNvSpPr>
              <a:spLocks noChangeAspect="1"/>
            </p:cNvSpPr>
            <p:nvPr/>
          </p:nvSpPr>
          <p:spPr>
            <a:xfrm rot="5918512">
              <a:off x="4537466" y="2367442"/>
              <a:ext cx="1440001" cy="2230135"/>
            </a:xfrm>
            <a:prstGeom prst="triangle">
              <a:avLst/>
            </a:prstGeom>
            <a:solidFill>
              <a:srgbClr val="8EAB9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5" name="Dreieck 8">
              <a:extLst>
                <a:ext uri="{FF2B5EF4-FFF2-40B4-BE49-F238E27FC236}">
                  <a16:creationId xmlns:a16="http://schemas.microsoft.com/office/drawing/2014/main" id="{2BD733C4-CB7E-0519-0C35-03B3F596C4F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80487" y="1349768"/>
              <a:ext cx="1440001" cy="2230135"/>
            </a:xfrm>
            <a:prstGeom prst="triangle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6" name="Dreieck 9">
              <a:extLst>
                <a:ext uri="{FF2B5EF4-FFF2-40B4-BE49-F238E27FC236}">
                  <a16:creationId xmlns:a16="http://schemas.microsoft.com/office/drawing/2014/main" id="{1F5A30D8-8CDA-251A-2AA0-D60B3D1967E4}"/>
                </a:ext>
              </a:extLst>
            </p:cNvPr>
            <p:cNvSpPr>
              <a:spLocks noChangeAspect="1"/>
            </p:cNvSpPr>
            <p:nvPr/>
          </p:nvSpPr>
          <p:spPr>
            <a:xfrm rot="8312155">
              <a:off x="4937182" y="1644183"/>
              <a:ext cx="1440001" cy="2230135"/>
            </a:xfrm>
            <a:prstGeom prst="triangle">
              <a:avLst/>
            </a:prstGeom>
            <a:solidFill>
              <a:srgbClr val="8EAB99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7" name="Dreieck 10">
              <a:extLst>
                <a:ext uri="{FF2B5EF4-FFF2-40B4-BE49-F238E27FC236}">
                  <a16:creationId xmlns:a16="http://schemas.microsoft.com/office/drawing/2014/main" id="{F703D2FA-E0FD-2546-3C85-29D9352808CA}"/>
                </a:ext>
              </a:extLst>
            </p:cNvPr>
            <p:cNvSpPr>
              <a:spLocks noChangeAspect="1"/>
            </p:cNvSpPr>
            <p:nvPr/>
          </p:nvSpPr>
          <p:spPr>
            <a:xfrm rot="13210631">
              <a:off x="6424411" y="1620758"/>
              <a:ext cx="1440001" cy="2230135"/>
            </a:xfrm>
            <a:prstGeom prst="triangle">
              <a:avLst/>
            </a:prstGeom>
            <a:solidFill>
              <a:srgbClr val="FF7737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8" name="Dreieck 11">
              <a:extLst>
                <a:ext uri="{FF2B5EF4-FFF2-40B4-BE49-F238E27FC236}">
                  <a16:creationId xmlns:a16="http://schemas.microsoft.com/office/drawing/2014/main" id="{106D4729-6571-BE0F-3B65-318A02E272E5}"/>
                </a:ext>
              </a:extLst>
            </p:cNvPr>
            <p:cNvSpPr>
              <a:spLocks noChangeAspect="1"/>
            </p:cNvSpPr>
            <p:nvPr/>
          </p:nvSpPr>
          <p:spPr>
            <a:xfrm rot="17899126">
              <a:off x="6747187" y="3096255"/>
              <a:ext cx="1440001" cy="2230135"/>
            </a:xfrm>
            <a:prstGeom prst="triangle">
              <a:avLst/>
            </a:prstGeom>
            <a:solidFill>
              <a:srgbClr val="FF7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9" name="Dreieck 12">
              <a:extLst>
                <a:ext uri="{FF2B5EF4-FFF2-40B4-BE49-F238E27FC236}">
                  <a16:creationId xmlns:a16="http://schemas.microsoft.com/office/drawing/2014/main" id="{31105BD6-26FD-280B-3559-5C0562AA6A89}"/>
                </a:ext>
              </a:extLst>
            </p:cNvPr>
            <p:cNvSpPr>
              <a:spLocks noChangeAspect="1"/>
            </p:cNvSpPr>
            <p:nvPr/>
          </p:nvSpPr>
          <p:spPr>
            <a:xfrm rot="15542493">
              <a:off x="6829808" y="2315227"/>
              <a:ext cx="1440001" cy="2230135"/>
            </a:xfrm>
            <a:prstGeom prst="triangle">
              <a:avLst/>
            </a:prstGeom>
            <a:solidFill>
              <a:srgbClr val="FF7737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0" name="Dreieck 13">
              <a:extLst>
                <a:ext uri="{FF2B5EF4-FFF2-40B4-BE49-F238E27FC236}">
                  <a16:creationId xmlns:a16="http://schemas.microsoft.com/office/drawing/2014/main" id="{C9674B4C-1459-1CA5-451B-095260526EA2}"/>
                </a:ext>
              </a:extLst>
            </p:cNvPr>
            <p:cNvSpPr>
              <a:spLocks noChangeAspect="1"/>
            </p:cNvSpPr>
            <p:nvPr/>
          </p:nvSpPr>
          <p:spPr>
            <a:xfrm rot="20309757">
              <a:off x="6136093" y="3642448"/>
              <a:ext cx="1440001" cy="2230135"/>
            </a:xfrm>
            <a:prstGeom prst="triangle">
              <a:avLst/>
            </a:prstGeom>
            <a:solidFill>
              <a:srgbClr val="8EAB99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1" name="Oval 14">
              <a:extLst>
                <a:ext uri="{FF2B5EF4-FFF2-40B4-BE49-F238E27FC236}">
                  <a16:creationId xmlns:a16="http://schemas.microsoft.com/office/drawing/2014/main" id="{13C7E0E8-9948-E981-B9D4-3C67A1553225}"/>
                </a:ext>
              </a:extLst>
            </p:cNvPr>
            <p:cNvSpPr/>
            <p:nvPr/>
          </p:nvSpPr>
          <p:spPr>
            <a:xfrm>
              <a:off x="5529752" y="2782525"/>
              <a:ext cx="1651819" cy="162232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82" name="Gruppieren 481"/>
          <p:cNvGrpSpPr/>
          <p:nvPr/>
        </p:nvGrpSpPr>
        <p:grpSpPr>
          <a:xfrm>
            <a:off x="10055322" y="4960049"/>
            <a:ext cx="1405880" cy="598174"/>
            <a:chOff x="4437625" y="875728"/>
            <a:chExt cx="1924142" cy="818684"/>
          </a:xfrm>
        </p:grpSpPr>
        <p:grpSp>
          <p:nvGrpSpPr>
            <p:cNvPr id="483" name="Gruppieren 482"/>
            <p:cNvGrpSpPr/>
            <p:nvPr/>
          </p:nvGrpSpPr>
          <p:grpSpPr>
            <a:xfrm>
              <a:off x="5956877" y="875728"/>
              <a:ext cx="404890" cy="575476"/>
              <a:chOff x="5199353" y="319437"/>
              <a:chExt cx="970941" cy="1380012"/>
            </a:xfrm>
          </p:grpSpPr>
          <p:sp>
            <p:nvSpPr>
              <p:cNvPr id="496" name="Ellipse 495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7" name="Freihandform 496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84" name="Gruppieren 483"/>
            <p:cNvGrpSpPr/>
            <p:nvPr/>
          </p:nvGrpSpPr>
          <p:grpSpPr>
            <a:xfrm>
              <a:off x="4437625" y="883706"/>
              <a:ext cx="404890" cy="575476"/>
              <a:chOff x="5199353" y="319437"/>
              <a:chExt cx="970941" cy="1380012"/>
            </a:xfrm>
          </p:grpSpPr>
          <p:sp>
            <p:nvSpPr>
              <p:cNvPr id="494" name="Ellipse 493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5" name="Freihandform 494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85" name="Gruppieren 484"/>
            <p:cNvGrpSpPr/>
            <p:nvPr/>
          </p:nvGrpSpPr>
          <p:grpSpPr>
            <a:xfrm>
              <a:off x="4789253" y="928511"/>
              <a:ext cx="466895" cy="663604"/>
              <a:chOff x="5199353" y="319437"/>
              <a:chExt cx="970941" cy="1380012"/>
            </a:xfrm>
          </p:grpSpPr>
          <p:sp>
            <p:nvSpPr>
              <p:cNvPr id="492" name="Ellipse 491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3" name="Freihandform 492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86" name="Gruppieren 485"/>
            <p:cNvGrpSpPr/>
            <p:nvPr/>
          </p:nvGrpSpPr>
          <p:grpSpPr>
            <a:xfrm>
              <a:off x="5592005" y="928511"/>
              <a:ext cx="466895" cy="663604"/>
              <a:chOff x="5199353" y="319437"/>
              <a:chExt cx="970941" cy="1380012"/>
            </a:xfrm>
          </p:grpSpPr>
          <p:sp>
            <p:nvSpPr>
              <p:cNvPr id="490" name="Ellipse 489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1" name="Freihandform 490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87" name="Gruppieren 486"/>
            <p:cNvGrpSpPr/>
            <p:nvPr/>
          </p:nvGrpSpPr>
          <p:grpSpPr>
            <a:xfrm>
              <a:off x="5199353" y="997617"/>
              <a:ext cx="490247" cy="696795"/>
              <a:chOff x="5199353" y="319437"/>
              <a:chExt cx="970941" cy="1380012"/>
            </a:xfrm>
          </p:grpSpPr>
          <p:sp>
            <p:nvSpPr>
              <p:cNvPr id="488" name="Ellipse 487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89" name="Freihandform 488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498" name="Gruppieren 497"/>
          <p:cNvGrpSpPr/>
          <p:nvPr/>
        </p:nvGrpSpPr>
        <p:grpSpPr>
          <a:xfrm>
            <a:off x="7248323" y="171667"/>
            <a:ext cx="916823" cy="824912"/>
            <a:chOff x="6584644" y="2552239"/>
            <a:chExt cx="916823" cy="824912"/>
          </a:xfrm>
        </p:grpSpPr>
        <p:sp>
          <p:nvSpPr>
            <p:cNvPr id="499" name="Abgerundetes Rechteck 498">
              <a:extLst>
                <a:ext uri="{FF2B5EF4-FFF2-40B4-BE49-F238E27FC236}">
                  <a16:creationId xmlns:a16="http://schemas.microsoft.com/office/drawing/2014/main" id="{DCFDF812-3FE8-49D6-7224-A91E7C008AD2}"/>
                </a:ext>
              </a:extLst>
            </p:cNvPr>
            <p:cNvSpPr/>
            <p:nvPr/>
          </p:nvSpPr>
          <p:spPr>
            <a:xfrm>
              <a:off x="6660857" y="2734021"/>
              <a:ext cx="762126" cy="558754"/>
            </a:xfrm>
            <a:prstGeom prst="roundRect">
              <a:avLst>
                <a:gd name="adj" fmla="val 50000"/>
              </a:avLst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0" name="Rechteck 499">
              <a:extLst>
                <a:ext uri="{FF2B5EF4-FFF2-40B4-BE49-F238E27FC236}">
                  <a16:creationId xmlns:a16="http://schemas.microsoft.com/office/drawing/2014/main" id="{A67EEE7D-B23B-AC65-E56E-12D58F81276B}"/>
                </a:ext>
              </a:extLst>
            </p:cNvPr>
            <p:cNvSpPr/>
            <p:nvPr/>
          </p:nvSpPr>
          <p:spPr>
            <a:xfrm>
              <a:off x="6584644" y="2944870"/>
              <a:ext cx="152425" cy="137053"/>
            </a:xfrm>
            <a:prstGeom prst="rect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1" name="Dreieck 139">
              <a:extLst>
                <a:ext uri="{FF2B5EF4-FFF2-40B4-BE49-F238E27FC236}">
                  <a16:creationId xmlns:a16="http://schemas.microsoft.com/office/drawing/2014/main" id="{AD1B606B-C410-CE73-F3CE-F5EC722DE9DF}"/>
                </a:ext>
              </a:extLst>
            </p:cNvPr>
            <p:cNvSpPr/>
            <p:nvPr/>
          </p:nvSpPr>
          <p:spPr>
            <a:xfrm rot="20601299">
              <a:off x="6742983" y="2639933"/>
              <a:ext cx="172210" cy="253021"/>
            </a:xfrm>
            <a:prstGeom prst="triangle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2" name="Rechteck 501">
              <a:extLst>
                <a:ext uri="{FF2B5EF4-FFF2-40B4-BE49-F238E27FC236}">
                  <a16:creationId xmlns:a16="http://schemas.microsoft.com/office/drawing/2014/main" id="{E64EFB8C-BF31-E44F-D0D5-7191984CD316}"/>
                </a:ext>
              </a:extLst>
            </p:cNvPr>
            <p:cNvSpPr/>
            <p:nvPr/>
          </p:nvSpPr>
          <p:spPr>
            <a:xfrm>
              <a:off x="6833604" y="3197049"/>
              <a:ext cx="108945" cy="180102"/>
            </a:xfrm>
            <a:prstGeom prst="rect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3" name="Rechteck 502">
              <a:extLst>
                <a:ext uri="{FF2B5EF4-FFF2-40B4-BE49-F238E27FC236}">
                  <a16:creationId xmlns:a16="http://schemas.microsoft.com/office/drawing/2014/main" id="{72D21934-5C80-8833-F130-57BDBA4DF5AD}"/>
                </a:ext>
              </a:extLst>
            </p:cNvPr>
            <p:cNvSpPr/>
            <p:nvPr/>
          </p:nvSpPr>
          <p:spPr>
            <a:xfrm>
              <a:off x="7153104" y="3197049"/>
              <a:ext cx="108945" cy="180102"/>
            </a:xfrm>
            <a:prstGeom prst="rect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4" name="Bogen 503">
              <a:extLst>
                <a:ext uri="{FF2B5EF4-FFF2-40B4-BE49-F238E27FC236}">
                  <a16:creationId xmlns:a16="http://schemas.microsoft.com/office/drawing/2014/main" id="{6B4EA2B6-66C8-A096-B7F8-35AE47396600}"/>
                </a:ext>
              </a:extLst>
            </p:cNvPr>
            <p:cNvSpPr/>
            <p:nvPr/>
          </p:nvSpPr>
          <p:spPr>
            <a:xfrm flipV="1">
              <a:off x="7266614" y="2821686"/>
              <a:ext cx="234853" cy="200069"/>
            </a:xfrm>
            <a:prstGeom prst="arc">
              <a:avLst/>
            </a:prstGeom>
            <a:ln w="38100">
              <a:solidFill>
                <a:srgbClr val="355D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05" name="Gerade Verbindung 143">
              <a:extLst>
                <a:ext uri="{FF2B5EF4-FFF2-40B4-BE49-F238E27FC236}">
                  <a16:creationId xmlns:a16="http://schemas.microsoft.com/office/drawing/2014/main" id="{DBEEFF7E-96D9-4477-ADAE-5E0A2F07178D}"/>
                </a:ext>
              </a:extLst>
            </p:cNvPr>
            <p:cNvCxnSpPr/>
            <p:nvPr/>
          </p:nvCxnSpPr>
          <p:spPr>
            <a:xfrm>
              <a:off x="6942549" y="2889957"/>
              <a:ext cx="20213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6" name="Oval 144">
              <a:extLst>
                <a:ext uri="{FF2B5EF4-FFF2-40B4-BE49-F238E27FC236}">
                  <a16:creationId xmlns:a16="http://schemas.microsoft.com/office/drawing/2014/main" id="{C59FAD06-1F38-4424-35FD-292DFEA64C88}"/>
                </a:ext>
              </a:extLst>
            </p:cNvPr>
            <p:cNvSpPr/>
            <p:nvPr/>
          </p:nvSpPr>
          <p:spPr>
            <a:xfrm>
              <a:off x="6974356" y="2647859"/>
              <a:ext cx="174091" cy="164131"/>
            </a:xfrm>
            <a:prstGeom prst="ellipse">
              <a:avLst/>
            </a:prstGeom>
            <a:solidFill>
              <a:srgbClr val="355D6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7" name="Oval 145">
              <a:extLst>
                <a:ext uri="{FF2B5EF4-FFF2-40B4-BE49-F238E27FC236}">
                  <a16:creationId xmlns:a16="http://schemas.microsoft.com/office/drawing/2014/main" id="{802E78FA-1E0A-3D30-C2F2-A70ECABD7239}"/>
                </a:ext>
              </a:extLst>
            </p:cNvPr>
            <p:cNvSpPr/>
            <p:nvPr/>
          </p:nvSpPr>
          <p:spPr>
            <a:xfrm>
              <a:off x="7036396" y="2552239"/>
              <a:ext cx="174091" cy="164131"/>
            </a:xfrm>
            <a:prstGeom prst="ellipse">
              <a:avLst/>
            </a:prstGeom>
            <a:solidFill>
              <a:srgbClr val="355D6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08" name="Gruppieren 507"/>
          <p:cNvGrpSpPr/>
          <p:nvPr/>
        </p:nvGrpSpPr>
        <p:grpSpPr>
          <a:xfrm>
            <a:off x="3996202" y="4796637"/>
            <a:ext cx="1289866" cy="944548"/>
            <a:chOff x="2522631" y="790165"/>
            <a:chExt cx="1521184" cy="1113938"/>
          </a:xfrm>
        </p:grpSpPr>
        <p:sp>
          <p:nvSpPr>
            <p:cNvPr id="509" name="Freihandform 508"/>
            <p:cNvSpPr/>
            <p:nvPr/>
          </p:nvSpPr>
          <p:spPr>
            <a:xfrm>
              <a:off x="2522631" y="895167"/>
              <a:ext cx="839773" cy="1008936"/>
            </a:xfrm>
            <a:custGeom>
              <a:avLst/>
              <a:gdLst>
                <a:gd name="connsiteX0" fmla="*/ 563671 w 1741118"/>
                <a:gd name="connsiteY0" fmla="*/ 2091847 h 2091847"/>
                <a:gd name="connsiteX1" fmla="*/ 1039660 w 1741118"/>
                <a:gd name="connsiteY1" fmla="*/ 2091847 h 2091847"/>
                <a:gd name="connsiteX2" fmla="*/ 1039660 w 1741118"/>
                <a:gd name="connsiteY2" fmla="*/ 1503123 h 2091847"/>
                <a:gd name="connsiteX3" fmla="*/ 1741118 w 1741118"/>
                <a:gd name="connsiteY3" fmla="*/ 1503123 h 2091847"/>
                <a:gd name="connsiteX4" fmla="*/ 1114817 w 1741118"/>
                <a:gd name="connsiteY4" fmla="*/ 876822 h 2091847"/>
                <a:gd name="connsiteX5" fmla="*/ 1490597 w 1741118"/>
                <a:gd name="connsiteY5" fmla="*/ 876822 h 2091847"/>
                <a:gd name="connsiteX6" fmla="*/ 1077238 w 1741118"/>
                <a:gd name="connsiteY6" fmla="*/ 463463 h 2091847"/>
                <a:gd name="connsiteX7" fmla="*/ 1315233 w 1741118"/>
                <a:gd name="connsiteY7" fmla="*/ 463463 h 2091847"/>
                <a:gd name="connsiteX8" fmla="*/ 851770 w 1741118"/>
                <a:gd name="connsiteY8" fmla="*/ 0 h 2091847"/>
                <a:gd name="connsiteX9" fmla="*/ 363255 w 1741118"/>
                <a:gd name="connsiteY9" fmla="*/ 488515 h 2091847"/>
                <a:gd name="connsiteX10" fmla="*/ 626301 w 1741118"/>
                <a:gd name="connsiteY10" fmla="*/ 488515 h 2091847"/>
                <a:gd name="connsiteX11" fmla="*/ 250521 w 1741118"/>
                <a:gd name="connsiteY11" fmla="*/ 864295 h 2091847"/>
                <a:gd name="connsiteX12" fmla="*/ 588723 w 1741118"/>
                <a:gd name="connsiteY12" fmla="*/ 864295 h 2091847"/>
                <a:gd name="connsiteX13" fmla="*/ 0 w 1741118"/>
                <a:gd name="connsiteY13" fmla="*/ 1453018 h 2091847"/>
                <a:gd name="connsiteX14" fmla="*/ 601249 w 1741118"/>
                <a:gd name="connsiteY14" fmla="*/ 1453018 h 2091847"/>
                <a:gd name="connsiteX15" fmla="*/ 563671 w 1741118"/>
                <a:gd name="connsiteY15" fmla="*/ 2091847 h 2091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41118" h="2091847">
                  <a:moveTo>
                    <a:pt x="563671" y="2091847"/>
                  </a:moveTo>
                  <a:lnTo>
                    <a:pt x="1039660" y="2091847"/>
                  </a:lnTo>
                  <a:lnTo>
                    <a:pt x="1039660" y="1503123"/>
                  </a:lnTo>
                  <a:lnTo>
                    <a:pt x="1741118" y="1503123"/>
                  </a:lnTo>
                  <a:lnTo>
                    <a:pt x="1114817" y="876822"/>
                  </a:lnTo>
                  <a:lnTo>
                    <a:pt x="1490597" y="876822"/>
                  </a:lnTo>
                  <a:lnTo>
                    <a:pt x="1077238" y="463463"/>
                  </a:lnTo>
                  <a:lnTo>
                    <a:pt x="1315233" y="463463"/>
                  </a:lnTo>
                  <a:lnTo>
                    <a:pt x="851770" y="0"/>
                  </a:lnTo>
                  <a:lnTo>
                    <a:pt x="363255" y="488515"/>
                  </a:lnTo>
                  <a:lnTo>
                    <a:pt x="626301" y="488515"/>
                  </a:lnTo>
                  <a:lnTo>
                    <a:pt x="250521" y="864295"/>
                  </a:lnTo>
                  <a:lnTo>
                    <a:pt x="588723" y="864295"/>
                  </a:lnTo>
                  <a:lnTo>
                    <a:pt x="0" y="1453018"/>
                  </a:lnTo>
                  <a:lnTo>
                    <a:pt x="601249" y="1453018"/>
                  </a:lnTo>
                  <a:lnTo>
                    <a:pt x="563671" y="2091847"/>
                  </a:lnTo>
                  <a:close/>
                </a:path>
              </a:pathLst>
            </a:custGeom>
            <a:solidFill>
              <a:srgbClr val="8EAB99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0" name="Ellipse 509"/>
            <p:cNvSpPr/>
            <p:nvPr/>
          </p:nvSpPr>
          <p:spPr>
            <a:xfrm>
              <a:off x="3378554" y="790165"/>
              <a:ext cx="665261" cy="846383"/>
            </a:xfrm>
            <a:prstGeom prst="ellipse">
              <a:avLst/>
            </a:prstGeom>
            <a:solidFill>
              <a:srgbClr val="8EAB99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1" name="Rechteck 510"/>
            <p:cNvSpPr/>
            <p:nvPr/>
          </p:nvSpPr>
          <p:spPr>
            <a:xfrm>
              <a:off x="3632490" y="1569873"/>
              <a:ext cx="147917" cy="326477"/>
            </a:xfrm>
            <a:prstGeom prst="rect">
              <a:avLst/>
            </a:prstGeom>
            <a:solidFill>
              <a:srgbClr val="8EAB99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21" name="Textfeld 820">
            <a:extLst>
              <a:ext uri="{FF2B5EF4-FFF2-40B4-BE49-F238E27FC236}">
                <a16:creationId xmlns:a16="http://schemas.microsoft.com/office/drawing/2014/main" id="{6186C177-D05F-C615-259F-A72267E29789}"/>
              </a:ext>
            </a:extLst>
          </p:cNvPr>
          <p:cNvSpPr txBox="1"/>
          <p:nvPr/>
        </p:nvSpPr>
        <p:spPr>
          <a:xfrm>
            <a:off x="6754188" y="987887"/>
            <a:ext cx="2104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latin typeface="Fira Sans" panose="020B0503050000020004" pitchFamily="34" charset="0"/>
              </a:rPr>
              <a:t>economic</a:t>
            </a:r>
            <a:r>
              <a:rPr lang="de-DE" dirty="0">
                <a:latin typeface="Fira Sans" panose="020B0503050000020004" pitchFamily="34" charset="0"/>
              </a:rPr>
              <a:t> </a:t>
            </a:r>
            <a:r>
              <a:rPr lang="de-DE" dirty="0" err="1">
                <a:latin typeface="Fira Sans" panose="020B0503050000020004" pitchFamily="34" charset="0"/>
              </a:rPr>
              <a:t>focus</a:t>
            </a:r>
            <a:endParaRPr lang="de-DE" dirty="0">
              <a:latin typeface="Fira Sans" panose="020B0503050000020004" pitchFamily="34" charset="0"/>
            </a:endParaRPr>
          </a:p>
        </p:txBody>
      </p:sp>
      <p:sp>
        <p:nvSpPr>
          <p:cNvPr id="822" name="Textfeld 821">
            <a:extLst>
              <a:ext uri="{FF2B5EF4-FFF2-40B4-BE49-F238E27FC236}">
                <a16:creationId xmlns:a16="http://schemas.microsoft.com/office/drawing/2014/main" id="{0F08564D-336E-C8C3-63C9-8EA98E8AB54D}"/>
              </a:ext>
            </a:extLst>
          </p:cNvPr>
          <p:cNvSpPr txBox="1"/>
          <p:nvPr/>
        </p:nvSpPr>
        <p:spPr>
          <a:xfrm rot="17889799">
            <a:off x="9042915" y="4671579"/>
            <a:ext cx="1755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Fira Sans" panose="020B0503050000020004" pitchFamily="34" charset="0"/>
              </a:rPr>
              <a:t>social </a:t>
            </a:r>
            <a:r>
              <a:rPr lang="de-DE" dirty="0" err="1">
                <a:latin typeface="Fira Sans" panose="020B0503050000020004" pitchFamily="34" charset="0"/>
              </a:rPr>
              <a:t>focus</a:t>
            </a:r>
            <a:endParaRPr lang="de-DE" dirty="0">
              <a:latin typeface="Fira Sans" panose="020B0503050000020004" pitchFamily="34" charset="0"/>
            </a:endParaRPr>
          </a:p>
        </p:txBody>
      </p:sp>
      <p:sp>
        <p:nvSpPr>
          <p:cNvPr id="823" name="Textfeld 822">
            <a:extLst>
              <a:ext uri="{FF2B5EF4-FFF2-40B4-BE49-F238E27FC236}">
                <a16:creationId xmlns:a16="http://schemas.microsoft.com/office/drawing/2014/main" id="{172F8103-8D6E-5A35-15CA-FB1BAD23A097}"/>
              </a:ext>
            </a:extLst>
          </p:cNvPr>
          <p:cNvSpPr txBox="1"/>
          <p:nvPr/>
        </p:nvSpPr>
        <p:spPr>
          <a:xfrm rot="3495420">
            <a:off x="4600924" y="4722558"/>
            <a:ext cx="2060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latin typeface="Fira Sans" panose="020B0503050000020004" pitchFamily="34" charset="0"/>
              </a:rPr>
              <a:t>ecological</a:t>
            </a:r>
            <a:r>
              <a:rPr lang="de-DE" dirty="0">
                <a:latin typeface="Fira Sans" panose="020B0503050000020004" pitchFamily="34" charset="0"/>
              </a:rPr>
              <a:t> </a:t>
            </a:r>
            <a:r>
              <a:rPr lang="de-DE" dirty="0" err="1">
                <a:latin typeface="Fira Sans" panose="020B0503050000020004" pitchFamily="34" charset="0"/>
              </a:rPr>
              <a:t>focus</a:t>
            </a:r>
            <a:endParaRPr lang="de-DE" dirty="0">
              <a:latin typeface="Fira Sans" panose="020B0503050000020004" pitchFamily="34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5689284" y="1623958"/>
            <a:ext cx="4054401" cy="4083340"/>
            <a:chOff x="6240747" y="1625701"/>
            <a:chExt cx="4054401" cy="4083340"/>
          </a:xfrm>
        </p:grpSpPr>
        <p:sp>
          <p:nvSpPr>
            <p:cNvPr id="65" name="Oval 56">
              <a:extLst>
                <a:ext uri="{FF2B5EF4-FFF2-40B4-BE49-F238E27FC236}">
                  <a16:creationId xmlns:a16="http://schemas.microsoft.com/office/drawing/2014/main" id="{B5EB8BE1-C3E1-1713-3823-E13F10780D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63307" y="3341035"/>
              <a:ext cx="540000" cy="540000"/>
            </a:xfrm>
            <a:prstGeom prst="ellipse">
              <a:avLst/>
            </a:prstGeom>
            <a:solidFill>
              <a:srgbClr val="355D6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66" name="Oval 57">
              <a:extLst>
                <a:ext uri="{FF2B5EF4-FFF2-40B4-BE49-F238E27FC236}">
                  <a16:creationId xmlns:a16="http://schemas.microsoft.com/office/drawing/2014/main" id="{B7DB2B3C-C2B3-09DA-0F8F-AE73C1A563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58252" y="1625701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67" name="Oval 58">
              <a:extLst>
                <a:ext uri="{FF2B5EF4-FFF2-40B4-BE49-F238E27FC236}">
                  <a16:creationId xmlns:a16="http://schemas.microsoft.com/office/drawing/2014/main" id="{4DFC740C-3258-BF12-7094-DF49B75AFE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40747" y="4203435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8" name="Oval 59">
              <a:extLst>
                <a:ext uri="{FF2B5EF4-FFF2-40B4-BE49-F238E27FC236}">
                  <a16:creationId xmlns:a16="http://schemas.microsoft.com/office/drawing/2014/main" id="{7B913933-1A5A-48D8-7368-A1091F6E6D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05799" y="4203435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69" name="Oval 60">
              <a:extLst>
                <a:ext uri="{FF2B5EF4-FFF2-40B4-BE49-F238E27FC236}">
                  <a16:creationId xmlns:a16="http://schemas.microsoft.com/office/drawing/2014/main" id="{F67C7BAA-72D8-1FD4-190B-45861DF870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43266" y="2067863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70" name="Oval 61">
              <a:extLst>
                <a:ext uri="{FF2B5EF4-FFF2-40B4-BE49-F238E27FC236}">
                  <a16:creationId xmlns:a16="http://schemas.microsoft.com/office/drawing/2014/main" id="{78D006E3-15B3-75D9-D140-8462549E04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07565" y="3159000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71" name="Oval 62">
              <a:extLst>
                <a:ext uri="{FF2B5EF4-FFF2-40B4-BE49-F238E27FC236}">
                  <a16:creationId xmlns:a16="http://schemas.microsoft.com/office/drawing/2014/main" id="{1C45FD84-B569-B004-F429-12C6EB8E2A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80937" y="2021510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72" name="Oval 63">
              <a:extLst>
                <a:ext uri="{FF2B5EF4-FFF2-40B4-BE49-F238E27FC236}">
                  <a16:creationId xmlns:a16="http://schemas.microsoft.com/office/drawing/2014/main" id="{63EF4F5B-4906-8965-4590-54042B8A81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69442" y="2996011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73" name="Oval 64">
              <a:extLst>
                <a:ext uri="{FF2B5EF4-FFF2-40B4-BE49-F238E27FC236}">
                  <a16:creationId xmlns:a16="http://schemas.microsoft.com/office/drawing/2014/main" id="{ADC30D90-2594-4B18-1E2F-C98D585D72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32325" y="5169041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4" name="Oval 65">
              <a:extLst>
                <a:ext uri="{FF2B5EF4-FFF2-40B4-BE49-F238E27FC236}">
                  <a16:creationId xmlns:a16="http://schemas.microsoft.com/office/drawing/2014/main" id="{67DAC6B4-71C1-2EFA-50E2-688AEFF9EF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97377" y="5169041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75" name="Oval 66">
              <a:extLst>
                <a:ext uri="{FF2B5EF4-FFF2-40B4-BE49-F238E27FC236}">
                  <a16:creationId xmlns:a16="http://schemas.microsoft.com/office/drawing/2014/main" id="{A1459807-C45F-B280-4154-48E3049C14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40087" y="5065575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6" name="Oval 67">
              <a:extLst>
                <a:ext uri="{FF2B5EF4-FFF2-40B4-BE49-F238E27FC236}">
                  <a16:creationId xmlns:a16="http://schemas.microsoft.com/office/drawing/2014/main" id="{92A4D636-CD9E-D46A-2190-9F681D6A93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05139" y="5065575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77" name="Oval 68">
              <a:extLst>
                <a:ext uri="{FF2B5EF4-FFF2-40B4-BE49-F238E27FC236}">
                  <a16:creationId xmlns:a16="http://schemas.microsoft.com/office/drawing/2014/main" id="{4CD31EAC-83C6-3EAA-AADE-A0C226939A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61521" y="4083437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8" name="Oval 69">
              <a:extLst>
                <a:ext uri="{FF2B5EF4-FFF2-40B4-BE49-F238E27FC236}">
                  <a16:creationId xmlns:a16="http://schemas.microsoft.com/office/drawing/2014/main" id="{2E455E3B-4756-B956-ACDA-9FC02D7620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55148" y="4083437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906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Dreieck 10">
            <a:extLst>
              <a:ext uri="{FF2B5EF4-FFF2-40B4-BE49-F238E27FC236}">
                <a16:creationId xmlns:a16="http://schemas.microsoft.com/office/drawing/2014/main" id="{F703D2FA-E0FD-2546-3C85-29D9352808CA}"/>
              </a:ext>
            </a:extLst>
          </p:cNvPr>
          <p:cNvSpPr>
            <a:spLocks noChangeAspect="1"/>
          </p:cNvSpPr>
          <p:nvPr/>
        </p:nvSpPr>
        <p:spPr>
          <a:xfrm rot="13210631">
            <a:off x="7735533" y="1620757"/>
            <a:ext cx="1440001" cy="2230135"/>
          </a:xfrm>
          <a:prstGeom prst="triangle">
            <a:avLst/>
          </a:prstGeom>
          <a:solidFill>
            <a:srgbClr val="355D62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5" name="Dreieck 12">
            <a:extLst>
              <a:ext uri="{FF2B5EF4-FFF2-40B4-BE49-F238E27FC236}">
                <a16:creationId xmlns:a16="http://schemas.microsoft.com/office/drawing/2014/main" id="{31105BD6-26FD-280B-3559-5C0562AA6A89}"/>
              </a:ext>
            </a:extLst>
          </p:cNvPr>
          <p:cNvSpPr>
            <a:spLocks noChangeAspect="1"/>
          </p:cNvSpPr>
          <p:nvPr/>
        </p:nvSpPr>
        <p:spPr>
          <a:xfrm rot="15542493">
            <a:off x="8140930" y="2315226"/>
            <a:ext cx="1440001" cy="2230135"/>
          </a:xfrm>
          <a:prstGeom prst="triangle">
            <a:avLst/>
          </a:prstGeom>
          <a:solidFill>
            <a:srgbClr val="355D62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6" name="Dreieck 7">
            <a:extLst>
              <a:ext uri="{FF2B5EF4-FFF2-40B4-BE49-F238E27FC236}">
                <a16:creationId xmlns:a16="http://schemas.microsoft.com/office/drawing/2014/main" id="{1E9556C2-187B-5DFB-1980-C6B93D0DF578}"/>
              </a:ext>
            </a:extLst>
          </p:cNvPr>
          <p:cNvSpPr>
            <a:spLocks noChangeAspect="1"/>
          </p:cNvSpPr>
          <p:nvPr/>
        </p:nvSpPr>
        <p:spPr>
          <a:xfrm rot="5918512">
            <a:off x="5852473" y="2367441"/>
            <a:ext cx="1440001" cy="2230135"/>
          </a:xfrm>
          <a:prstGeom prst="triangle">
            <a:avLst/>
          </a:prstGeom>
          <a:solidFill>
            <a:srgbClr val="355D62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7" name="Dreieck 9">
            <a:extLst>
              <a:ext uri="{FF2B5EF4-FFF2-40B4-BE49-F238E27FC236}">
                <a16:creationId xmlns:a16="http://schemas.microsoft.com/office/drawing/2014/main" id="{1F5A30D8-8CDA-251A-2AA0-D60B3D1967E4}"/>
              </a:ext>
            </a:extLst>
          </p:cNvPr>
          <p:cNvSpPr>
            <a:spLocks noChangeAspect="1"/>
          </p:cNvSpPr>
          <p:nvPr/>
        </p:nvSpPr>
        <p:spPr>
          <a:xfrm rot="8312155">
            <a:off x="6252189" y="1644182"/>
            <a:ext cx="1440001" cy="2230135"/>
          </a:xfrm>
          <a:prstGeom prst="triangle">
            <a:avLst/>
          </a:prstGeom>
          <a:solidFill>
            <a:srgbClr val="355D62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8" name="Dreieck 6">
            <a:extLst>
              <a:ext uri="{FF2B5EF4-FFF2-40B4-BE49-F238E27FC236}">
                <a16:creationId xmlns:a16="http://schemas.microsoft.com/office/drawing/2014/main" id="{DA189951-7BBD-2D42-6963-337A3B053B10}"/>
              </a:ext>
            </a:extLst>
          </p:cNvPr>
          <p:cNvSpPr>
            <a:spLocks noChangeAspect="1"/>
          </p:cNvSpPr>
          <p:nvPr/>
        </p:nvSpPr>
        <p:spPr>
          <a:xfrm rot="1151248">
            <a:off x="6653134" y="3672021"/>
            <a:ext cx="1440001" cy="2230135"/>
          </a:xfrm>
          <a:prstGeom prst="triangle">
            <a:avLst/>
          </a:prstGeom>
          <a:solidFill>
            <a:srgbClr val="FF7737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9" name="Dreieck 13">
            <a:extLst>
              <a:ext uri="{FF2B5EF4-FFF2-40B4-BE49-F238E27FC236}">
                <a16:creationId xmlns:a16="http://schemas.microsoft.com/office/drawing/2014/main" id="{C9674B4C-1459-1CA5-451B-095260526EA2}"/>
              </a:ext>
            </a:extLst>
          </p:cNvPr>
          <p:cNvSpPr>
            <a:spLocks noChangeAspect="1"/>
          </p:cNvSpPr>
          <p:nvPr/>
        </p:nvSpPr>
        <p:spPr>
          <a:xfrm rot="20309757">
            <a:off x="7447217" y="3643391"/>
            <a:ext cx="1440001" cy="2230135"/>
          </a:xfrm>
          <a:prstGeom prst="triangle">
            <a:avLst/>
          </a:prstGeom>
          <a:solidFill>
            <a:srgbClr val="FF7737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70" name="Gruppieren 469">
            <a:extLst>
              <a:ext uri="{FF2B5EF4-FFF2-40B4-BE49-F238E27FC236}">
                <a16:creationId xmlns:a16="http://schemas.microsoft.com/office/drawing/2014/main" id="{FC86BB2B-65E9-F640-BB9F-7D96D9F26107}"/>
              </a:ext>
            </a:extLst>
          </p:cNvPr>
          <p:cNvGrpSpPr/>
          <p:nvPr/>
        </p:nvGrpSpPr>
        <p:grpSpPr>
          <a:xfrm>
            <a:off x="5453522" y="1349768"/>
            <a:ext cx="4522477" cy="4551445"/>
            <a:chOff x="4142399" y="1349768"/>
            <a:chExt cx="4522477" cy="4551445"/>
          </a:xfrm>
        </p:grpSpPr>
        <p:sp>
          <p:nvSpPr>
            <p:cNvPr id="471" name="Oval 4">
              <a:extLst>
                <a:ext uri="{FF2B5EF4-FFF2-40B4-BE49-F238E27FC236}">
                  <a16:creationId xmlns:a16="http://schemas.microsoft.com/office/drawing/2014/main" id="{5328E1B4-8F34-D320-4E54-93160151D13F}"/>
                </a:ext>
              </a:extLst>
            </p:cNvPr>
            <p:cNvSpPr/>
            <p:nvPr/>
          </p:nvSpPr>
          <p:spPr>
            <a:xfrm>
              <a:off x="5680799" y="2917735"/>
              <a:ext cx="1440000" cy="1440000"/>
            </a:xfrm>
            <a:prstGeom prst="ellipse">
              <a:avLst/>
            </a:prstGeom>
            <a:solidFill>
              <a:srgbClr val="FF292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2" name="Dreieck 5">
              <a:extLst>
                <a:ext uri="{FF2B5EF4-FFF2-40B4-BE49-F238E27FC236}">
                  <a16:creationId xmlns:a16="http://schemas.microsoft.com/office/drawing/2014/main" id="{2F7BA815-5573-9FEF-694B-DF37212CC4DE}"/>
                </a:ext>
              </a:extLst>
            </p:cNvPr>
            <p:cNvSpPr>
              <a:spLocks noChangeAspect="1"/>
            </p:cNvSpPr>
            <p:nvPr/>
          </p:nvSpPr>
          <p:spPr>
            <a:xfrm rot="3507881">
              <a:off x="4710023" y="3144224"/>
              <a:ext cx="1440001" cy="2230135"/>
            </a:xfrm>
            <a:prstGeom prst="triangle">
              <a:avLst/>
            </a:prstGeom>
            <a:solidFill>
              <a:srgbClr val="8EAB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73" name="Dreieck 6">
              <a:extLst>
                <a:ext uri="{FF2B5EF4-FFF2-40B4-BE49-F238E27FC236}">
                  <a16:creationId xmlns:a16="http://schemas.microsoft.com/office/drawing/2014/main" id="{DA189951-7BBD-2D42-6963-337A3B053B10}"/>
                </a:ext>
              </a:extLst>
            </p:cNvPr>
            <p:cNvSpPr>
              <a:spLocks noChangeAspect="1"/>
            </p:cNvSpPr>
            <p:nvPr/>
          </p:nvSpPr>
          <p:spPr>
            <a:xfrm rot="1151248">
              <a:off x="5342010" y="3671078"/>
              <a:ext cx="1440001" cy="2230135"/>
            </a:xfrm>
            <a:prstGeom prst="triangle">
              <a:avLst/>
            </a:prstGeom>
            <a:solidFill>
              <a:srgbClr val="8EAB9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4" name="Dreieck 7">
              <a:extLst>
                <a:ext uri="{FF2B5EF4-FFF2-40B4-BE49-F238E27FC236}">
                  <a16:creationId xmlns:a16="http://schemas.microsoft.com/office/drawing/2014/main" id="{1E9556C2-187B-5DFB-1980-C6B93D0DF578}"/>
                </a:ext>
              </a:extLst>
            </p:cNvPr>
            <p:cNvSpPr>
              <a:spLocks noChangeAspect="1"/>
            </p:cNvSpPr>
            <p:nvPr/>
          </p:nvSpPr>
          <p:spPr>
            <a:xfrm rot="5918512">
              <a:off x="4537466" y="2367442"/>
              <a:ext cx="1440001" cy="2230135"/>
            </a:xfrm>
            <a:prstGeom prst="triangle">
              <a:avLst/>
            </a:prstGeom>
            <a:solidFill>
              <a:srgbClr val="8EAB9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5" name="Dreieck 8">
              <a:extLst>
                <a:ext uri="{FF2B5EF4-FFF2-40B4-BE49-F238E27FC236}">
                  <a16:creationId xmlns:a16="http://schemas.microsoft.com/office/drawing/2014/main" id="{2BD733C4-CB7E-0519-0C35-03B3F596C4F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80487" y="1349768"/>
              <a:ext cx="1440001" cy="2230135"/>
            </a:xfrm>
            <a:prstGeom prst="triangle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6" name="Dreieck 9">
              <a:extLst>
                <a:ext uri="{FF2B5EF4-FFF2-40B4-BE49-F238E27FC236}">
                  <a16:creationId xmlns:a16="http://schemas.microsoft.com/office/drawing/2014/main" id="{1F5A30D8-8CDA-251A-2AA0-D60B3D1967E4}"/>
                </a:ext>
              </a:extLst>
            </p:cNvPr>
            <p:cNvSpPr>
              <a:spLocks noChangeAspect="1"/>
            </p:cNvSpPr>
            <p:nvPr/>
          </p:nvSpPr>
          <p:spPr>
            <a:xfrm rot="8312155">
              <a:off x="4937182" y="1644183"/>
              <a:ext cx="1440001" cy="2230135"/>
            </a:xfrm>
            <a:prstGeom prst="triangle">
              <a:avLst/>
            </a:prstGeom>
            <a:solidFill>
              <a:srgbClr val="8EAB99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7" name="Dreieck 10">
              <a:extLst>
                <a:ext uri="{FF2B5EF4-FFF2-40B4-BE49-F238E27FC236}">
                  <a16:creationId xmlns:a16="http://schemas.microsoft.com/office/drawing/2014/main" id="{F703D2FA-E0FD-2546-3C85-29D9352808CA}"/>
                </a:ext>
              </a:extLst>
            </p:cNvPr>
            <p:cNvSpPr>
              <a:spLocks noChangeAspect="1"/>
            </p:cNvSpPr>
            <p:nvPr/>
          </p:nvSpPr>
          <p:spPr>
            <a:xfrm rot="13210631">
              <a:off x="6424411" y="1620758"/>
              <a:ext cx="1440001" cy="2230135"/>
            </a:xfrm>
            <a:prstGeom prst="triangle">
              <a:avLst/>
            </a:prstGeom>
            <a:solidFill>
              <a:srgbClr val="FF7737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8" name="Dreieck 11">
              <a:extLst>
                <a:ext uri="{FF2B5EF4-FFF2-40B4-BE49-F238E27FC236}">
                  <a16:creationId xmlns:a16="http://schemas.microsoft.com/office/drawing/2014/main" id="{106D4729-6571-BE0F-3B65-318A02E272E5}"/>
                </a:ext>
              </a:extLst>
            </p:cNvPr>
            <p:cNvSpPr>
              <a:spLocks noChangeAspect="1"/>
            </p:cNvSpPr>
            <p:nvPr/>
          </p:nvSpPr>
          <p:spPr>
            <a:xfrm rot="17899126">
              <a:off x="6747187" y="3096255"/>
              <a:ext cx="1440001" cy="2230135"/>
            </a:xfrm>
            <a:prstGeom prst="triangle">
              <a:avLst/>
            </a:prstGeom>
            <a:solidFill>
              <a:srgbClr val="FF7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9" name="Dreieck 12">
              <a:extLst>
                <a:ext uri="{FF2B5EF4-FFF2-40B4-BE49-F238E27FC236}">
                  <a16:creationId xmlns:a16="http://schemas.microsoft.com/office/drawing/2014/main" id="{31105BD6-26FD-280B-3559-5C0562AA6A89}"/>
                </a:ext>
              </a:extLst>
            </p:cNvPr>
            <p:cNvSpPr>
              <a:spLocks noChangeAspect="1"/>
            </p:cNvSpPr>
            <p:nvPr/>
          </p:nvSpPr>
          <p:spPr>
            <a:xfrm rot="15542493">
              <a:off x="6829808" y="2315227"/>
              <a:ext cx="1440001" cy="2230135"/>
            </a:xfrm>
            <a:prstGeom prst="triangle">
              <a:avLst/>
            </a:prstGeom>
            <a:solidFill>
              <a:srgbClr val="FF7737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0" name="Dreieck 13">
              <a:extLst>
                <a:ext uri="{FF2B5EF4-FFF2-40B4-BE49-F238E27FC236}">
                  <a16:creationId xmlns:a16="http://schemas.microsoft.com/office/drawing/2014/main" id="{C9674B4C-1459-1CA5-451B-095260526EA2}"/>
                </a:ext>
              </a:extLst>
            </p:cNvPr>
            <p:cNvSpPr>
              <a:spLocks noChangeAspect="1"/>
            </p:cNvSpPr>
            <p:nvPr/>
          </p:nvSpPr>
          <p:spPr>
            <a:xfrm rot="20309757">
              <a:off x="6136093" y="3642448"/>
              <a:ext cx="1440001" cy="2230135"/>
            </a:xfrm>
            <a:prstGeom prst="triangle">
              <a:avLst/>
            </a:prstGeom>
            <a:solidFill>
              <a:srgbClr val="8EAB99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1" name="Oval 14">
              <a:extLst>
                <a:ext uri="{FF2B5EF4-FFF2-40B4-BE49-F238E27FC236}">
                  <a16:creationId xmlns:a16="http://schemas.microsoft.com/office/drawing/2014/main" id="{13C7E0E8-9948-E981-B9D4-3C67A1553225}"/>
                </a:ext>
              </a:extLst>
            </p:cNvPr>
            <p:cNvSpPr/>
            <p:nvPr/>
          </p:nvSpPr>
          <p:spPr>
            <a:xfrm>
              <a:off x="5529752" y="2782525"/>
              <a:ext cx="1651819" cy="162232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82" name="Gruppieren 481"/>
          <p:cNvGrpSpPr/>
          <p:nvPr/>
        </p:nvGrpSpPr>
        <p:grpSpPr>
          <a:xfrm>
            <a:off x="10055322" y="4960049"/>
            <a:ext cx="1405880" cy="598174"/>
            <a:chOff x="4437625" y="875728"/>
            <a:chExt cx="1924142" cy="818684"/>
          </a:xfrm>
        </p:grpSpPr>
        <p:grpSp>
          <p:nvGrpSpPr>
            <p:cNvPr id="483" name="Gruppieren 482"/>
            <p:cNvGrpSpPr/>
            <p:nvPr/>
          </p:nvGrpSpPr>
          <p:grpSpPr>
            <a:xfrm>
              <a:off x="5956877" y="875728"/>
              <a:ext cx="404890" cy="575476"/>
              <a:chOff x="5199353" y="319437"/>
              <a:chExt cx="970941" cy="1380012"/>
            </a:xfrm>
          </p:grpSpPr>
          <p:sp>
            <p:nvSpPr>
              <p:cNvPr id="496" name="Ellipse 495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7" name="Freihandform 496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84" name="Gruppieren 483"/>
            <p:cNvGrpSpPr/>
            <p:nvPr/>
          </p:nvGrpSpPr>
          <p:grpSpPr>
            <a:xfrm>
              <a:off x="4437625" y="883706"/>
              <a:ext cx="404890" cy="575476"/>
              <a:chOff x="5199353" y="319437"/>
              <a:chExt cx="970941" cy="1380012"/>
            </a:xfrm>
          </p:grpSpPr>
          <p:sp>
            <p:nvSpPr>
              <p:cNvPr id="494" name="Ellipse 493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5" name="Freihandform 494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85" name="Gruppieren 484"/>
            <p:cNvGrpSpPr/>
            <p:nvPr/>
          </p:nvGrpSpPr>
          <p:grpSpPr>
            <a:xfrm>
              <a:off x="4789253" y="928511"/>
              <a:ext cx="466895" cy="663604"/>
              <a:chOff x="5199353" y="319437"/>
              <a:chExt cx="970941" cy="1380012"/>
            </a:xfrm>
          </p:grpSpPr>
          <p:sp>
            <p:nvSpPr>
              <p:cNvPr id="492" name="Ellipse 491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3" name="Freihandform 492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86" name="Gruppieren 485"/>
            <p:cNvGrpSpPr/>
            <p:nvPr/>
          </p:nvGrpSpPr>
          <p:grpSpPr>
            <a:xfrm>
              <a:off x="5592005" y="928511"/>
              <a:ext cx="466895" cy="663604"/>
              <a:chOff x="5199353" y="319437"/>
              <a:chExt cx="970941" cy="1380012"/>
            </a:xfrm>
          </p:grpSpPr>
          <p:sp>
            <p:nvSpPr>
              <p:cNvPr id="490" name="Ellipse 489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1" name="Freihandform 490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87" name="Gruppieren 486"/>
            <p:cNvGrpSpPr/>
            <p:nvPr/>
          </p:nvGrpSpPr>
          <p:grpSpPr>
            <a:xfrm>
              <a:off x="5199353" y="997617"/>
              <a:ext cx="490247" cy="696795"/>
              <a:chOff x="5199353" y="319437"/>
              <a:chExt cx="970941" cy="1380012"/>
            </a:xfrm>
          </p:grpSpPr>
          <p:sp>
            <p:nvSpPr>
              <p:cNvPr id="488" name="Ellipse 487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89" name="Freihandform 488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498" name="Gruppieren 497"/>
          <p:cNvGrpSpPr/>
          <p:nvPr/>
        </p:nvGrpSpPr>
        <p:grpSpPr>
          <a:xfrm>
            <a:off x="7248323" y="171667"/>
            <a:ext cx="916823" cy="824912"/>
            <a:chOff x="6584644" y="2552239"/>
            <a:chExt cx="916823" cy="824912"/>
          </a:xfrm>
        </p:grpSpPr>
        <p:sp>
          <p:nvSpPr>
            <p:cNvPr id="499" name="Abgerundetes Rechteck 498">
              <a:extLst>
                <a:ext uri="{FF2B5EF4-FFF2-40B4-BE49-F238E27FC236}">
                  <a16:creationId xmlns:a16="http://schemas.microsoft.com/office/drawing/2014/main" id="{DCFDF812-3FE8-49D6-7224-A91E7C008AD2}"/>
                </a:ext>
              </a:extLst>
            </p:cNvPr>
            <p:cNvSpPr/>
            <p:nvPr/>
          </p:nvSpPr>
          <p:spPr>
            <a:xfrm>
              <a:off x="6660857" y="2734021"/>
              <a:ext cx="762126" cy="558754"/>
            </a:xfrm>
            <a:prstGeom prst="roundRect">
              <a:avLst>
                <a:gd name="adj" fmla="val 50000"/>
              </a:avLst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0" name="Rechteck 499">
              <a:extLst>
                <a:ext uri="{FF2B5EF4-FFF2-40B4-BE49-F238E27FC236}">
                  <a16:creationId xmlns:a16="http://schemas.microsoft.com/office/drawing/2014/main" id="{A67EEE7D-B23B-AC65-E56E-12D58F81276B}"/>
                </a:ext>
              </a:extLst>
            </p:cNvPr>
            <p:cNvSpPr/>
            <p:nvPr/>
          </p:nvSpPr>
          <p:spPr>
            <a:xfrm>
              <a:off x="6584644" y="2944870"/>
              <a:ext cx="152425" cy="137053"/>
            </a:xfrm>
            <a:prstGeom prst="rect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1" name="Dreieck 139">
              <a:extLst>
                <a:ext uri="{FF2B5EF4-FFF2-40B4-BE49-F238E27FC236}">
                  <a16:creationId xmlns:a16="http://schemas.microsoft.com/office/drawing/2014/main" id="{AD1B606B-C410-CE73-F3CE-F5EC722DE9DF}"/>
                </a:ext>
              </a:extLst>
            </p:cNvPr>
            <p:cNvSpPr/>
            <p:nvPr/>
          </p:nvSpPr>
          <p:spPr>
            <a:xfrm rot="20601299">
              <a:off x="6742983" y="2639933"/>
              <a:ext cx="172210" cy="253021"/>
            </a:xfrm>
            <a:prstGeom prst="triangle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2" name="Rechteck 501">
              <a:extLst>
                <a:ext uri="{FF2B5EF4-FFF2-40B4-BE49-F238E27FC236}">
                  <a16:creationId xmlns:a16="http://schemas.microsoft.com/office/drawing/2014/main" id="{E64EFB8C-BF31-E44F-D0D5-7191984CD316}"/>
                </a:ext>
              </a:extLst>
            </p:cNvPr>
            <p:cNvSpPr/>
            <p:nvPr/>
          </p:nvSpPr>
          <p:spPr>
            <a:xfrm>
              <a:off x="6833604" y="3197049"/>
              <a:ext cx="108945" cy="180102"/>
            </a:xfrm>
            <a:prstGeom prst="rect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3" name="Rechteck 502">
              <a:extLst>
                <a:ext uri="{FF2B5EF4-FFF2-40B4-BE49-F238E27FC236}">
                  <a16:creationId xmlns:a16="http://schemas.microsoft.com/office/drawing/2014/main" id="{72D21934-5C80-8833-F130-57BDBA4DF5AD}"/>
                </a:ext>
              </a:extLst>
            </p:cNvPr>
            <p:cNvSpPr/>
            <p:nvPr/>
          </p:nvSpPr>
          <p:spPr>
            <a:xfrm>
              <a:off x="7153104" y="3197049"/>
              <a:ext cx="108945" cy="180102"/>
            </a:xfrm>
            <a:prstGeom prst="rect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4" name="Bogen 503">
              <a:extLst>
                <a:ext uri="{FF2B5EF4-FFF2-40B4-BE49-F238E27FC236}">
                  <a16:creationId xmlns:a16="http://schemas.microsoft.com/office/drawing/2014/main" id="{6B4EA2B6-66C8-A096-B7F8-35AE47396600}"/>
                </a:ext>
              </a:extLst>
            </p:cNvPr>
            <p:cNvSpPr/>
            <p:nvPr/>
          </p:nvSpPr>
          <p:spPr>
            <a:xfrm flipV="1">
              <a:off x="7266614" y="2821686"/>
              <a:ext cx="234853" cy="200069"/>
            </a:xfrm>
            <a:prstGeom prst="arc">
              <a:avLst/>
            </a:prstGeom>
            <a:ln w="38100">
              <a:solidFill>
                <a:srgbClr val="355D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05" name="Gerade Verbindung 143">
              <a:extLst>
                <a:ext uri="{FF2B5EF4-FFF2-40B4-BE49-F238E27FC236}">
                  <a16:creationId xmlns:a16="http://schemas.microsoft.com/office/drawing/2014/main" id="{DBEEFF7E-96D9-4477-ADAE-5E0A2F07178D}"/>
                </a:ext>
              </a:extLst>
            </p:cNvPr>
            <p:cNvCxnSpPr/>
            <p:nvPr/>
          </p:nvCxnSpPr>
          <p:spPr>
            <a:xfrm>
              <a:off x="6942549" y="2889957"/>
              <a:ext cx="20213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6" name="Oval 144">
              <a:extLst>
                <a:ext uri="{FF2B5EF4-FFF2-40B4-BE49-F238E27FC236}">
                  <a16:creationId xmlns:a16="http://schemas.microsoft.com/office/drawing/2014/main" id="{C59FAD06-1F38-4424-35FD-292DFEA64C88}"/>
                </a:ext>
              </a:extLst>
            </p:cNvPr>
            <p:cNvSpPr/>
            <p:nvPr/>
          </p:nvSpPr>
          <p:spPr>
            <a:xfrm>
              <a:off x="6974356" y="2647859"/>
              <a:ext cx="174091" cy="164131"/>
            </a:xfrm>
            <a:prstGeom prst="ellipse">
              <a:avLst/>
            </a:prstGeom>
            <a:solidFill>
              <a:srgbClr val="355D6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7" name="Oval 145">
              <a:extLst>
                <a:ext uri="{FF2B5EF4-FFF2-40B4-BE49-F238E27FC236}">
                  <a16:creationId xmlns:a16="http://schemas.microsoft.com/office/drawing/2014/main" id="{802E78FA-1E0A-3D30-C2F2-A70ECABD7239}"/>
                </a:ext>
              </a:extLst>
            </p:cNvPr>
            <p:cNvSpPr/>
            <p:nvPr/>
          </p:nvSpPr>
          <p:spPr>
            <a:xfrm>
              <a:off x="7036396" y="2552239"/>
              <a:ext cx="174091" cy="164131"/>
            </a:xfrm>
            <a:prstGeom prst="ellipse">
              <a:avLst/>
            </a:prstGeom>
            <a:solidFill>
              <a:srgbClr val="355D6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08" name="Gruppieren 507"/>
          <p:cNvGrpSpPr/>
          <p:nvPr/>
        </p:nvGrpSpPr>
        <p:grpSpPr>
          <a:xfrm>
            <a:off x="3996202" y="4796637"/>
            <a:ext cx="1289866" cy="944548"/>
            <a:chOff x="2522631" y="790165"/>
            <a:chExt cx="1521184" cy="1113938"/>
          </a:xfrm>
        </p:grpSpPr>
        <p:sp>
          <p:nvSpPr>
            <p:cNvPr id="509" name="Freihandform 508"/>
            <p:cNvSpPr/>
            <p:nvPr/>
          </p:nvSpPr>
          <p:spPr>
            <a:xfrm>
              <a:off x="2522631" y="895167"/>
              <a:ext cx="839773" cy="1008936"/>
            </a:xfrm>
            <a:custGeom>
              <a:avLst/>
              <a:gdLst>
                <a:gd name="connsiteX0" fmla="*/ 563671 w 1741118"/>
                <a:gd name="connsiteY0" fmla="*/ 2091847 h 2091847"/>
                <a:gd name="connsiteX1" fmla="*/ 1039660 w 1741118"/>
                <a:gd name="connsiteY1" fmla="*/ 2091847 h 2091847"/>
                <a:gd name="connsiteX2" fmla="*/ 1039660 w 1741118"/>
                <a:gd name="connsiteY2" fmla="*/ 1503123 h 2091847"/>
                <a:gd name="connsiteX3" fmla="*/ 1741118 w 1741118"/>
                <a:gd name="connsiteY3" fmla="*/ 1503123 h 2091847"/>
                <a:gd name="connsiteX4" fmla="*/ 1114817 w 1741118"/>
                <a:gd name="connsiteY4" fmla="*/ 876822 h 2091847"/>
                <a:gd name="connsiteX5" fmla="*/ 1490597 w 1741118"/>
                <a:gd name="connsiteY5" fmla="*/ 876822 h 2091847"/>
                <a:gd name="connsiteX6" fmla="*/ 1077238 w 1741118"/>
                <a:gd name="connsiteY6" fmla="*/ 463463 h 2091847"/>
                <a:gd name="connsiteX7" fmla="*/ 1315233 w 1741118"/>
                <a:gd name="connsiteY7" fmla="*/ 463463 h 2091847"/>
                <a:gd name="connsiteX8" fmla="*/ 851770 w 1741118"/>
                <a:gd name="connsiteY8" fmla="*/ 0 h 2091847"/>
                <a:gd name="connsiteX9" fmla="*/ 363255 w 1741118"/>
                <a:gd name="connsiteY9" fmla="*/ 488515 h 2091847"/>
                <a:gd name="connsiteX10" fmla="*/ 626301 w 1741118"/>
                <a:gd name="connsiteY10" fmla="*/ 488515 h 2091847"/>
                <a:gd name="connsiteX11" fmla="*/ 250521 w 1741118"/>
                <a:gd name="connsiteY11" fmla="*/ 864295 h 2091847"/>
                <a:gd name="connsiteX12" fmla="*/ 588723 w 1741118"/>
                <a:gd name="connsiteY12" fmla="*/ 864295 h 2091847"/>
                <a:gd name="connsiteX13" fmla="*/ 0 w 1741118"/>
                <a:gd name="connsiteY13" fmla="*/ 1453018 h 2091847"/>
                <a:gd name="connsiteX14" fmla="*/ 601249 w 1741118"/>
                <a:gd name="connsiteY14" fmla="*/ 1453018 h 2091847"/>
                <a:gd name="connsiteX15" fmla="*/ 563671 w 1741118"/>
                <a:gd name="connsiteY15" fmla="*/ 2091847 h 2091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41118" h="2091847">
                  <a:moveTo>
                    <a:pt x="563671" y="2091847"/>
                  </a:moveTo>
                  <a:lnTo>
                    <a:pt x="1039660" y="2091847"/>
                  </a:lnTo>
                  <a:lnTo>
                    <a:pt x="1039660" y="1503123"/>
                  </a:lnTo>
                  <a:lnTo>
                    <a:pt x="1741118" y="1503123"/>
                  </a:lnTo>
                  <a:lnTo>
                    <a:pt x="1114817" y="876822"/>
                  </a:lnTo>
                  <a:lnTo>
                    <a:pt x="1490597" y="876822"/>
                  </a:lnTo>
                  <a:lnTo>
                    <a:pt x="1077238" y="463463"/>
                  </a:lnTo>
                  <a:lnTo>
                    <a:pt x="1315233" y="463463"/>
                  </a:lnTo>
                  <a:lnTo>
                    <a:pt x="851770" y="0"/>
                  </a:lnTo>
                  <a:lnTo>
                    <a:pt x="363255" y="488515"/>
                  </a:lnTo>
                  <a:lnTo>
                    <a:pt x="626301" y="488515"/>
                  </a:lnTo>
                  <a:lnTo>
                    <a:pt x="250521" y="864295"/>
                  </a:lnTo>
                  <a:lnTo>
                    <a:pt x="588723" y="864295"/>
                  </a:lnTo>
                  <a:lnTo>
                    <a:pt x="0" y="1453018"/>
                  </a:lnTo>
                  <a:lnTo>
                    <a:pt x="601249" y="1453018"/>
                  </a:lnTo>
                  <a:lnTo>
                    <a:pt x="563671" y="2091847"/>
                  </a:lnTo>
                  <a:close/>
                </a:path>
              </a:pathLst>
            </a:custGeom>
            <a:solidFill>
              <a:srgbClr val="8EAB99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0" name="Ellipse 509"/>
            <p:cNvSpPr/>
            <p:nvPr/>
          </p:nvSpPr>
          <p:spPr>
            <a:xfrm>
              <a:off x="3378554" y="790165"/>
              <a:ext cx="665261" cy="846383"/>
            </a:xfrm>
            <a:prstGeom prst="ellipse">
              <a:avLst/>
            </a:prstGeom>
            <a:solidFill>
              <a:srgbClr val="8EAB99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1" name="Rechteck 510"/>
            <p:cNvSpPr/>
            <p:nvPr/>
          </p:nvSpPr>
          <p:spPr>
            <a:xfrm>
              <a:off x="3632490" y="1569873"/>
              <a:ext cx="147917" cy="326477"/>
            </a:xfrm>
            <a:prstGeom prst="rect">
              <a:avLst/>
            </a:prstGeom>
            <a:solidFill>
              <a:srgbClr val="8EAB99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21" name="Textfeld 820">
            <a:extLst>
              <a:ext uri="{FF2B5EF4-FFF2-40B4-BE49-F238E27FC236}">
                <a16:creationId xmlns:a16="http://schemas.microsoft.com/office/drawing/2014/main" id="{6186C177-D05F-C615-259F-A72267E29789}"/>
              </a:ext>
            </a:extLst>
          </p:cNvPr>
          <p:cNvSpPr txBox="1"/>
          <p:nvPr/>
        </p:nvSpPr>
        <p:spPr>
          <a:xfrm>
            <a:off x="6754188" y="987887"/>
            <a:ext cx="2104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latin typeface="Fira Sans" panose="020B0503050000020004" pitchFamily="34" charset="0"/>
              </a:rPr>
              <a:t>economic</a:t>
            </a:r>
            <a:r>
              <a:rPr lang="de-DE" dirty="0">
                <a:latin typeface="Fira Sans" panose="020B0503050000020004" pitchFamily="34" charset="0"/>
              </a:rPr>
              <a:t> </a:t>
            </a:r>
            <a:r>
              <a:rPr lang="de-DE" dirty="0" err="1">
                <a:latin typeface="Fira Sans" panose="020B0503050000020004" pitchFamily="34" charset="0"/>
              </a:rPr>
              <a:t>focus</a:t>
            </a:r>
            <a:endParaRPr lang="de-DE" dirty="0">
              <a:latin typeface="Fira Sans" panose="020B0503050000020004" pitchFamily="34" charset="0"/>
            </a:endParaRPr>
          </a:p>
        </p:txBody>
      </p:sp>
      <p:sp>
        <p:nvSpPr>
          <p:cNvPr id="822" name="Textfeld 821">
            <a:extLst>
              <a:ext uri="{FF2B5EF4-FFF2-40B4-BE49-F238E27FC236}">
                <a16:creationId xmlns:a16="http://schemas.microsoft.com/office/drawing/2014/main" id="{0F08564D-336E-C8C3-63C9-8EA98E8AB54D}"/>
              </a:ext>
            </a:extLst>
          </p:cNvPr>
          <p:cNvSpPr txBox="1"/>
          <p:nvPr/>
        </p:nvSpPr>
        <p:spPr>
          <a:xfrm rot="17889799">
            <a:off x="9042915" y="4671579"/>
            <a:ext cx="1755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Fira Sans" panose="020B0503050000020004" pitchFamily="34" charset="0"/>
              </a:rPr>
              <a:t>social </a:t>
            </a:r>
            <a:r>
              <a:rPr lang="de-DE" dirty="0" err="1">
                <a:latin typeface="Fira Sans" panose="020B0503050000020004" pitchFamily="34" charset="0"/>
              </a:rPr>
              <a:t>focus</a:t>
            </a:r>
            <a:endParaRPr lang="de-DE" dirty="0">
              <a:latin typeface="Fira Sans" panose="020B0503050000020004" pitchFamily="34" charset="0"/>
            </a:endParaRPr>
          </a:p>
        </p:txBody>
      </p:sp>
      <p:sp>
        <p:nvSpPr>
          <p:cNvPr id="823" name="Textfeld 822">
            <a:extLst>
              <a:ext uri="{FF2B5EF4-FFF2-40B4-BE49-F238E27FC236}">
                <a16:creationId xmlns:a16="http://schemas.microsoft.com/office/drawing/2014/main" id="{172F8103-8D6E-5A35-15CA-FB1BAD23A097}"/>
              </a:ext>
            </a:extLst>
          </p:cNvPr>
          <p:cNvSpPr txBox="1"/>
          <p:nvPr/>
        </p:nvSpPr>
        <p:spPr>
          <a:xfrm rot="3495420">
            <a:off x="4600924" y="4722558"/>
            <a:ext cx="2060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latin typeface="Fira Sans" panose="020B0503050000020004" pitchFamily="34" charset="0"/>
              </a:rPr>
              <a:t>ecological</a:t>
            </a:r>
            <a:r>
              <a:rPr lang="de-DE" dirty="0">
                <a:latin typeface="Fira Sans" panose="020B0503050000020004" pitchFamily="34" charset="0"/>
              </a:rPr>
              <a:t> </a:t>
            </a:r>
            <a:r>
              <a:rPr lang="de-DE" dirty="0" err="1">
                <a:latin typeface="Fira Sans" panose="020B0503050000020004" pitchFamily="34" charset="0"/>
              </a:rPr>
              <a:t>focus</a:t>
            </a:r>
            <a:endParaRPr lang="de-DE" dirty="0">
              <a:latin typeface="Fira Sans" panose="020B0503050000020004" pitchFamily="34" charset="0"/>
            </a:endParaRPr>
          </a:p>
        </p:txBody>
      </p:sp>
      <p:grpSp>
        <p:nvGrpSpPr>
          <p:cNvPr id="825" name="Gruppieren 824"/>
          <p:cNvGrpSpPr/>
          <p:nvPr/>
        </p:nvGrpSpPr>
        <p:grpSpPr>
          <a:xfrm>
            <a:off x="5579999" y="1579436"/>
            <a:ext cx="4159956" cy="4021412"/>
            <a:chOff x="6133377" y="1579436"/>
            <a:chExt cx="4159956" cy="4021412"/>
          </a:xfrm>
        </p:grpSpPr>
        <p:sp>
          <p:nvSpPr>
            <p:cNvPr id="826" name="Oval 56">
              <a:extLst>
                <a:ext uri="{FF2B5EF4-FFF2-40B4-BE49-F238E27FC236}">
                  <a16:creationId xmlns:a16="http://schemas.microsoft.com/office/drawing/2014/main" id="{932C72EC-8F9C-2674-A44C-67D235984B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58252" y="1579436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827" name="Oval 57">
              <a:extLst>
                <a:ext uri="{FF2B5EF4-FFF2-40B4-BE49-F238E27FC236}">
                  <a16:creationId xmlns:a16="http://schemas.microsoft.com/office/drawing/2014/main" id="{E64EC78D-CA4F-8329-E5C0-CCEAA148E3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60358" y="4201015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28" name="Oval 58">
              <a:extLst>
                <a:ext uri="{FF2B5EF4-FFF2-40B4-BE49-F238E27FC236}">
                  <a16:creationId xmlns:a16="http://schemas.microsoft.com/office/drawing/2014/main" id="{FCA0DC7D-00E6-F9CA-6E73-6E1D531FB4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63307" y="3341035"/>
              <a:ext cx="540000" cy="540000"/>
            </a:xfrm>
            <a:prstGeom prst="ellipse">
              <a:avLst/>
            </a:prstGeom>
            <a:solidFill>
              <a:srgbClr val="355D6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829" name="Oval 59">
              <a:extLst>
                <a:ext uri="{FF2B5EF4-FFF2-40B4-BE49-F238E27FC236}">
                  <a16:creationId xmlns:a16="http://schemas.microsoft.com/office/drawing/2014/main" id="{77A4008B-733D-DBAE-4DA7-ED52129CDA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53333" y="4087919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830" name="Oval 60">
              <a:extLst>
                <a:ext uri="{FF2B5EF4-FFF2-40B4-BE49-F238E27FC236}">
                  <a16:creationId xmlns:a16="http://schemas.microsoft.com/office/drawing/2014/main" id="{4EAECD0C-8F7E-3DD4-8BB7-607F3CF89F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87431" y="4078955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31" name="Oval 61">
              <a:extLst>
                <a:ext uri="{FF2B5EF4-FFF2-40B4-BE49-F238E27FC236}">
                  <a16:creationId xmlns:a16="http://schemas.microsoft.com/office/drawing/2014/main" id="{23D6ED62-3B51-F36F-D00B-794BB96155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30015" y="5060848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32" name="Oval 62">
              <a:extLst>
                <a:ext uri="{FF2B5EF4-FFF2-40B4-BE49-F238E27FC236}">
                  <a16:creationId xmlns:a16="http://schemas.microsoft.com/office/drawing/2014/main" id="{3A5EE496-94F0-5727-A099-CFDBFA6A4D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96438" y="2064516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833" name="Oval 63">
              <a:extLst>
                <a:ext uri="{FF2B5EF4-FFF2-40B4-BE49-F238E27FC236}">
                  <a16:creationId xmlns:a16="http://schemas.microsoft.com/office/drawing/2014/main" id="{7109FF54-D78F-3B0E-BBB3-1CAA2B8852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33377" y="3177530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34" name="Oval 64">
              <a:extLst>
                <a:ext uri="{FF2B5EF4-FFF2-40B4-BE49-F238E27FC236}">
                  <a16:creationId xmlns:a16="http://schemas.microsoft.com/office/drawing/2014/main" id="{E120BB29-7ABE-4284-0A00-10C659F190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39905" y="4999751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35" name="Oval 65">
              <a:extLst>
                <a:ext uri="{FF2B5EF4-FFF2-40B4-BE49-F238E27FC236}">
                  <a16:creationId xmlns:a16="http://schemas.microsoft.com/office/drawing/2014/main" id="{95AFDC1A-6592-9B36-0D2A-7DAC5C2C77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68423" y="2045444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836" name="Oval 66">
              <a:extLst>
                <a:ext uri="{FF2B5EF4-FFF2-40B4-BE49-F238E27FC236}">
                  <a16:creationId xmlns:a16="http://schemas.microsoft.com/office/drawing/2014/main" id="{2AAD53AC-5DB5-A3B3-60A9-5E2B7FF3F6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69442" y="3071035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sp>
        <p:nvSpPr>
          <p:cNvPr id="65" name="Oval 63">
            <a:extLst>
              <a:ext uri="{FF2B5EF4-FFF2-40B4-BE49-F238E27FC236}">
                <a16:creationId xmlns:a16="http://schemas.microsoft.com/office/drawing/2014/main" id="{7109FF54-D78F-3B0E-BBB3-1CAA2B88523B}"/>
              </a:ext>
            </a:extLst>
          </p:cNvPr>
          <p:cNvSpPr>
            <a:spLocks noChangeAspect="1"/>
          </p:cNvSpPr>
          <p:nvPr/>
        </p:nvSpPr>
        <p:spPr>
          <a:xfrm>
            <a:off x="6161374" y="3168162"/>
            <a:ext cx="540000" cy="540000"/>
          </a:xfrm>
          <a:prstGeom prst="ellipse">
            <a:avLst/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9018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Dreieck 10">
            <a:extLst>
              <a:ext uri="{FF2B5EF4-FFF2-40B4-BE49-F238E27FC236}">
                <a16:creationId xmlns:a16="http://schemas.microsoft.com/office/drawing/2014/main" id="{F703D2FA-E0FD-2546-3C85-29D9352808CA}"/>
              </a:ext>
            </a:extLst>
          </p:cNvPr>
          <p:cNvSpPr>
            <a:spLocks noChangeAspect="1"/>
          </p:cNvSpPr>
          <p:nvPr/>
        </p:nvSpPr>
        <p:spPr>
          <a:xfrm rot="13210631">
            <a:off x="7735533" y="1620757"/>
            <a:ext cx="1440001" cy="2230135"/>
          </a:xfrm>
          <a:prstGeom prst="triangle">
            <a:avLst/>
          </a:prstGeom>
          <a:solidFill>
            <a:srgbClr val="355D62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5" name="Dreieck 12">
            <a:extLst>
              <a:ext uri="{FF2B5EF4-FFF2-40B4-BE49-F238E27FC236}">
                <a16:creationId xmlns:a16="http://schemas.microsoft.com/office/drawing/2014/main" id="{31105BD6-26FD-280B-3559-5C0562AA6A89}"/>
              </a:ext>
            </a:extLst>
          </p:cNvPr>
          <p:cNvSpPr>
            <a:spLocks noChangeAspect="1"/>
          </p:cNvSpPr>
          <p:nvPr/>
        </p:nvSpPr>
        <p:spPr>
          <a:xfrm rot="15542493">
            <a:off x="8140930" y="2315226"/>
            <a:ext cx="1440001" cy="2230135"/>
          </a:xfrm>
          <a:prstGeom prst="triangle">
            <a:avLst/>
          </a:prstGeom>
          <a:solidFill>
            <a:srgbClr val="355D62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6" name="Dreieck 7">
            <a:extLst>
              <a:ext uri="{FF2B5EF4-FFF2-40B4-BE49-F238E27FC236}">
                <a16:creationId xmlns:a16="http://schemas.microsoft.com/office/drawing/2014/main" id="{1E9556C2-187B-5DFB-1980-C6B93D0DF578}"/>
              </a:ext>
            </a:extLst>
          </p:cNvPr>
          <p:cNvSpPr>
            <a:spLocks noChangeAspect="1"/>
          </p:cNvSpPr>
          <p:nvPr/>
        </p:nvSpPr>
        <p:spPr>
          <a:xfrm rot="5918512">
            <a:off x="5852473" y="2367441"/>
            <a:ext cx="1440001" cy="2230135"/>
          </a:xfrm>
          <a:prstGeom prst="triangle">
            <a:avLst/>
          </a:prstGeom>
          <a:solidFill>
            <a:srgbClr val="355D62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7" name="Dreieck 9">
            <a:extLst>
              <a:ext uri="{FF2B5EF4-FFF2-40B4-BE49-F238E27FC236}">
                <a16:creationId xmlns:a16="http://schemas.microsoft.com/office/drawing/2014/main" id="{1F5A30D8-8CDA-251A-2AA0-D60B3D1967E4}"/>
              </a:ext>
            </a:extLst>
          </p:cNvPr>
          <p:cNvSpPr>
            <a:spLocks noChangeAspect="1"/>
          </p:cNvSpPr>
          <p:nvPr/>
        </p:nvSpPr>
        <p:spPr>
          <a:xfrm rot="8312155">
            <a:off x="6252189" y="1644182"/>
            <a:ext cx="1440001" cy="2230135"/>
          </a:xfrm>
          <a:prstGeom prst="triangle">
            <a:avLst/>
          </a:prstGeom>
          <a:solidFill>
            <a:srgbClr val="355D62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8" name="Dreieck 6">
            <a:extLst>
              <a:ext uri="{FF2B5EF4-FFF2-40B4-BE49-F238E27FC236}">
                <a16:creationId xmlns:a16="http://schemas.microsoft.com/office/drawing/2014/main" id="{DA189951-7BBD-2D42-6963-337A3B053B10}"/>
              </a:ext>
            </a:extLst>
          </p:cNvPr>
          <p:cNvSpPr>
            <a:spLocks noChangeAspect="1"/>
          </p:cNvSpPr>
          <p:nvPr/>
        </p:nvSpPr>
        <p:spPr>
          <a:xfrm rot="1151248">
            <a:off x="6653134" y="3672021"/>
            <a:ext cx="1440001" cy="2230135"/>
          </a:xfrm>
          <a:prstGeom prst="triangle">
            <a:avLst/>
          </a:prstGeom>
          <a:solidFill>
            <a:srgbClr val="FF7737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9" name="Dreieck 13">
            <a:extLst>
              <a:ext uri="{FF2B5EF4-FFF2-40B4-BE49-F238E27FC236}">
                <a16:creationId xmlns:a16="http://schemas.microsoft.com/office/drawing/2014/main" id="{C9674B4C-1459-1CA5-451B-095260526EA2}"/>
              </a:ext>
            </a:extLst>
          </p:cNvPr>
          <p:cNvSpPr>
            <a:spLocks noChangeAspect="1"/>
          </p:cNvSpPr>
          <p:nvPr/>
        </p:nvSpPr>
        <p:spPr>
          <a:xfrm rot="20309757">
            <a:off x="7447217" y="3643391"/>
            <a:ext cx="1440001" cy="2230135"/>
          </a:xfrm>
          <a:prstGeom prst="triangle">
            <a:avLst/>
          </a:prstGeom>
          <a:solidFill>
            <a:srgbClr val="FF7737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70" name="Gruppieren 469">
            <a:extLst>
              <a:ext uri="{FF2B5EF4-FFF2-40B4-BE49-F238E27FC236}">
                <a16:creationId xmlns:a16="http://schemas.microsoft.com/office/drawing/2014/main" id="{FC86BB2B-65E9-F640-BB9F-7D96D9F26107}"/>
              </a:ext>
            </a:extLst>
          </p:cNvPr>
          <p:cNvGrpSpPr/>
          <p:nvPr/>
        </p:nvGrpSpPr>
        <p:grpSpPr>
          <a:xfrm>
            <a:off x="5453522" y="1349768"/>
            <a:ext cx="4522477" cy="4551445"/>
            <a:chOff x="4142399" y="1349768"/>
            <a:chExt cx="4522477" cy="4551445"/>
          </a:xfrm>
        </p:grpSpPr>
        <p:sp>
          <p:nvSpPr>
            <p:cNvPr id="471" name="Oval 4">
              <a:extLst>
                <a:ext uri="{FF2B5EF4-FFF2-40B4-BE49-F238E27FC236}">
                  <a16:creationId xmlns:a16="http://schemas.microsoft.com/office/drawing/2014/main" id="{5328E1B4-8F34-D320-4E54-93160151D13F}"/>
                </a:ext>
              </a:extLst>
            </p:cNvPr>
            <p:cNvSpPr/>
            <p:nvPr/>
          </p:nvSpPr>
          <p:spPr>
            <a:xfrm>
              <a:off x="5680799" y="2917735"/>
              <a:ext cx="1440000" cy="1440000"/>
            </a:xfrm>
            <a:prstGeom prst="ellipse">
              <a:avLst/>
            </a:prstGeom>
            <a:solidFill>
              <a:srgbClr val="FF292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2" name="Dreieck 5">
              <a:extLst>
                <a:ext uri="{FF2B5EF4-FFF2-40B4-BE49-F238E27FC236}">
                  <a16:creationId xmlns:a16="http://schemas.microsoft.com/office/drawing/2014/main" id="{2F7BA815-5573-9FEF-694B-DF37212CC4DE}"/>
                </a:ext>
              </a:extLst>
            </p:cNvPr>
            <p:cNvSpPr>
              <a:spLocks noChangeAspect="1"/>
            </p:cNvSpPr>
            <p:nvPr/>
          </p:nvSpPr>
          <p:spPr>
            <a:xfrm rot="3507881">
              <a:off x="4710023" y="3144224"/>
              <a:ext cx="1440001" cy="2230135"/>
            </a:xfrm>
            <a:prstGeom prst="triangle">
              <a:avLst/>
            </a:prstGeom>
            <a:solidFill>
              <a:srgbClr val="8EAB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73" name="Dreieck 6">
              <a:extLst>
                <a:ext uri="{FF2B5EF4-FFF2-40B4-BE49-F238E27FC236}">
                  <a16:creationId xmlns:a16="http://schemas.microsoft.com/office/drawing/2014/main" id="{DA189951-7BBD-2D42-6963-337A3B053B10}"/>
                </a:ext>
              </a:extLst>
            </p:cNvPr>
            <p:cNvSpPr>
              <a:spLocks noChangeAspect="1"/>
            </p:cNvSpPr>
            <p:nvPr/>
          </p:nvSpPr>
          <p:spPr>
            <a:xfrm rot="1151248">
              <a:off x="5342010" y="3671078"/>
              <a:ext cx="1440001" cy="2230135"/>
            </a:xfrm>
            <a:prstGeom prst="triangle">
              <a:avLst/>
            </a:prstGeom>
            <a:solidFill>
              <a:srgbClr val="8EAB9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4" name="Dreieck 7">
              <a:extLst>
                <a:ext uri="{FF2B5EF4-FFF2-40B4-BE49-F238E27FC236}">
                  <a16:creationId xmlns:a16="http://schemas.microsoft.com/office/drawing/2014/main" id="{1E9556C2-187B-5DFB-1980-C6B93D0DF578}"/>
                </a:ext>
              </a:extLst>
            </p:cNvPr>
            <p:cNvSpPr>
              <a:spLocks noChangeAspect="1"/>
            </p:cNvSpPr>
            <p:nvPr/>
          </p:nvSpPr>
          <p:spPr>
            <a:xfrm rot="5918512">
              <a:off x="4537466" y="2367442"/>
              <a:ext cx="1440001" cy="2230135"/>
            </a:xfrm>
            <a:prstGeom prst="triangle">
              <a:avLst/>
            </a:prstGeom>
            <a:solidFill>
              <a:srgbClr val="8EAB9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5" name="Dreieck 8">
              <a:extLst>
                <a:ext uri="{FF2B5EF4-FFF2-40B4-BE49-F238E27FC236}">
                  <a16:creationId xmlns:a16="http://schemas.microsoft.com/office/drawing/2014/main" id="{2BD733C4-CB7E-0519-0C35-03B3F596C4F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80487" y="1349768"/>
              <a:ext cx="1440001" cy="2230135"/>
            </a:xfrm>
            <a:prstGeom prst="triangle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6" name="Dreieck 9">
              <a:extLst>
                <a:ext uri="{FF2B5EF4-FFF2-40B4-BE49-F238E27FC236}">
                  <a16:creationId xmlns:a16="http://schemas.microsoft.com/office/drawing/2014/main" id="{1F5A30D8-8CDA-251A-2AA0-D60B3D1967E4}"/>
                </a:ext>
              </a:extLst>
            </p:cNvPr>
            <p:cNvSpPr>
              <a:spLocks noChangeAspect="1"/>
            </p:cNvSpPr>
            <p:nvPr/>
          </p:nvSpPr>
          <p:spPr>
            <a:xfrm rot="8312155">
              <a:off x="4937182" y="1644183"/>
              <a:ext cx="1440001" cy="2230135"/>
            </a:xfrm>
            <a:prstGeom prst="triangle">
              <a:avLst/>
            </a:prstGeom>
            <a:solidFill>
              <a:srgbClr val="8EAB99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7" name="Dreieck 10">
              <a:extLst>
                <a:ext uri="{FF2B5EF4-FFF2-40B4-BE49-F238E27FC236}">
                  <a16:creationId xmlns:a16="http://schemas.microsoft.com/office/drawing/2014/main" id="{F703D2FA-E0FD-2546-3C85-29D9352808CA}"/>
                </a:ext>
              </a:extLst>
            </p:cNvPr>
            <p:cNvSpPr>
              <a:spLocks noChangeAspect="1"/>
            </p:cNvSpPr>
            <p:nvPr/>
          </p:nvSpPr>
          <p:spPr>
            <a:xfrm rot="13210631">
              <a:off x="6424411" y="1620758"/>
              <a:ext cx="1440001" cy="2230135"/>
            </a:xfrm>
            <a:prstGeom prst="triangle">
              <a:avLst/>
            </a:prstGeom>
            <a:solidFill>
              <a:srgbClr val="FF7737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8" name="Dreieck 11">
              <a:extLst>
                <a:ext uri="{FF2B5EF4-FFF2-40B4-BE49-F238E27FC236}">
                  <a16:creationId xmlns:a16="http://schemas.microsoft.com/office/drawing/2014/main" id="{106D4729-6571-BE0F-3B65-318A02E272E5}"/>
                </a:ext>
              </a:extLst>
            </p:cNvPr>
            <p:cNvSpPr>
              <a:spLocks noChangeAspect="1"/>
            </p:cNvSpPr>
            <p:nvPr/>
          </p:nvSpPr>
          <p:spPr>
            <a:xfrm rot="17899126">
              <a:off x="6747187" y="3096255"/>
              <a:ext cx="1440001" cy="2230135"/>
            </a:xfrm>
            <a:prstGeom prst="triangle">
              <a:avLst/>
            </a:prstGeom>
            <a:solidFill>
              <a:srgbClr val="FF7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9" name="Dreieck 12">
              <a:extLst>
                <a:ext uri="{FF2B5EF4-FFF2-40B4-BE49-F238E27FC236}">
                  <a16:creationId xmlns:a16="http://schemas.microsoft.com/office/drawing/2014/main" id="{31105BD6-26FD-280B-3559-5C0562AA6A89}"/>
                </a:ext>
              </a:extLst>
            </p:cNvPr>
            <p:cNvSpPr>
              <a:spLocks noChangeAspect="1"/>
            </p:cNvSpPr>
            <p:nvPr/>
          </p:nvSpPr>
          <p:spPr>
            <a:xfrm rot="15542493">
              <a:off x="6829808" y="2315227"/>
              <a:ext cx="1440001" cy="2230135"/>
            </a:xfrm>
            <a:prstGeom prst="triangle">
              <a:avLst/>
            </a:prstGeom>
            <a:solidFill>
              <a:srgbClr val="FF7737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0" name="Dreieck 13">
              <a:extLst>
                <a:ext uri="{FF2B5EF4-FFF2-40B4-BE49-F238E27FC236}">
                  <a16:creationId xmlns:a16="http://schemas.microsoft.com/office/drawing/2014/main" id="{C9674B4C-1459-1CA5-451B-095260526EA2}"/>
                </a:ext>
              </a:extLst>
            </p:cNvPr>
            <p:cNvSpPr>
              <a:spLocks noChangeAspect="1"/>
            </p:cNvSpPr>
            <p:nvPr/>
          </p:nvSpPr>
          <p:spPr>
            <a:xfrm rot="20309757">
              <a:off x="6136093" y="3642448"/>
              <a:ext cx="1440001" cy="2230135"/>
            </a:xfrm>
            <a:prstGeom prst="triangle">
              <a:avLst/>
            </a:prstGeom>
            <a:solidFill>
              <a:srgbClr val="8EAB99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1" name="Oval 14">
              <a:extLst>
                <a:ext uri="{FF2B5EF4-FFF2-40B4-BE49-F238E27FC236}">
                  <a16:creationId xmlns:a16="http://schemas.microsoft.com/office/drawing/2014/main" id="{13C7E0E8-9948-E981-B9D4-3C67A1553225}"/>
                </a:ext>
              </a:extLst>
            </p:cNvPr>
            <p:cNvSpPr/>
            <p:nvPr/>
          </p:nvSpPr>
          <p:spPr>
            <a:xfrm>
              <a:off x="5529752" y="2782525"/>
              <a:ext cx="1651819" cy="162232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82" name="Gruppieren 481"/>
          <p:cNvGrpSpPr/>
          <p:nvPr/>
        </p:nvGrpSpPr>
        <p:grpSpPr>
          <a:xfrm>
            <a:off x="10055322" y="4960049"/>
            <a:ext cx="1405880" cy="598174"/>
            <a:chOff x="4437625" y="875728"/>
            <a:chExt cx="1924142" cy="818684"/>
          </a:xfrm>
        </p:grpSpPr>
        <p:grpSp>
          <p:nvGrpSpPr>
            <p:cNvPr id="483" name="Gruppieren 482"/>
            <p:cNvGrpSpPr/>
            <p:nvPr/>
          </p:nvGrpSpPr>
          <p:grpSpPr>
            <a:xfrm>
              <a:off x="5956877" y="875728"/>
              <a:ext cx="404890" cy="575476"/>
              <a:chOff x="5199353" y="319437"/>
              <a:chExt cx="970941" cy="1380012"/>
            </a:xfrm>
          </p:grpSpPr>
          <p:sp>
            <p:nvSpPr>
              <p:cNvPr id="496" name="Ellipse 495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7" name="Freihandform 496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84" name="Gruppieren 483"/>
            <p:cNvGrpSpPr/>
            <p:nvPr/>
          </p:nvGrpSpPr>
          <p:grpSpPr>
            <a:xfrm>
              <a:off x="4437625" y="883706"/>
              <a:ext cx="404890" cy="575476"/>
              <a:chOff x="5199353" y="319437"/>
              <a:chExt cx="970941" cy="1380012"/>
            </a:xfrm>
          </p:grpSpPr>
          <p:sp>
            <p:nvSpPr>
              <p:cNvPr id="494" name="Ellipse 493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5" name="Freihandform 494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85" name="Gruppieren 484"/>
            <p:cNvGrpSpPr/>
            <p:nvPr/>
          </p:nvGrpSpPr>
          <p:grpSpPr>
            <a:xfrm>
              <a:off x="4789253" y="928511"/>
              <a:ext cx="466895" cy="663604"/>
              <a:chOff x="5199353" y="319437"/>
              <a:chExt cx="970941" cy="1380012"/>
            </a:xfrm>
          </p:grpSpPr>
          <p:sp>
            <p:nvSpPr>
              <p:cNvPr id="492" name="Ellipse 491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3" name="Freihandform 492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86" name="Gruppieren 485"/>
            <p:cNvGrpSpPr/>
            <p:nvPr/>
          </p:nvGrpSpPr>
          <p:grpSpPr>
            <a:xfrm>
              <a:off x="5592005" y="928511"/>
              <a:ext cx="466895" cy="663604"/>
              <a:chOff x="5199353" y="319437"/>
              <a:chExt cx="970941" cy="1380012"/>
            </a:xfrm>
          </p:grpSpPr>
          <p:sp>
            <p:nvSpPr>
              <p:cNvPr id="490" name="Ellipse 489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1" name="Freihandform 490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87" name="Gruppieren 486"/>
            <p:cNvGrpSpPr/>
            <p:nvPr/>
          </p:nvGrpSpPr>
          <p:grpSpPr>
            <a:xfrm>
              <a:off x="5199353" y="997617"/>
              <a:ext cx="490247" cy="696795"/>
              <a:chOff x="5199353" y="319437"/>
              <a:chExt cx="970941" cy="1380012"/>
            </a:xfrm>
          </p:grpSpPr>
          <p:sp>
            <p:nvSpPr>
              <p:cNvPr id="488" name="Ellipse 487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89" name="Freihandform 488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498" name="Gruppieren 497"/>
          <p:cNvGrpSpPr/>
          <p:nvPr/>
        </p:nvGrpSpPr>
        <p:grpSpPr>
          <a:xfrm>
            <a:off x="7248323" y="171667"/>
            <a:ext cx="916823" cy="824912"/>
            <a:chOff x="6584644" y="2552239"/>
            <a:chExt cx="916823" cy="824912"/>
          </a:xfrm>
        </p:grpSpPr>
        <p:sp>
          <p:nvSpPr>
            <p:cNvPr id="499" name="Abgerundetes Rechteck 498">
              <a:extLst>
                <a:ext uri="{FF2B5EF4-FFF2-40B4-BE49-F238E27FC236}">
                  <a16:creationId xmlns:a16="http://schemas.microsoft.com/office/drawing/2014/main" id="{DCFDF812-3FE8-49D6-7224-A91E7C008AD2}"/>
                </a:ext>
              </a:extLst>
            </p:cNvPr>
            <p:cNvSpPr/>
            <p:nvPr/>
          </p:nvSpPr>
          <p:spPr>
            <a:xfrm>
              <a:off x="6660857" y="2734021"/>
              <a:ext cx="762126" cy="558754"/>
            </a:xfrm>
            <a:prstGeom prst="roundRect">
              <a:avLst>
                <a:gd name="adj" fmla="val 50000"/>
              </a:avLst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0" name="Rechteck 499">
              <a:extLst>
                <a:ext uri="{FF2B5EF4-FFF2-40B4-BE49-F238E27FC236}">
                  <a16:creationId xmlns:a16="http://schemas.microsoft.com/office/drawing/2014/main" id="{A67EEE7D-B23B-AC65-E56E-12D58F81276B}"/>
                </a:ext>
              </a:extLst>
            </p:cNvPr>
            <p:cNvSpPr/>
            <p:nvPr/>
          </p:nvSpPr>
          <p:spPr>
            <a:xfrm>
              <a:off x="6584644" y="2944870"/>
              <a:ext cx="152425" cy="137053"/>
            </a:xfrm>
            <a:prstGeom prst="rect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1" name="Dreieck 139">
              <a:extLst>
                <a:ext uri="{FF2B5EF4-FFF2-40B4-BE49-F238E27FC236}">
                  <a16:creationId xmlns:a16="http://schemas.microsoft.com/office/drawing/2014/main" id="{AD1B606B-C410-CE73-F3CE-F5EC722DE9DF}"/>
                </a:ext>
              </a:extLst>
            </p:cNvPr>
            <p:cNvSpPr/>
            <p:nvPr/>
          </p:nvSpPr>
          <p:spPr>
            <a:xfrm rot="20601299">
              <a:off x="6742983" y="2639933"/>
              <a:ext cx="172210" cy="253021"/>
            </a:xfrm>
            <a:prstGeom prst="triangle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2" name="Rechteck 501">
              <a:extLst>
                <a:ext uri="{FF2B5EF4-FFF2-40B4-BE49-F238E27FC236}">
                  <a16:creationId xmlns:a16="http://schemas.microsoft.com/office/drawing/2014/main" id="{E64EFB8C-BF31-E44F-D0D5-7191984CD316}"/>
                </a:ext>
              </a:extLst>
            </p:cNvPr>
            <p:cNvSpPr/>
            <p:nvPr/>
          </p:nvSpPr>
          <p:spPr>
            <a:xfrm>
              <a:off x="6833604" y="3197049"/>
              <a:ext cx="108945" cy="180102"/>
            </a:xfrm>
            <a:prstGeom prst="rect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3" name="Rechteck 502">
              <a:extLst>
                <a:ext uri="{FF2B5EF4-FFF2-40B4-BE49-F238E27FC236}">
                  <a16:creationId xmlns:a16="http://schemas.microsoft.com/office/drawing/2014/main" id="{72D21934-5C80-8833-F130-57BDBA4DF5AD}"/>
                </a:ext>
              </a:extLst>
            </p:cNvPr>
            <p:cNvSpPr/>
            <p:nvPr/>
          </p:nvSpPr>
          <p:spPr>
            <a:xfrm>
              <a:off x="7153104" y="3197049"/>
              <a:ext cx="108945" cy="180102"/>
            </a:xfrm>
            <a:prstGeom prst="rect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4" name="Bogen 503">
              <a:extLst>
                <a:ext uri="{FF2B5EF4-FFF2-40B4-BE49-F238E27FC236}">
                  <a16:creationId xmlns:a16="http://schemas.microsoft.com/office/drawing/2014/main" id="{6B4EA2B6-66C8-A096-B7F8-35AE47396600}"/>
                </a:ext>
              </a:extLst>
            </p:cNvPr>
            <p:cNvSpPr/>
            <p:nvPr/>
          </p:nvSpPr>
          <p:spPr>
            <a:xfrm flipV="1">
              <a:off x="7266614" y="2821686"/>
              <a:ext cx="234853" cy="200069"/>
            </a:xfrm>
            <a:prstGeom prst="arc">
              <a:avLst/>
            </a:prstGeom>
            <a:ln w="38100">
              <a:solidFill>
                <a:srgbClr val="355D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05" name="Gerade Verbindung 143">
              <a:extLst>
                <a:ext uri="{FF2B5EF4-FFF2-40B4-BE49-F238E27FC236}">
                  <a16:creationId xmlns:a16="http://schemas.microsoft.com/office/drawing/2014/main" id="{DBEEFF7E-96D9-4477-ADAE-5E0A2F07178D}"/>
                </a:ext>
              </a:extLst>
            </p:cNvPr>
            <p:cNvCxnSpPr/>
            <p:nvPr/>
          </p:nvCxnSpPr>
          <p:spPr>
            <a:xfrm>
              <a:off x="6942549" y="2889957"/>
              <a:ext cx="20213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6" name="Oval 144">
              <a:extLst>
                <a:ext uri="{FF2B5EF4-FFF2-40B4-BE49-F238E27FC236}">
                  <a16:creationId xmlns:a16="http://schemas.microsoft.com/office/drawing/2014/main" id="{C59FAD06-1F38-4424-35FD-292DFEA64C88}"/>
                </a:ext>
              </a:extLst>
            </p:cNvPr>
            <p:cNvSpPr/>
            <p:nvPr/>
          </p:nvSpPr>
          <p:spPr>
            <a:xfrm>
              <a:off x="6974356" y="2647859"/>
              <a:ext cx="174091" cy="164131"/>
            </a:xfrm>
            <a:prstGeom prst="ellipse">
              <a:avLst/>
            </a:prstGeom>
            <a:solidFill>
              <a:srgbClr val="355D6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7" name="Oval 145">
              <a:extLst>
                <a:ext uri="{FF2B5EF4-FFF2-40B4-BE49-F238E27FC236}">
                  <a16:creationId xmlns:a16="http://schemas.microsoft.com/office/drawing/2014/main" id="{802E78FA-1E0A-3D30-C2F2-A70ECABD7239}"/>
                </a:ext>
              </a:extLst>
            </p:cNvPr>
            <p:cNvSpPr/>
            <p:nvPr/>
          </p:nvSpPr>
          <p:spPr>
            <a:xfrm>
              <a:off x="7036396" y="2552239"/>
              <a:ext cx="174091" cy="164131"/>
            </a:xfrm>
            <a:prstGeom prst="ellipse">
              <a:avLst/>
            </a:prstGeom>
            <a:solidFill>
              <a:srgbClr val="355D6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08" name="Gruppieren 507"/>
          <p:cNvGrpSpPr/>
          <p:nvPr/>
        </p:nvGrpSpPr>
        <p:grpSpPr>
          <a:xfrm>
            <a:off x="3996202" y="4796637"/>
            <a:ext cx="1289866" cy="944548"/>
            <a:chOff x="2522631" y="790165"/>
            <a:chExt cx="1521184" cy="1113938"/>
          </a:xfrm>
        </p:grpSpPr>
        <p:sp>
          <p:nvSpPr>
            <p:cNvPr id="509" name="Freihandform 508"/>
            <p:cNvSpPr/>
            <p:nvPr/>
          </p:nvSpPr>
          <p:spPr>
            <a:xfrm>
              <a:off x="2522631" y="895167"/>
              <a:ext cx="839773" cy="1008936"/>
            </a:xfrm>
            <a:custGeom>
              <a:avLst/>
              <a:gdLst>
                <a:gd name="connsiteX0" fmla="*/ 563671 w 1741118"/>
                <a:gd name="connsiteY0" fmla="*/ 2091847 h 2091847"/>
                <a:gd name="connsiteX1" fmla="*/ 1039660 w 1741118"/>
                <a:gd name="connsiteY1" fmla="*/ 2091847 h 2091847"/>
                <a:gd name="connsiteX2" fmla="*/ 1039660 w 1741118"/>
                <a:gd name="connsiteY2" fmla="*/ 1503123 h 2091847"/>
                <a:gd name="connsiteX3" fmla="*/ 1741118 w 1741118"/>
                <a:gd name="connsiteY3" fmla="*/ 1503123 h 2091847"/>
                <a:gd name="connsiteX4" fmla="*/ 1114817 w 1741118"/>
                <a:gd name="connsiteY4" fmla="*/ 876822 h 2091847"/>
                <a:gd name="connsiteX5" fmla="*/ 1490597 w 1741118"/>
                <a:gd name="connsiteY5" fmla="*/ 876822 h 2091847"/>
                <a:gd name="connsiteX6" fmla="*/ 1077238 w 1741118"/>
                <a:gd name="connsiteY6" fmla="*/ 463463 h 2091847"/>
                <a:gd name="connsiteX7" fmla="*/ 1315233 w 1741118"/>
                <a:gd name="connsiteY7" fmla="*/ 463463 h 2091847"/>
                <a:gd name="connsiteX8" fmla="*/ 851770 w 1741118"/>
                <a:gd name="connsiteY8" fmla="*/ 0 h 2091847"/>
                <a:gd name="connsiteX9" fmla="*/ 363255 w 1741118"/>
                <a:gd name="connsiteY9" fmla="*/ 488515 h 2091847"/>
                <a:gd name="connsiteX10" fmla="*/ 626301 w 1741118"/>
                <a:gd name="connsiteY10" fmla="*/ 488515 h 2091847"/>
                <a:gd name="connsiteX11" fmla="*/ 250521 w 1741118"/>
                <a:gd name="connsiteY11" fmla="*/ 864295 h 2091847"/>
                <a:gd name="connsiteX12" fmla="*/ 588723 w 1741118"/>
                <a:gd name="connsiteY12" fmla="*/ 864295 h 2091847"/>
                <a:gd name="connsiteX13" fmla="*/ 0 w 1741118"/>
                <a:gd name="connsiteY13" fmla="*/ 1453018 h 2091847"/>
                <a:gd name="connsiteX14" fmla="*/ 601249 w 1741118"/>
                <a:gd name="connsiteY14" fmla="*/ 1453018 h 2091847"/>
                <a:gd name="connsiteX15" fmla="*/ 563671 w 1741118"/>
                <a:gd name="connsiteY15" fmla="*/ 2091847 h 2091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41118" h="2091847">
                  <a:moveTo>
                    <a:pt x="563671" y="2091847"/>
                  </a:moveTo>
                  <a:lnTo>
                    <a:pt x="1039660" y="2091847"/>
                  </a:lnTo>
                  <a:lnTo>
                    <a:pt x="1039660" y="1503123"/>
                  </a:lnTo>
                  <a:lnTo>
                    <a:pt x="1741118" y="1503123"/>
                  </a:lnTo>
                  <a:lnTo>
                    <a:pt x="1114817" y="876822"/>
                  </a:lnTo>
                  <a:lnTo>
                    <a:pt x="1490597" y="876822"/>
                  </a:lnTo>
                  <a:lnTo>
                    <a:pt x="1077238" y="463463"/>
                  </a:lnTo>
                  <a:lnTo>
                    <a:pt x="1315233" y="463463"/>
                  </a:lnTo>
                  <a:lnTo>
                    <a:pt x="851770" y="0"/>
                  </a:lnTo>
                  <a:lnTo>
                    <a:pt x="363255" y="488515"/>
                  </a:lnTo>
                  <a:lnTo>
                    <a:pt x="626301" y="488515"/>
                  </a:lnTo>
                  <a:lnTo>
                    <a:pt x="250521" y="864295"/>
                  </a:lnTo>
                  <a:lnTo>
                    <a:pt x="588723" y="864295"/>
                  </a:lnTo>
                  <a:lnTo>
                    <a:pt x="0" y="1453018"/>
                  </a:lnTo>
                  <a:lnTo>
                    <a:pt x="601249" y="1453018"/>
                  </a:lnTo>
                  <a:lnTo>
                    <a:pt x="563671" y="2091847"/>
                  </a:lnTo>
                  <a:close/>
                </a:path>
              </a:pathLst>
            </a:custGeom>
            <a:solidFill>
              <a:srgbClr val="8EAB99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0" name="Ellipse 509"/>
            <p:cNvSpPr/>
            <p:nvPr/>
          </p:nvSpPr>
          <p:spPr>
            <a:xfrm>
              <a:off x="3378554" y="790165"/>
              <a:ext cx="665261" cy="846383"/>
            </a:xfrm>
            <a:prstGeom prst="ellipse">
              <a:avLst/>
            </a:prstGeom>
            <a:solidFill>
              <a:srgbClr val="8EAB99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1" name="Rechteck 510"/>
            <p:cNvSpPr/>
            <p:nvPr/>
          </p:nvSpPr>
          <p:spPr>
            <a:xfrm>
              <a:off x="3632490" y="1569873"/>
              <a:ext cx="147917" cy="326477"/>
            </a:xfrm>
            <a:prstGeom prst="rect">
              <a:avLst/>
            </a:prstGeom>
            <a:solidFill>
              <a:srgbClr val="8EAB99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825" name="Gruppieren 824"/>
          <p:cNvGrpSpPr/>
          <p:nvPr/>
        </p:nvGrpSpPr>
        <p:grpSpPr>
          <a:xfrm>
            <a:off x="5581188" y="1579436"/>
            <a:ext cx="4158767" cy="4021412"/>
            <a:chOff x="6134566" y="1579436"/>
            <a:chExt cx="4158767" cy="4021412"/>
          </a:xfrm>
        </p:grpSpPr>
        <p:sp>
          <p:nvSpPr>
            <p:cNvPr id="826" name="Oval 56">
              <a:extLst>
                <a:ext uri="{FF2B5EF4-FFF2-40B4-BE49-F238E27FC236}">
                  <a16:creationId xmlns:a16="http://schemas.microsoft.com/office/drawing/2014/main" id="{932C72EC-8F9C-2674-A44C-67D235984B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58252" y="1579436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827" name="Oval 57">
              <a:extLst>
                <a:ext uri="{FF2B5EF4-FFF2-40B4-BE49-F238E27FC236}">
                  <a16:creationId xmlns:a16="http://schemas.microsoft.com/office/drawing/2014/main" id="{E64EC78D-CA4F-8329-E5C0-CCEAA148E3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60358" y="4201015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828" name="Oval 58">
              <a:extLst>
                <a:ext uri="{FF2B5EF4-FFF2-40B4-BE49-F238E27FC236}">
                  <a16:creationId xmlns:a16="http://schemas.microsoft.com/office/drawing/2014/main" id="{FCA0DC7D-00E6-F9CA-6E73-6E1D531FB4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63307" y="3341035"/>
              <a:ext cx="540000" cy="540000"/>
            </a:xfrm>
            <a:prstGeom prst="ellipse">
              <a:avLst/>
            </a:prstGeom>
            <a:solidFill>
              <a:srgbClr val="355D6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829" name="Oval 59">
              <a:extLst>
                <a:ext uri="{FF2B5EF4-FFF2-40B4-BE49-F238E27FC236}">
                  <a16:creationId xmlns:a16="http://schemas.microsoft.com/office/drawing/2014/main" id="{77A4008B-733D-DBAE-4DA7-ED52129CDA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53333" y="4087919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830" name="Oval 60">
              <a:extLst>
                <a:ext uri="{FF2B5EF4-FFF2-40B4-BE49-F238E27FC236}">
                  <a16:creationId xmlns:a16="http://schemas.microsoft.com/office/drawing/2014/main" id="{4EAECD0C-8F7E-3DD4-8BB7-607F3CF89F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06486" y="4078955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831" name="Oval 61">
              <a:extLst>
                <a:ext uri="{FF2B5EF4-FFF2-40B4-BE49-F238E27FC236}">
                  <a16:creationId xmlns:a16="http://schemas.microsoft.com/office/drawing/2014/main" id="{23D6ED62-3B51-F36F-D00B-794BB96155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30015" y="5060848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832" name="Oval 62">
              <a:extLst>
                <a:ext uri="{FF2B5EF4-FFF2-40B4-BE49-F238E27FC236}">
                  <a16:creationId xmlns:a16="http://schemas.microsoft.com/office/drawing/2014/main" id="{3A5EE496-94F0-5727-A099-CFDBFA6A4D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96438" y="2064516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833" name="Oval 63">
              <a:extLst>
                <a:ext uri="{FF2B5EF4-FFF2-40B4-BE49-F238E27FC236}">
                  <a16:creationId xmlns:a16="http://schemas.microsoft.com/office/drawing/2014/main" id="{7109FF54-D78F-3B0E-BBB3-1CAA2B8852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34566" y="3177530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834" name="Oval 64">
              <a:extLst>
                <a:ext uri="{FF2B5EF4-FFF2-40B4-BE49-F238E27FC236}">
                  <a16:creationId xmlns:a16="http://schemas.microsoft.com/office/drawing/2014/main" id="{E120BB29-7ABE-4284-0A00-10C659F190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39905" y="4999751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835" name="Oval 65">
              <a:extLst>
                <a:ext uri="{FF2B5EF4-FFF2-40B4-BE49-F238E27FC236}">
                  <a16:creationId xmlns:a16="http://schemas.microsoft.com/office/drawing/2014/main" id="{95AFDC1A-6592-9B36-0D2A-7DAC5C2C77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68423" y="2045444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836" name="Oval 66">
              <a:extLst>
                <a:ext uri="{FF2B5EF4-FFF2-40B4-BE49-F238E27FC236}">
                  <a16:creationId xmlns:a16="http://schemas.microsoft.com/office/drawing/2014/main" id="{2AAD53AC-5DB5-A3B3-60A9-5E2B7FF3F6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69442" y="3071035"/>
              <a:ext cx="540000" cy="540000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</p:grpSp>
      <p:sp>
        <p:nvSpPr>
          <p:cNvPr id="62" name="Oval 63">
            <a:extLst>
              <a:ext uri="{FF2B5EF4-FFF2-40B4-BE49-F238E27FC236}">
                <a16:creationId xmlns:a16="http://schemas.microsoft.com/office/drawing/2014/main" id="{7109FF54-D78F-3B0E-BBB3-1CAA2B88523B}"/>
              </a:ext>
            </a:extLst>
          </p:cNvPr>
          <p:cNvSpPr>
            <a:spLocks noChangeAspect="1"/>
          </p:cNvSpPr>
          <p:nvPr/>
        </p:nvSpPr>
        <p:spPr>
          <a:xfrm>
            <a:off x="6179724" y="3188866"/>
            <a:ext cx="540000" cy="540000"/>
          </a:xfrm>
          <a:prstGeom prst="ellipse">
            <a:avLst/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929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rafik 171"/>
          <p:cNvPicPr>
            <a:picLocks noChangeAspect="1"/>
          </p:cNvPicPr>
          <p:nvPr/>
        </p:nvPicPr>
        <p:blipFill rotWithShape="1">
          <a:blip r:embed="rId2"/>
          <a:srcRect l="31219" t="23193" r="29693" b="20680"/>
          <a:stretch/>
        </p:blipFill>
        <p:spPr>
          <a:xfrm>
            <a:off x="609600" y="878078"/>
            <a:ext cx="2659818" cy="2148314"/>
          </a:xfrm>
          <a:prstGeom prst="rect">
            <a:avLst/>
          </a:prstGeom>
        </p:spPr>
      </p:pic>
      <p:cxnSp>
        <p:nvCxnSpPr>
          <p:cNvPr id="58" name="Gerade Verbindung 57">
            <a:extLst>
              <a:ext uri="{FF2B5EF4-FFF2-40B4-BE49-F238E27FC236}">
                <a16:creationId xmlns:a16="http://schemas.microsoft.com/office/drawing/2014/main" id="{5DFBF67F-82B7-F6CE-F204-55E09DB071DC}"/>
              </a:ext>
            </a:extLst>
          </p:cNvPr>
          <p:cNvCxnSpPr>
            <a:cxnSpLocks/>
          </p:cNvCxnSpPr>
          <p:nvPr/>
        </p:nvCxnSpPr>
        <p:spPr>
          <a:xfrm>
            <a:off x="7040164" y="2046745"/>
            <a:ext cx="3255712" cy="3181980"/>
          </a:xfrm>
          <a:prstGeom prst="line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58">
            <a:extLst>
              <a:ext uri="{FF2B5EF4-FFF2-40B4-BE49-F238E27FC236}">
                <a16:creationId xmlns:a16="http://schemas.microsoft.com/office/drawing/2014/main" id="{A8FA1B35-1B96-F7B0-E12C-F344A5EE8E8B}"/>
              </a:ext>
            </a:extLst>
          </p:cNvPr>
          <p:cNvCxnSpPr>
            <a:cxnSpLocks/>
          </p:cNvCxnSpPr>
          <p:nvPr/>
        </p:nvCxnSpPr>
        <p:spPr>
          <a:xfrm flipV="1">
            <a:off x="7040164" y="2046745"/>
            <a:ext cx="3255712" cy="3181980"/>
          </a:xfrm>
          <a:prstGeom prst="line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>
            <a:extLst>
              <a:ext uri="{FF2B5EF4-FFF2-40B4-BE49-F238E27FC236}">
                <a16:creationId xmlns:a16="http://schemas.microsoft.com/office/drawing/2014/main" id="{94C87400-759B-E6D1-8B55-FBE309C56BDF}"/>
              </a:ext>
            </a:extLst>
          </p:cNvPr>
          <p:cNvSpPr/>
          <p:nvPr/>
        </p:nvSpPr>
        <p:spPr>
          <a:xfrm>
            <a:off x="7948020" y="2917735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Dreieck 60">
            <a:extLst>
              <a:ext uri="{FF2B5EF4-FFF2-40B4-BE49-F238E27FC236}">
                <a16:creationId xmlns:a16="http://schemas.microsoft.com/office/drawing/2014/main" id="{D1DB1186-1014-180D-2396-4D271A2E6E7F}"/>
              </a:ext>
            </a:extLst>
          </p:cNvPr>
          <p:cNvSpPr>
            <a:spLocks noChangeAspect="1"/>
          </p:cNvSpPr>
          <p:nvPr/>
        </p:nvSpPr>
        <p:spPr>
          <a:xfrm rot="3507881">
            <a:off x="6977244" y="3144224"/>
            <a:ext cx="1440001" cy="2230135"/>
          </a:xfrm>
          <a:prstGeom prst="triangle">
            <a:avLst/>
          </a:prstGeom>
          <a:solidFill>
            <a:srgbClr val="355D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2" name="Dreieck 61">
            <a:extLst>
              <a:ext uri="{FF2B5EF4-FFF2-40B4-BE49-F238E27FC236}">
                <a16:creationId xmlns:a16="http://schemas.microsoft.com/office/drawing/2014/main" id="{87510497-3FC6-004A-1364-A6793F8D4CB3}"/>
              </a:ext>
            </a:extLst>
          </p:cNvPr>
          <p:cNvSpPr>
            <a:spLocks noChangeAspect="1"/>
          </p:cNvSpPr>
          <p:nvPr/>
        </p:nvSpPr>
        <p:spPr>
          <a:xfrm rot="1151248">
            <a:off x="7609232" y="3625948"/>
            <a:ext cx="1440001" cy="2230135"/>
          </a:xfrm>
          <a:prstGeom prst="triangle">
            <a:avLst/>
          </a:prstGeom>
          <a:solidFill>
            <a:srgbClr val="355D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Dreieck 62">
            <a:extLst>
              <a:ext uri="{FF2B5EF4-FFF2-40B4-BE49-F238E27FC236}">
                <a16:creationId xmlns:a16="http://schemas.microsoft.com/office/drawing/2014/main" id="{3575E583-5F4C-EDE7-6A2B-E6730C28A200}"/>
              </a:ext>
            </a:extLst>
          </p:cNvPr>
          <p:cNvSpPr>
            <a:spLocks noChangeAspect="1"/>
          </p:cNvSpPr>
          <p:nvPr/>
        </p:nvSpPr>
        <p:spPr>
          <a:xfrm rot="5918512">
            <a:off x="6804687" y="2367442"/>
            <a:ext cx="1440001" cy="2230135"/>
          </a:xfrm>
          <a:prstGeom prst="triangle">
            <a:avLst/>
          </a:prstGeom>
          <a:solidFill>
            <a:srgbClr val="355D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Dreieck 63">
            <a:extLst>
              <a:ext uri="{FF2B5EF4-FFF2-40B4-BE49-F238E27FC236}">
                <a16:creationId xmlns:a16="http://schemas.microsoft.com/office/drawing/2014/main" id="{D5D45084-2A3A-E6E5-316A-80D858346626}"/>
              </a:ext>
            </a:extLst>
          </p:cNvPr>
          <p:cNvSpPr>
            <a:spLocks noChangeAspect="1"/>
          </p:cNvSpPr>
          <p:nvPr/>
        </p:nvSpPr>
        <p:spPr>
          <a:xfrm rot="10800000">
            <a:off x="7947708" y="1349768"/>
            <a:ext cx="1440001" cy="2230135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5" name="Dreieck 64">
            <a:extLst>
              <a:ext uri="{FF2B5EF4-FFF2-40B4-BE49-F238E27FC236}">
                <a16:creationId xmlns:a16="http://schemas.microsoft.com/office/drawing/2014/main" id="{2CDDA503-58B5-486F-48E5-3F85EF84A94D}"/>
              </a:ext>
            </a:extLst>
          </p:cNvPr>
          <p:cNvSpPr>
            <a:spLocks noChangeAspect="1"/>
          </p:cNvSpPr>
          <p:nvPr/>
        </p:nvSpPr>
        <p:spPr>
          <a:xfrm rot="8312155">
            <a:off x="7204403" y="1644183"/>
            <a:ext cx="1440001" cy="2230135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" name="Dreieck 65">
            <a:extLst>
              <a:ext uri="{FF2B5EF4-FFF2-40B4-BE49-F238E27FC236}">
                <a16:creationId xmlns:a16="http://schemas.microsoft.com/office/drawing/2014/main" id="{40F628D2-9106-9D16-7EC2-74CF57C60784}"/>
              </a:ext>
            </a:extLst>
          </p:cNvPr>
          <p:cNvSpPr>
            <a:spLocks noChangeAspect="1"/>
          </p:cNvSpPr>
          <p:nvPr/>
        </p:nvSpPr>
        <p:spPr>
          <a:xfrm rot="13210631">
            <a:off x="8691633" y="1617184"/>
            <a:ext cx="1440001" cy="2230135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7" name="Dreieck 66">
            <a:extLst>
              <a:ext uri="{FF2B5EF4-FFF2-40B4-BE49-F238E27FC236}">
                <a16:creationId xmlns:a16="http://schemas.microsoft.com/office/drawing/2014/main" id="{A3FC523B-B9CE-3E26-06FC-CB23B1692C13}"/>
              </a:ext>
            </a:extLst>
          </p:cNvPr>
          <p:cNvSpPr>
            <a:spLocks noChangeAspect="1"/>
          </p:cNvSpPr>
          <p:nvPr/>
        </p:nvSpPr>
        <p:spPr>
          <a:xfrm rot="17899126">
            <a:off x="9010598" y="3096255"/>
            <a:ext cx="1440001" cy="2230135"/>
          </a:xfrm>
          <a:prstGeom prst="triangle">
            <a:avLst/>
          </a:prstGeom>
          <a:solidFill>
            <a:srgbClr val="355D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Dreieck 67">
            <a:extLst>
              <a:ext uri="{FF2B5EF4-FFF2-40B4-BE49-F238E27FC236}">
                <a16:creationId xmlns:a16="http://schemas.microsoft.com/office/drawing/2014/main" id="{73A358E1-99B3-8485-1627-8E0C02681FF6}"/>
              </a:ext>
            </a:extLst>
          </p:cNvPr>
          <p:cNvSpPr>
            <a:spLocks noChangeAspect="1"/>
          </p:cNvSpPr>
          <p:nvPr/>
        </p:nvSpPr>
        <p:spPr>
          <a:xfrm rot="15542493">
            <a:off x="9097029" y="2315227"/>
            <a:ext cx="1440001" cy="2230135"/>
          </a:xfrm>
          <a:prstGeom prst="triangle">
            <a:avLst/>
          </a:prstGeom>
          <a:solidFill>
            <a:srgbClr val="8EA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9" name="Dreieck 68">
            <a:extLst>
              <a:ext uri="{FF2B5EF4-FFF2-40B4-BE49-F238E27FC236}">
                <a16:creationId xmlns:a16="http://schemas.microsoft.com/office/drawing/2014/main" id="{154196AE-B6BB-52EF-046C-25CBC17DCFF1}"/>
              </a:ext>
            </a:extLst>
          </p:cNvPr>
          <p:cNvSpPr>
            <a:spLocks noChangeAspect="1"/>
          </p:cNvSpPr>
          <p:nvPr/>
        </p:nvSpPr>
        <p:spPr>
          <a:xfrm rot="20309757">
            <a:off x="8403315" y="3597318"/>
            <a:ext cx="1440001" cy="2230135"/>
          </a:xfrm>
          <a:prstGeom prst="triangle">
            <a:avLst/>
          </a:prstGeom>
          <a:solidFill>
            <a:srgbClr val="355D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3C9E81B3-3C5F-B53C-1667-2EC93E6FEDD4}"/>
              </a:ext>
            </a:extLst>
          </p:cNvPr>
          <p:cNvSpPr/>
          <p:nvPr/>
        </p:nvSpPr>
        <p:spPr>
          <a:xfrm>
            <a:off x="7841798" y="2818385"/>
            <a:ext cx="1651819" cy="1622323"/>
          </a:xfrm>
          <a:prstGeom prst="ellipse">
            <a:avLst/>
          </a:prstGeom>
          <a:solidFill>
            <a:srgbClr val="8EAB9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DC4EE281-6C19-5826-A8D2-BCA5B1D2265A}"/>
              </a:ext>
            </a:extLst>
          </p:cNvPr>
          <p:cNvSpPr txBox="1"/>
          <p:nvPr/>
        </p:nvSpPr>
        <p:spPr>
          <a:xfrm>
            <a:off x="7777887" y="987887"/>
            <a:ext cx="1755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economic</a:t>
            </a:r>
            <a:r>
              <a:rPr lang="de-DE" dirty="0"/>
              <a:t> </a:t>
            </a:r>
            <a:r>
              <a:rPr lang="de-DE" dirty="0" err="1"/>
              <a:t>focus</a:t>
            </a:r>
            <a:endParaRPr lang="de-DE" dirty="0"/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317D72DE-A3D1-E19A-5E4F-DA4657B76850}"/>
              </a:ext>
            </a:extLst>
          </p:cNvPr>
          <p:cNvSpPr txBox="1"/>
          <p:nvPr/>
        </p:nvSpPr>
        <p:spPr>
          <a:xfrm rot="17889799">
            <a:off x="9967437" y="4671579"/>
            <a:ext cx="1755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societal</a:t>
            </a:r>
            <a:r>
              <a:rPr lang="de-DE" dirty="0"/>
              <a:t> </a:t>
            </a:r>
            <a:r>
              <a:rPr lang="de-DE" dirty="0" err="1"/>
              <a:t>focus</a:t>
            </a:r>
            <a:endParaRPr lang="de-DE" dirty="0"/>
          </a:p>
        </p:txBody>
      </p:sp>
      <p:sp>
        <p:nvSpPr>
          <p:cNvPr id="73" name="Textfeld 72">
            <a:extLst>
              <a:ext uri="{FF2B5EF4-FFF2-40B4-BE49-F238E27FC236}">
                <a16:creationId xmlns:a16="http://schemas.microsoft.com/office/drawing/2014/main" id="{98DAEF83-25E1-DD8F-6EE6-5AEC6921F2D4}"/>
              </a:ext>
            </a:extLst>
          </p:cNvPr>
          <p:cNvSpPr txBox="1"/>
          <p:nvPr/>
        </p:nvSpPr>
        <p:spPr>
          <a:xfrm rot="3495420">
            <a:off x="5699121" y="4756149"/>
            <a:ext cx="1755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ecological</a:t>
            </a:r>
            <a:r>
              <a:rPr lang="de-DE" dirty="0"/>
              <a:t> </a:t>
            </a:r>
            <a:r>
              <a:rPr lang="de-DE" dirty="0" err="1"/>
              <a:t>focus</a:t>
            </a:r>
            <a:endParaRPr lang="de-DE" dirty="0"/>
          </a:p>
        </p:txBody>
      </p:sp>
      <p:cxnSp>
        <p:nvCxnSpPr>
          <p:cNvPr id="82" name="Gerade Verbindung 81">
            <a:extLst>
              <a:ext uri="{FF2B5EF4-FFF2-40B4-BE49-F238E27FC236}">
                <a16:creationId xmlns:a16="http://schemas.microsoft.com/office/drawing/2014/main" id="{C811D57E-337F-2BF3-18FB-12AAB3A2EAC3}"/>
              </a:ext>
            </a:extLst>
          </p:cNvPr>
          <p:cNvCxnSpPr>
            <a:cxnSpLocks/>
          </p:cNvCxnSpPr>
          <p:nvPr/>
        </p:nvCxnSpPr>
        <p:spPr>
          <a:xfrm>
            <a:off x="1090871" y="3928883"/>
            <a:ext cx="1554975" cy="1525210"/>
          </a:xfrm>
          <a:prstGeom prst="line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Gerade Verbindung 82">
            <a:extLst>
              <a:ext uri="{FF2B5EF4-FFF2-40B4-BE49-F238E27FC236}">
                <a16:creationId xmlns:a16="http://schemas.microsoft.com/office/drawing/2014/main" id="{CEAB39A2-BFC0-2B52-CA63-D369FAF8C398}"/>
              </a:ext>
            </a:extLst>
          </p:cNvPr>
          <p:cNvCxnSpPr>
            <a:cxnSpLocks/>
          </p:cNvCxnSpPr>
          <p:nvPr/>
        </p:nvCxnSpPr>
        <p:spPr>
          <a:xfrm flipV="1">
            <a:off x="1090871" y="3928883"/>
            <a:ext cx="1554975" cy="1525210"/>
          </a:xfrm>
          <a:prstGeom prst="line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l 83">
            <a:extLst>
              <a:ext uri="{FF2B5EF4-FFF2-40B4-BE49-F238E27FC236}">
                <a16:creationId xmlns:a16="http://schemas.microsoft.com/office/drawing/2014/main" id="{CA9AF7DA-B9BA-2315-C79E-0F3E3997919C}"/>
              </a:ext>
            </a:extLst>
          </p:cNvPr>
          <p:cNvSpPr/>
          <p:nvPr/>
        </p:nvSpPr>
        <p:spPr>
          <a:xfrm>
            <a:off x="1524476" y="4346372"/>
            <a:ext cx="687765" cy="69023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5" name="Dreieck 84">
            <a:extLst>
              <a:ext uri="{FF2B5EF4-FFF2-40B4-BE49-F238E27FC236}">
                <a16:creationId xmlns:a16="http://schemas.microsoft.com/office/drawing/2014/main" id="{2226407C-EDAF-A5EC-D26C-871737F5C583}"/>
              </a:ext>
            </a:extLst>
          </p:cNvPr>
          <p:cNvSpPr>
            <a:spLocks noChangeAspect="1"/>
          </p:cNvSpPr>
          <p:nvPr/>
        </p:nvSpPr>
        <p:spPr>
          <a:xfrm rot="3507881">
            <a:off x="1059586" y="4456845"/>
            <a:ext cx="690232" cy="1065145"/>
          </a:xfrm>
          <a:prstGeom prst="triangle">
            <a:avLst/>
          </a:prstGeom>
          <a:solidFill>
            <a:srgbClr val="355D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6" name="Dreieck 85">
            <a:extLst>
              <a:ext uri="{FF2B5EF4-FFF2-40B4-BE49-F238E27FC236}">
                <a16:creationId xmlns:a16="http://schemas.microsoft.com/office/drawing/2014/main" id="{28C63EAD-BEC2-333C-5E3F-6B52BA40C55E}"/>
              </a:ext>
            </a:extLst>
          </p:cNvPr>
          <p:cNvSpPr>
            <a:spLocks noChangeAspect="1"/>
          </p:cNvSpPr>
          <p:nvPr/>
        </p:nvSpPr>
        <p:spPr>
          <a:xfrm rot="1151248">
            <a:off x="1362666" y="4685838"/>
            <a:ext cx="687765" cy="1068965"/>
          </a:xfrm>
          <a:prstGeom prst="triangle">
            <a:avLst/>
          </a:prstGeom>
          <a:solidFill>
            <a:srgbClr val="355D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7" name="Dreieck 86">
            <a:extLst>
              <a:ext uri="{FF2B5EF4-FFF2-40B4-BE49-F238E27FC236}">
                <a16:creationId xmlns:a16="http://schemas.microsoft.com/office/drawing/2014/main" id="{EC839053-549E-0A35-21E7-2F4ACFCEB59F}"/>
              </a:ext>
            </a:extLst>
          </p:cNvPr>
          <p:cNvSpPr>
            <a:spLocks noChangeAspect="1"/>
          </p:cNvSpPr>
          <p:nvPr/>
        </p:nvSpPr>
        <p:spPr>
          <a:xfrm rot="5918512">
            <a:off x="977170" y="4084512"/>
            <a:ext cx="690232" cy="1065145"/>
          </a:xfrm>
          <a:prstGeom prst="triangle">
            <a:avLst/>
          </a:prstGeom>
          <a:solidFill>
            <a:srgbClr val="8EA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8" name="Dreieck 87">
            <a:extLst>
              <a:ext uri="{FF2B5EF4-FFF2-40B4-BE49-F238E27FC236}">
                <a16:creationId xmlns:a16="http://schemas.microsoft.com/office/drawing/2014/main" id="{5217F6F5-6A29-E5BF-3ADE-9680B68F8BD3}"/>
              </a:ext>
            </a:extLst>
          </p:cNvPr>
          <p:cNvSpPr>
            <a:spLocks noChangeAspect="1"/>
          </p:cNvSpPr>
          <p:nvPr/>
        </p:nvSpPr>
        <p:spPr>
          <a:xfrm rot="10800000">
            <a:off x="1524327" y="3594803"/>
            <a:ext cx="687765" cy="1068965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9" name="Dreieck 88">
            <a:extLst>
              <a:ext uri="{FF2B5EF4-FFF2-40B4-BE49-F238E27FC236}">
                <a16:creationId xmlns:a16="http://schemas.microsoft.com/office/drawing/2014/main" id="{B1841E51-961F-23A3-04AD-49BF9A5D3B6E}"/>
              </a:ext>
            </a:extLst>
          </p:cNvPr>
          <p:cNvSpPr>
            <a:spLocks noChangeAspect="1"/>
          </p:cNvSpPr>
          <p:nvPr/>
        </p:nvSpPr>
        <p:spPr>
          <a:xfrm rot="8312155">
            <a:off x="1169314" y="3735924"/>
            <a:ext cx="687765" cy="1068965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0" name="Dreieck 89">
            <a:extLst>
              <a:ext uri="{FF2B5EF4-FFF2-40B4-BE49-F238E27FC236}">
                <a16:creationId xmlns:a16="http://schemas.microsoft.com/office/drawing/2014/main" id="{8D1EF83B-CD11-3664-522E-82A5BEEBEC2A}"/>
              </a:ext>
            </a:extLst>
          </p:cNvPr>
          <p:cNvSpPr>
            <a:spLocks noChangeAspect="1"/>
          </p:cNvSpPr>
          <p:nvPr/>
        </p:nvSpPr>
        <p:spPr>
          <a:xfrm rot="13210631">
            <a:off x="1879636" y="3722983"/>
            <a:ext cx="687765" cy="1068965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1" name="Dreieck 90">
            <a:extLst>
              <a:ext uri="{FF2B5EF4-FFF2-40B4-BE49-F238E27FC236}">
                <a16:creationId xmlns:a16="http://schemas.microsoft.com/office/drawing/2014/main" id="{0928C330-D7BC-257D-65B1-2D25CF1F410B}"/>
              </a:ext>
            </a:extLst>
          </p:cNvPr>
          <p:cNvSpPr>
            <a:spLocks noChangeAspect="1"/>
          </p:cNvSpPr>
          <p:nvPr/>
        </p:nvSpPr>
        <p:spPr>
          <a:xfrm rot="17899126">
            <a:off x="2030745" y="4433852"/>
            <a:ext cx="690232" cy="1065145"/>
          </a:xfrm>
          <a:prstGeom prst="triangle">
            <a:avLst/>
          </a:prstGeom>
          <a:solidFill>
            <a:srgbClr val="355D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2" name="Dreieck 91">
            <a:extLst>
              <a:ext uri="{FF2B5EF4-FFF2-40B4-BE49-F238E27FC236}">
                <a16:creationId xmlns:a16="http://schemas.microsoft.com/office/drawing/2014/main" id="{4348751A-AF08-1438-60A0-EDDAAC838CE9}"/>
              </a:ext>
            </a:extLst>
          </p:cNvPr>
          <p:cNvSpPr>
            <a:spLocks noChangeAspect="1"/>
          </p:cNvSpPr>
          <p:nvPr/>
        </p:nvSpPr>
        <p:spPr>
          <a:xfrm rot="15542493">
            <a:off x="2072026" y="4059484"/>
            <a:ext cx="690232" cy="1065145"/>
          </a:xfrm>
          <a:prstGeom prst="triangle">
            <a:avLst/>
          </a:prstGeom>
          <a:solidFill>
            <a:srgbClr val="8EA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3" name="Dreieck 92">
            <a:extLst>
              <a:ext uri="{FF2B5EF4-FFF2-40B4-BE49-F238E27FC236}">
                <a16:creationId xmlns:a16="http://schemas.microsoft.com/office/drawing/2014/main" id="{0414DC8C-BA4F-1A49-138F-275EBC1C8794}"/>
              </a:ext>
            </a:extLst>
          </p:cNvPr>
          <p:cNvSpPr>
            <a:spLocks noChangeAspect="1"/>
          </p:cNvSpPr>
          <p:nvPr/>
        </p:nvSpPr>
        <p:spPr>
          <a:xfrm rot="20309757">
            <a:off x="1741931" y="4672115"/>
            <a:ext cx="687765" cy="1068965"/>
          </a:xfrm>
          <a:prstGeom prst="triangle">
            <a:avLst/>
          </a:prstGeom>
          <a:solidFill>
            <a:srgbClr val="355D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6E4E812B-5ECB-25CA-ED84-536737E2CC80}"/>
              </a:ext>
            </a:extLst>
          </p:cNvPr>
          <p:cNvSpPr/>
          <p:nvPr/>
        </p:nvSpPr>
        <p:spPr>
          <a:xfrm>
            <a:off x="1473743" y="4298751"/>
            <a:ext cx="788932" cy="777624"/>
          </a:xfrm>
          <a:prstGeom prst="ellipse">
            <a:avLst/>
          </a:prstGeom>
          <a:solidFill>
            <a:srgbClr val="8EAB9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625BFEB2-3C03-DBA8-D835-F65C45ED8980}"/>
              </a:ext>
            </a:extLst>
          </p:cNvPr>
          <p:cNvSpPr/>
          <p:nvPr/>
        </p:nvSpPr>
        <p:spPr>
          <a:xfrm>
            <a:off x="4003342" y="4340989"/>
            <a:ext cx="687765" cy="69023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9" name="Dreieck 98">
            <a:extLst>
              <a:ext uri="{FF2B5EF4-FFF2-40B4-BE49-F238E27FC236}">
                <a16:creationId xmlns:a16="http://schemas.microsoft.com/office/drawing/2014/main" id="{568868E2-D9A6-2F4E-ECA0-69FDEB1BF1AA}"/>
              </a:ext>
            </a:extLst>
          </p:cNvPr>
          <p:cNvSpPr>
            <a:spLocks noChangeAspect="1"/>
          </p:cNvSpPr>
          <p:nvPr/>
        </p:nvSpPr>
        <p:spPr>
          <a:xfrm rot="3507881">
            <a:off x="3538452" y="4451462"/>
            <a:ext cx="690232" cy="1065145"/>
          </a:xfrm>
          <a:prstGeom prst="triangle">
            <a:avLst/>
          </a:prstGeom>
          <a:solidFill>
            <a:srgbClr val="355D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0" name="Dreieck 99">
            <a:extLst>
              <a:ext uri="{FF2B5EF4-FFF2-40B4-BE49-F238E27FC236}">
                <a16:creationId xmlns:a16="http://schemas.microsoft.com/office/drawing/2014/main" id="{FF0E6BD4-2622-4789-B67D-E22F988AB898}"/>
              </a:ext>
            </a:extLst>
          </p:cNvPr>
          <p:cNvSpPr>
            <a:spLocks noChangeAspect="1"/>
          </p:cNvSpPr>
          <p:nvPr/>
        </p:nvSpPr>
        <p:spPr>
          <a:xfrm rot="1151248">
            <a:off x="3841532" y="4680455"/>
            <a:ext cx="687765" cy="1068965"/>
          </a:xfrm>
          <a:prstGeom prst="triangle">
            <a:avLst/>
          </a:prstGeom>
          <a:solidFill>
            <a:srgbClr val="355D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1" name="Dreieck 100">
            <a:extLst>
              <a:ext uri="{FF2B5EF4-FFF2-40B4-BE49-F238E27FC236}">
                <a16:creationId xmlns:a16="http://schemas.microsoft.com/office/drawing/2014/main" id="{2D0E509E-9F61-A8C7-F7C8-F95102EE180A}"/>
              </a:ext>
            </a:extLst>
          </p:cNvPr>
          <p:cNvSpPr>
            <a:spLocks noChangeAspect="1"/>
          </p:cNvSpPr>
          <p:nvPr/>
        </p:nvSpPr>
        <p:spPr>
          <a:xfrm rot="5918512">
            <a:off x="3456036" y="4079129"/>
            <a:ext cx="690232" cy="1065145"/>
          </a:xfrm>
          <a:prstGeom prst="triangle">
            <a:avLst/>
          </a:prstGeom>
          <a:solidFill>
            <a:srgbClr val="8EA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2" name="Dreieck 101">
            <a:extLst>
              <a:ext uri="{FF2B5EF4-FFF2-40B4-BE49-F238E27FC236}">
                <a16:creationId xmlns:a16="http://schemas.microsoft.com/office/drawing/2014/main" id="{20DE9E61-8215-2BFD-3274-700D3E6ED2FC}"/>
              </a:ext>
            </a:extLst>
          </p:cNvPr>
          <p:cNvSpPr>
            <a:spLocks noChangeAspect="1"/>
          </p:cNvSpPr>
          <p:nvPr/>
        </p:nvSpPr>
        <p:spPr>
          <a:xfrm rot="10800000">
            <a:off x="4003193" y="3589420"/>
            <a:ext cx="687765" cy="1068965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3" name="Dreieck 102">
            <a:extLst>
              <a:ext uri="{FF2B5EF4-FFF2-40B4-BE49-F238E27FC236}">
                <a16:creationId xmlns:a16="http://schemas.microsoft.com/office/drawing/2014/main" id="{F70E7606-2749-EB45-B26E-51D72F470350}"/>
              </a:ext>
            </a:extLst>
          </p:cNvPr>
          <p:cNvSpPr>
            <a:spLocks noChangeAspect="1"/>
          </p:cNvSpPr>
          <p:nvPr/>
        </p:nvSpPr>
        <p:spPr>
          <a:xfrm rot="8312155">
            <a:off x="3647165" y="3730541"/>
            <a:ext cx="687765" cy="1068965"/>
          </a:xfrm>
          <a:prstGeom prst="triangle">
            <a:avLst/>
          </a:prstGeom>
          <a:solidFill>
            <a:srgbClr val="8EAB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4" name="Dreieck 103">
            <a:extLst>
              <a:ext uri="{FF2B5EF4-FFF2-40B4-BE49-F238E27FC236}">
                <a16:creationId xmlns:a16="http://schemas.microsoft.com/office/drawing/2014/main" id="{4823A6C9-3773-AE2C-C46E-C4163BB84195}"/>
              </a:ext>
            </a:extLst>
          </p:cNvPr>
          <p:cNvSpPr>
            <a:spLocks noChangeAspect="1"/>
          </p:cNvSpPr>
          <p:nvPr/>
        </p:nvSpPr>
        <p:spPr>
          <a:xfrm rot="13210631">
            <a:off x="4357487" y="3717600"/>
            <a:ext cx="687765" cy="1068965"/>
          </a:xfrm>
          <a:prstGeom prst="triangle">
            <a:avLst/>
          </a:prstGeom>
          <a:solidFill>
            <a:srgbClr val="8EAB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5" name="Dreieck 104">
            <a:extLst>
              <a:ext uri="{FF2B5EF4-FFF2-40B4-BE49-F238E27FC236}">
                <a16:creationId xmlns:a16="http://schemas.microsoft.com/office/drawing/2014/main" id="{BF5C8E32-3464-D1CE-A167-217A10AD454C}"/>
              </a:ext>
            </a:extLst>
          </p:cNvPr>
          <p:cNvSpPr>
            <a:spLocks noChangeAspect="1"/>
          </p:cNvSpPr>
          <p:nvPr/>
        </p:nvSpPr>
        <p:spPr>
          <a:xfrm rot="17899126">
            <a:off x="4509611" y="4428469"/>
            <a:ext cx="690232" cy="1065145"/>
          </a:xfrm>
          <a:prstGeom prst="triangle">
            <a:avLst/>
          </a:prstGeom>
          <a:solidFill>
            <a:srgbClr val="355D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6" name="Dreieck 105">
            <a:extLst>
              <a:ext uri="{FF2B5EF4-FFF2-40B4-BE49-F238E27FC236}">
                <a16:creationId xmlns:a16="http://schemas.microsoft.com/office/drawing/2014/main" id="{D9B4F74E-6CEF-5596-8882-3DA814108C86}"/>
              </a:ext>
            </a:extLst>
          </p:cNvPr>
          <p:cNvSpPr>
            <a:spLocks noChangeAspect="1"/>
          </p:cNvSpPr>
          <p:nvPr/>
        </p:nvSpPr>
        <p:spPr>
          <a:xfrm rot="15542493">
            <a:off x="4550892" y="4054101"/>
            <a:ext cx="690232" cy="1065145"/>
          </a:xfrm>
          <a:prstGeom prst="triangle">
            <a:avLst/>
          </a:prstGeom>
          <a:solidFill>
            <a:srgbClr val="8EA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7" name="Dreieck 106">
            <a:extLst>
              <a:ext uri="{FF2B5EF4-FFF2-40B4-BE49-F238E27FC236}">
                <a16:creationId xmlns:a16="http://schemas.microsoft.com/office/drawing/2014/main" id="{93B1C5CF-D5E6-AA1C-580E-933372CA888A}"/>
              </a:ext>
            </a:extLst>
          </p:cNvPr>
          <p:cNvSpPr>
            <a:spLocks noChangeAspect="1"/>
          </p:cNvSpPr>
          <p:nvPr/>
        </p:nvSpPr>
        <p:spPr>
          <a:xfrm rot="20309757">
            <a:off x="4220797" y="4666732"/>
            <a:ext cx="687765" cy="1068965"/>
          </a:xfrm>
          <a:prstGeom prst="triangle">
            <a:avLst/>
          </a:prstGeom>
          <a:solidFill>
            <a:srgbClr val="355D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B7A749D9-9693-6782-F4C3-7BCACDF53F68}"/>
              </a:ext>
            </a:extLst>
          </p:cNvPr>
          <p:cNvSpPr/>
          <p:nvPr/>
        </p:nvSpPr>
        <p:spPr>
          <a:xfrm>
            <a:off x="3952609" y="4293368"/>
            <a:ext cx="788932" cy="777624"/>
          </a:xfrm>
          <a:prstGeom prst="ellipse">
            <a:avLst/>
          </a:prstGeom>
          <a:solidFill>
            <a:srgbClr val="8EAB9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9" name="Textfeld 108">
            <a:extLst>
              <a:ext uri="{FF2B5EF4-FFF2-40B4-BE49-F238E27FC236}">
                <a16:creationId xmlns:a16="http://schemas.microsoft.com/office/drawing/2014/main" id="{57C9EF14-037A-6EC9-3DBB-62C488F9A2DB}"/>
              </a:ext>
            </a:extLst>
          </p:cNvPr>
          <p:cNvSpPr txBox="1"/>
          <p:nvPr/>
        </p:nvSpPr>
        <p:spPr>
          <a:xfrm>
            <a:off x="743903" y="3160822"/>
            <a:ext cx="2261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efficiency</a:t>
            </a:r>
            <a:endParaRPr lang="de-DE" b="1" dirty="0"/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DAD07298-B493-88E2-15E3-BCC95F624423}"/>
              </a:ext>
            </a:extLst>
          </p:cNvPr>
          <p:cNvSpPr txBox="1"/>
          <p:nvPr/>
        </p:nvSpPr>
        <p:spPr>
          <a:xfrm>
            <a:off x="3254241" y="3168893"/>
            <a:ext cx="2261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effectiveness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99115B6-C727-14A6-9293-DA0BD642F5C9}"/>
              </a:ext>
            </a:extLst>
          </p:cNvPr>
          <p:cNvSpPr txBox="1"/>
          <p:nvPr/>
        </p:nvSpPr>
        <p:spPr>
          <a:xfrm>
            <a:off x="1193527" y="1073951"/>
            <a:ext cx="1775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0 </a:t>
            </a:r>
            <a:r>
              <a:rPr lang="de-DE" dirty="0" err="1"/>
              <a:t>zero</a:t>
            </a:r>
            <a:r>
              <a:rPr lang="de-DE" dirty="0"/>
              <a:t> </a:t>
            </a:r>
            <a:r>
              <a:rPr lang="de-DE" dirty="0" err="1"/>
              <a:t>option</a:t>
            </a:r>
            <a:endParaRPr lang="de-DE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651135B-D3C1-8964-95AE-E0A7B61C42D0}"/>
              </a:ext>
            </a:extLst>
          </p:cNvPr>
          <p:cNvSpPr/>
          <p:nvPr/>
        </p:nvSpPr>
        <p:spPr>
          <a:xfrm>
            <a:off x="3925174" y="1503885"/>
            <a:ext cx="354932" cy="306155"/>
          </a:xfrm>
          <a:prstGeom prst="ellipse">
            <a:avLst/>
          </a:prstGeom>
          <a:solidFill>
            <a:srgbClr val="355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4A14292-9ACC-3E0F-23F0-A2BE68F6A0A6}"/>
              </a:ext>
            </a:extLst>
          </p:cNvPr>
          <p:cNvSpPr/>
          <p:nvPr/>
        </p:nvSpPr>
        <p:spPr>
          <a:xfrm>
            <a:off x="3925174" y="1893667"/>
            <a:ext cx="354932" cy="306155"/>
          </a:xfrm>
          <a:prstGeom prst="ellipse">
            <a:avLst/>
          </a:prstGeom>
          <a:solidFill>
            <a:srgbClr val="8EA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FB254BD-843C-20FE-30A3-0532CF3282A5}"/>
              </a:ext>
            </a:extLst>
          </p:cNvPr>
          <p:cNvSpPr/>
          <p:nvPr/>
        </p:nvSpPr>
        <p:spPr>
          <a:xfrm>
            <a:off x="3925174" y="2277896"/>
            <a:ext cx="354932" cy="306155"/>
          </a:xfrm>
          <a:prstGeom prst="ellipse">
            <a:avLst/>
          </a:prstGeom>
          <a:solidFill>
            <a:srgbClr val="8EAB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6BD30E-8485-D088-C352-B38353461291}"/>
              </a:ext>
            </a:extLst>
          </p:cNvPr>
          <p:cNvSpPr/>
          <p:nvPr/>
        </p:nvSpPr>
        <p:spPr>
          <a:xfrm>
            <a:off x="3922410" y="2675440"/>
            <a:ext cx="354932" cy="30615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E8930C2-F3FD-7E4E-9111-ADC644DD02C9}"/>
              </a:ext>
            </a:extLst>
          </p:cNvPr>
          <p:cNvSpPr txBox="1"/>
          <p:nvPr/>
        </p:nvSpPr>
        <p:spPr>
          <a:xfrm>
            <a:off x="4373375" y="1502263"/>
            <a:ext cx="1237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1st rank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FA73C9F-855F-A7DB-6FD7-2AC8C2628936}"/>
              </a:ext>
            </a:extLst>
          </p:cNvPr>
          <p:cNvSpPr txBox="1"/>
          <p:nvPr/>
        </p:nvSpPr>
        <p:spPr>
          <a:xfrm>
            <a:off x="4374121" y="1892045"/>
            <a:ext cx="1237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2nd rank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F58F7D9-2A7F-9F5F-EF25-5A93BA802D0C}"/>
              </a:ext>
            </a:extLst>
          </p:cNvPr>
          <p:cNvSpPr txBox="1"/>
          <p:nvPr/>
        </p:nvSpPr>
        <p:spPr>
          <a:xfrm>
            <a:off x="4378902" y="2276274"/>
            <a:ext cx="1237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3rd rank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BB1C3A5-DEAC-8D5F-139C-179655CA43B3}"/>
              </a:ext>
            </a:extLst>
          </p:cNvPr>
          <p:cNvSpPr txBox="1"/>
          <p:nvPr/>
        </p:nvSpPr>
        <p:spPr>
          <a:xfrm>
            <a:off x="4377475" y="2670085"/>
            <a:ext cx="1237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4th rank</a:t>
            </a:r>
          </a:p>
        </p:txBody>
      </p:sp>
      <p:grpSp>
        <p:nvGrpSpPr>
          <p:cNvPr id="95" name="Gruppieren 94"/>
          <p:cNvGrpSpPr/>
          <p:nvPr/>
        </p:nvGrpSpPr>
        <p:grpSpPr>
          <a:xfrm>
            <a:off x="10951318" y="4944978"/>
            <a:ext cx="1196566" cy="509115"/>
            <a:chOff x="4437625" y="875728"/>
            <a:chExt cx="1924142" cy="818684"/>
          </a:xfrm>
        </p:grpSpPr>
        <p:grpSp>
          <p:nvGrpSpPr>
            <p:cNvPr id="111" name="Gruppieren 110"/>
            <p:cNvGrpSpPr/>
            <p:nvPr/>
          </p:nvGrpSpPr>
          <p:grpSpPr>
            <a:xfrm>
              <a:off x="5956877" y="875728"/>
              <a:ext cx="404890" cy="575476"/>
              <a:chOff x="5199353" y="319437"/>
              <a:chExt cx="970941" cy="1380012"/>
            </a:xfrm>
          </p:grpSpPr>
          <p:sp>
            <p:nvSpPr>
              <p:cNvPr id="156" name="Ellipse 155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7" name="Freihandform 156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44" name="Gruppieren 143"/>
            <p:cNvGrpSpPr/>
            <p:nvPr/>
          </p:nvGrpSpPr>
          <p:grpSpPr>
            <a:xfrm>
              <a:off x="4437625" y="883706"/>
              <a:ext cx="404890" cy="575476"/>
              <a:chOff x="5199353" y="319437"/>
              <a:chExt cx="970941" cy="1380012"/>
            </a:xfrm>
          </p:grpSpPr>
          <p:sp>
            <p:nvSpPr>
              <p:cNvPr id="154" name="Ellipse 153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5" name="Freihandform 154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45" name="Gruppieren 144"/>
            <p:cNvGrpSpPr/>
            <p:nvPr/>
          </p:nvGrpSpPr>
          <p:grpSpPr>
            <a:xfrm>
              <a:off x="4789253" y="928511"/>
              <a:ext cx="466895" cy="663604"/>
              <a:chOff x="5199353" y="319437"/>
              <a:chExt cx="970941" cy="1380012"/>
            </a:xfrm>
          </p:grpSpPr>
          <p:sp>
            <p:nvSpPr>
              <p:cNvPr id="152" name="Ellipse 151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3" name="Freihandform 152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46" name="Gruppieren 145"/>
            <p:cNvGrpSpPr/>
            <p:nvPr/>
          </p:nvGrpSpPr>
          <p:grpSpPr>
            <a:xfrm>
              <a:off x="5592005" y="928511"/>
              <a:ext cx="466895" cy="663604"/>
              <a:chOff x="5199353" y="319437"/>
              <a:chExt cx="970941" cy="1380012"/>
            </a:xfrm>
          </p:grpSpPr>
          <p:sp>
            <p:nvSpPr>
              <p:cNvPr id="150" name="Ellipse 149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1" name="Freihandform 150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47" name="Gruppieren 146"/>
            <p:cNvGrpSpPr/>
            <p:nvPr/>
          </p:nvGrpSpPr>
          <p:grpSpPr>
            <a:xfrm>
              <a:off x="5199353" y="997617"/>
              <a:ext cx="490247" cy="696795"/>
              <a:chOff x="5199353" y="319437"/>
              <a:chExt cx="970941" cy="1380012"/>
            </a:xfrm>
          </p:grpSpPr>
          <p:sp>
            <p:nvSpPr>
              <p:cNvPr id="148" name="Ellipse 147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9" name="Freihandform 148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158" name="Gruppieren 157"/>
          <p:cNvGrpSpPr/>
          <p:nvPr/>
        </p:nvGrpSpPr>
        <p:grpSpPr>
          <a:xfrm>
            <a:off x="8204424" y="210233"/>
            <a:ext cx="916823" cy="824912"/>
            <a:chOff x="6584644" y="2552239"/>
            <a:chExt cx="916823" cy="824912"/>
          </a:xfrm>
        </p:grpSpPr>
        <p:sp>
          <p:nvSpPr>
            <p:cNvPr id="159" name="Abgerundetes Rechteck 158">
              <a:extLst>
                <a:ext uri="{FF2B5EF4-FFF2-40B4-BE49-F238E27FC236}">
                  <a16:creationId xmlns:a16="http://schemas.microsoft.com/office/drawing/2014/main" id="{DCFDF812-3FE8-49D6-7224-A91E7C008AD2}"/>
                </a:ext>
              </a:extLst>
            </p:cNvPr>
            <p:cNvSpPr/>
            <p:nvPr/>
          </p:nvSpPr>
          <p:spPr>
            <a:xfrm>
              <a:off x="6660857" y="2734021"/>
              <a:ext cx="762126" cy="558754"/>
            </a:xfrm>
            <a:prstGeom prst="roundRect">
              <a:avLst>
                <a:gd name="adj" fmla="val 50000"/>
              </a:avLst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Rechteck 159">
              <a:extLst>
                <a:ext uri="{FF2B5EF4-FFF2-40B4-BE49-F238E27FC236}">
                  <a16:creationId xmlns:a16="http://schemas.microsoft.com/office/drawing/2014/main" id="{A67EEE7D-B23B-AC65-E56E-12D58F81276B}"/>
                </a:ext>
              </a:extLst>
            </p:cNvPr>
            <p:cNvSpPr/>
            <p:nvPr/>
          </p:nvSpPr>
          <p:spPr>
            <a:xfrm>
              <a:off x="6584644" y="2944870"/>
              <a:ext cx="152425" cy="137053"/>
            </a:xfrm>
            <a:prstGeom prst="rect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1" name="Dreieck 139">
              <a:extLst>
                <a:ext uri="{FF2B5EF4-FFF2-40B4-BE49-F238E27FC236}">
                  <a16:creationId xmlns:a16="http://schemas.microsoft.com/office/drawing/2014/main" id="{AD1B606B-C410-CE73-F3CE-F5EC722DE9DF}"/>
                </a:ext>
              </a:extLst>
            </p:cNvPr>
            <p:cNvSpPr/>
            <p:nvPr/>
          </p:nvSpPr>
          <p:spPr>
            <a:xfrm rot="20601299">
              <a:off x="6742983" y="2639933"/>
              <a:ext cx="172210" cy="253021"/>
            </a:xfrm>
            <a:prstGeom prst="triangle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2" name="Rechteck 161">
              <a:extLst>
                <a:ext uri="{FF2B5EF4-FFF2-40B4-BE49-F238E27FC236}">
                  <a16:creationId xmlns:a16="http://schemas.microsoft.com/office/drawing/2014/main" id="{E64EFB8C-BF31-E44F-D0D5-7191984CD316}"/>
                </a:ext>
              </a:extLst>
            </p:cNvPr>
            <p:cNvSpPr/>
            <p:nvPr/>
          </p:nvSpPr>
          <p:spPr>
            <a:xfrm>
              <a:off x="6833604" y="3197049"/>
              <a:ext cx="108945" cy="180102"/>
            </a:xfrm>
            <a:prstGeom prst="rect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Rechteck 162">
              <a:extLst>
                <a:ext uri="{FF2B5EF4-FFF2-40B4-BE49-F238E27FC236}">
                  <a16:creationId xmlns:a16="http://schemas.microsoft.com/office/drawing/2014/main" id="{72D21934-5C80-8833-F130-57BDBA4DF5AD}"/>
                </a:ext>
              </a:extLst>
            </p:cNvPr>
            <p:cNvSpPr/>
            <p:nvPr/>
          </p:nvSpPr>
          <p:spPr>
            <a:xfrm>
              <a:off x="7153104" y="3197049"/>
              <a:ext cx="108945" cy="180102"/>
            </a:xfrm>
            <a:prstGeom prst="rect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4" name="Bogen 163">
              <a:extLst>
                <a:ext uri="{FF2B5EF4-FFF2-40B4-BE49-F238E27FC236}">
                  <a16:creationId xmlns:a16="http://schemas.microsoft.com/office/drawing/2014/main" id="{6B4EA2B6-66C8-A096-B7F8-35AE47396600}"/>
                </a:ext>
              </a:extLst>
            </p:cNvPr>
            <p:cNvSpPr/>
            <p:nvPr/>
          </p:nvSpPr>
          <p:spPr>
            <a:xfrm flipV="1">
              <a:off x="7266614" y="2821686"/>
              <a:ext cx="234853" cy="200069"/>
            </a:xfrm>
            <a:prstGeom prst="arc">
              <a:avLst/>
            </a:prstGeom>
            <a:ln w="38100">
              <a:solidFill>
                <a:srgbClr val="355D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65" name="Gerade Verbindung 143">
              <a:extLst>
                <a:ext uri="{FF2B5EF4-FFF2-40B4-BE49-F238E27FC236}">
                  <a16:creationId xmlns:a16="http://schemas.microsoft.com/office/drawing/2014/main" id="{DBEEFF7E-96D9-4477-ADAE-5E0A2F07178D}"/>
                </a:ext>
              </a:extLst>
            </p:cNvPr>
            <p:cNvCxnSpPr/>
            <p:nvPr/>
          </p:nvCxnSpPr>
          <p:spPr>
            <a:xfrm>
              <a:off x="6942549" y="2889957"/>
              <a:ext cx="20213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Oval 144">
              <a:extLst>
                <a:ext uri="{FF2B5EF4-FFF2-40B4-BE49-F238E27FC236}">
                  <a16:creationId xmlns:a16="http://schemas.microsoft.com/office/drawing/2014/main" id="{C59FAD06-1F38-4424-35FD-292DFEA64C88}"/>
                </a:ext>
              </a:extLst>
            </p:cNvPr>
            <p:cNvSpPr/>
            <p:nvPr/>
          </p:nvSpPr>
          <p:spPr>
            <a:xfrm>
              <a:off x="6974356" y="2647859"/>
              <a:ext cx="174091" cy="164131"/>
            </a:xfrm>
            <a:prstGeom prst="ellipse">
              <a:avLst/>
            </a:prstGeom>
            <a:solidFill>
              <a:srgbClr val="355D6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7" name="Oval 145">
              <a:extLst>
                <a:ext uri="{FF2B5EF4-FFF2-40B4-BE49-F238E27FC236}">
                  <a16:creationId xmlns:a16="http://schemas.microsoft.com/office/drawing/2014/main" id="{802E78FA-1E0A-3D30-C2F2-A70ECABD7239}"/>
                </a:ext>
              </a:extLst>
            </p:cNvPr>
            <p:cNvSpPr/>
            <p:nvPr/>
          </p:nvSpPr>
          <p:spPr>
            <a:xfrm>
              <a:off x="7036396" y="2552239"/>
              <a:ext cx="174091" cy="164131"/>
            </a:xfrm>
            <a:prstGeom prst="ellipse">
              <a:avLst/>
            </a:prstGeom>
            <a:solidFill>
              <a:srgbClr val="355D6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68" name="Gruppieren 167"/>
          <p:cNvGrpSpPr/>
          <p:nvPr/>
        </p:nvGrpSpPr>
        <p:grpSpPr>
          <a:xfrm>
            <a:off x="5398952" y="4922068"/>
            <a:ext cx="1062607" cy="778130"/>
            <a:chOff x="2522631" y="790165"/>
            <a:chExt cx="1521184" cy="1113938"/>
          </a:xfrm>
        </p:grpSpPr>
        <p:sp>
          <p:nvSpPr>
            <p:cNvPr id="169" name="Freihandform 168"/>
            <p:cNvSpPr/>
            <p:nvPr/>
          </p:nvSpPr>
          <p:spPr>
            <a:xfrm>
              <a:off x="2522631" y="895167"/>
              <a:ext cx="839773" cy="1008936"/>
            </a:xfrm>
            <a:custGeom>
              <a:avLst/>
              <a:gdLst>
                <a:gd name="connsiteX0" fmla="*/ 563671 w 1741118"/>
                <a:gd name="connsiteY0" fmla="*/ 2091847 h 2091847"/>
                <a:gd name="connsiteX1" fmla="*/ 1039660 w 1741118"/>
                <a:gd name="connsiteY1" fmla="*/ 2091847 h 2091847"/>
                <a:gd name="connsiteX2" fmla="*/ 1039660 w 1741118"/>
                <a:gd name="connsiteY2" fmla="*/ 1503123 h 2091847"/>
                <a:gd name="connsiteX3" fmla="*/ 1741118 w 1741118"/>
                <a:gd name="connsiteY3" fmla="*/ 1503123 h 2091847"/>
                <a:gd name="connsiteX4" fmla="*/ 1114817 w 1741118"/>
                <a:gd name="connsiteY4" fmla="*/ 876822 h 2091847"/>
                <a:gd name="connsiteX5" fmla="*/ 1490597 w 1741118"/>
                <a:gd name="connsiteY5" fmla="*/ 876822 h 2091847"/>
                <a:gd name="connsiteX6" fmla="*/ 1077238 w 1741118"/>
                <a:gd name="connsiteY6" fmla="*/ 463463 h 2091847"/>
                <a:gd name="connsiteX7" fmla="*/ 1315233 w 1741118"/>
                <a:gd name="connsiteY7" fmla="*/ 463463 h 2091847"/>
                <a:gd name="connsiteX8" fmla="*/ 851770 w 1741118"/>
                <a:gd name="connsiteY8" fmla="*/ 0 h 2091847"/>
                <a:gd name="connsiteX9" fmla="*/ 363255 w 1741118"/>
                <a:gd name="connsiteY9" fmla="*/ 488515 h 2091847"/>
                <a:gd name="connsiteX10" fmla="*/ 626301 w 1741118"/>
                <a:gd name="connsiteY10" fmla="*/ 488515 h 2091847"/>
                <a:gd name="connsiteX11" fmla="*/ 250521 w 1741118"/>
                <a:gd name="connsiteY11" fmla="*/ 864295 h 2091847"/>
                <a:gd name="connsiteX12" fmla="*/ 588723 w 1741118"/>
                <a:gd name="connsiteY12" fmla="*/ 864295 h 2091847"/>
                <a:gd name="connsiteX13" fmla="*/ 0 w 1741118"/>
                <a:gd name="connsiteY13" fmla="*/ 1453018 h 2091847"/>
                <a:gd name="connsiteX14" fmla="*/ 601249 w 1741118"/>
                <a:gd name="connsiteY14" fmla="*/ 1453018 h 2091847"/>
                <a:gd name="connsiteX15" fmla="*/ 563671 w 1741118"/>
                <a:gd name="connsiteY15" fmla="*/ 2091847 h 2091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41118" h="2091847">
                  <a:moveTo>
                    <a:pt x="563671" y="2091847"/>
                  </a:moveTo>
                  <a:lnTo>
                    <a:pt x="1039660" y="2091847"/>
                  </a:lnTo>
                  <a:lnTo>
                    <a:pt x="1039660" y="1503123"/>
                  </a:lnTo>
                  <a:lnTo>
                    <a:pt x="1741118" y="1503123"/>
                  </a:lnTo>
                  <a:lnTo>
                    <a:pt x="1114817" y="876822"/>
                  </a:lnTo>
                  <a:lnTo>
                    <a:pt x="1490597" y="876822"/>
                  </a:lnTo>
                  <a:lnTo>
                    <a:pt x="1077238" y="463463"/>
                  </a:lnTo>
                  <a:lnTo>
                    <a:pt x="1315233" y="463463"/>
                  </a:lnTo>
                  <a:lnTo>
                    <a:pt x="851770" y="0"/>
                  </a:lnTo>
                  <a:lnTo>
                    <a:pt x="363255" y="488515"/>
                  </a:lnTo>
                  <a:lnTo>
                    <a:pt x="626301" y="488515"/>
                  </a:lnTo>
                  <a:lnTo>
                    <a:pt x="250521" y="864295"/>
                  </a:lnTo>
                  <a:lnTo>
                    <a:pt x="588723" y="864295"/>
                  </a:lnTo>
                  <a:lnTo>
                    <a:pt x="0" y="1453018"/>
                  </a:lnTo>
                  <a:lnTo>
                    <a:pt x="601249" y="1453018"/>
                  </a:lnTo>
                  <a:lnTo>
                    <a:pt x="563671" y="2091847"/>
                  </a:lnTo>
                  <a:close/>
                </a:path>
              </a:pathLst>
            </a:custGeom>
            <a:solidFill>
              <a:srgbClr val="8EAB99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0" name="Ellipse 169"/>
            <p:cNvSpPr/>
            <p:nvPr/>
          </p:nvSpPr>
          <p:spPr>
            <a:xfrm>
              <a:off x="3378554" y="790165"/>
              <a:ext cx="665261" cy="846383"/>
            </a:xfrm>
            <a:prstGeom prst="ellipse">
              <a:avLst/>
            </a:prstGeom>
            <a:solidFill>
              <a:srgbClr val="8EAB99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1" name="Rechteck 170"/>
            <p:cNvSpPr/>
            <p:nvPr/>
          </p:nvSpPr>
          <p:spPr>
            <a:xfrm>
              <a:off x="3632490" y="1569873"/>
              <a:ext cx="147917" cy="326477"/>
            </a:xfrm>
            <a:prstGeom prst="rect">
              <a:avLst/>
            </a:prstGeom>
            <a:solidFill>
              <a:srgbClr val="8EAB99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256336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Gerade Verbindung 57">
            <a:extLst>
              <a:ext uri="{FF2B5EF4-FFF2-40B4-BE49-F238E27FC236}">
                <a16:creationId xmlns:a16="http://schemas.microsoft.com/office/drawing/2014/main" id="{5DFBF67F-82B7-F6CE-F204-55E09DB071DC}"/>
              </a:ext>
            </a:extLst>
          </p:cNvPr>
          <p:cNvCxnSpPr>
            <a:cxnSpLocks/>
          </p:cNvCxnSpPr>
          <p:nvPr/>
        </p:nvCxnSpPr>
        <p:spPr>
          <a:xfrm>
            <a:off x="7040164" y="2046745"/>
            <a:ext cx="3255712" cy="3181980"/>
          </a:xfrm>
          <a:prstGeom prst="line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58">
            <a:extLst>
              <a:ext uri="{FF2B5EF4-FFF2-40B4-BE49-F238E27FC236}">
                <a16:creationId xmlns:a16="http://schemas.microsoft.com/office/drawing/2014/main" id="{A8FA1B35-1B96-F7B0-E12C-F344A5EE8E8B}"/>
              </a:ext>
            </a:extLst>
          </p:cNvPr>
          <p:cNvCxnSpPr>
            <a:cxnSpLocks/>
          </p:cNvCxnSpPr>
          <p:nvPr/>
        </p:nvCxnSpPr>
        <p:spPr>
          <a:xfrm flipV="1">
            <a:off x="7040164" y="2046745"/>
            <a:ext cx="3255712" cy="3181980"/>
          </a:xfrm>
          <a:prstGeom prst="line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>
            <a:extLst>
              <a:ext uri="{FF2B5EF4-FFF2-40B4-BE49-F238E27FC236}">
                <a16:creationId xmlns:a16="http://schemas.microsoft.com/office/drawing/2014/main" id="{94C87400-759B-E6D1-8B55-FBE309C56BDF}"/>
              </a:ext>
            </a:extLst>
          </p:cNvPr>
          <p:cNvSpPr/>
          <p:nvPr/>
        </p:nvSpPr>
        <p:spPr>
          <a:xfrm>
            <a:off x="7948020" y="2917735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Dreieck 60">
            <a:extLst>
              <a:ext uri="{FF2B5EF4-FFF2-40B4-BE49-F238E27FC236}">
                <a16:creationId xmlns:a16="http://schemas.microsoft.com/office/drawing/2014/main" id="{D1DB1186-1014-180D-2396-4D271A2E6E7F}"/>
              </a:ext>
            </a:extLst>
          </p:cNvPr>
          <p:cNvSpPr>
            <a:spLocks noChangeAspect="1"/>
          </p:cNvSpPr>
          <p:nvPr/>
        </p:nvSpPr>
        <p:spPr>
          <a:xfrm rot="3507881">
            <a:off x="6977244" y="3144224"/>
            <a:ext cx="1440001" cy="2230135"/>
          </a:xfrm>
          <a:prstGeom prst="triangle">
            <a:avLst/>
          </a:prstGeom>
          <a:solidFill>
            <a:srgbClr val="8EA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2" name="Dreieck 61">
            <a:extLst>
              <a:ext uri="{FF2B5EF4-FFF2-40B4-BE49-F238E27FC236}">
                <a16:creationId xmlns:a16="http://schemas.microsoft.com/office/drawing/2014/main" id="{87510497-3FC6-004A-1364-A6793F8D4CB3}"/>
              </a:ext>
            </a:extLst>
          </p:cNvPr>
          <p:cNvSpPr>
            <a:spLocks noChangeAspect="1"/>
          </p:cNvSpPr>
          <p:nvPr/>
        </p:nvSpPr>
        <p:spPr>
          <a:xfrm rot="1151248">
            <a:off x="7609232" y="3625948"/>
            <a:ext cx="1440001" cy="2230135"/>
          </a:xfrm>
          <a:prstGeom prst="triangle">
            <a:avLst/>
          </a:prstGeom>
          <a:solidFill>
            <a:srgbClr val="8EAB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Dreieck 62">
            <a:extLst>
              <a:ext uri="{FF2B5EF4-FFF2-40B4-BE49-F238E27FC236}">
                <a16:creationId xmlns:a16="http://schemas.microsoft.com/office/drawing/2014/main" id="{3575E583-5F4C-EDE7-6A2B-E6730C28A200}"/>
              </a:ext>
            </a:extLst>
          </p:cNvPr>
          <p:cNvSpPr>
            <a:spLocks noChangeAspect="1"/>
          </p:cNvSpPr>
          <p:nvPr/>
        </p:nvSpPr>
        <p:spPr>
          <a:xfrm rot="5918512">
            <a:off x="6804687" y="2367442"/>
            <a:ext cx="1440001" cy="2230135"/>
          </a:xfrm>
          <a:prstGeom prst="triangle">
            <a:avLst/>
          </a:prstGeom>
          <a:solidFill>
            <a:srgbClr val="8EAB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Dreieck 63">
            <a:extLst>
              <a:ext uri="{FF2B5EF4-FFF2-40B4-BE49-F238E27FC236}">
                <a16:creationId xmlns:a16="http://schemas.microsoft.com/office/drawing/2014/main" id="{D5D45084-2A3A-E6E5-316A-80D858346626}"/>
              </a:ext>
            </a:extLst>
          </p:cNvPr>
          <p:cNvSpPr>
            <a:spLocks noChangeAspect="1"/>
          </p:cNvSpPr>
          <p:nvPr/>
        </p:nvSpPr>
        <p:spPr>
          <a:xfrm rot="10800000">
            <a:off x="7947708" y="1349768"/>
            <a:ext cx="1440001" cy="2230135"/>
          </a:xfrm>
          <a:prstGeom prst="triangle">
            <a:avLst/>
          </a:prstGeom>
          <a:solidFill>
            <a:srgbClr val="8EAB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5" name="Dreieck 64">
            <a:extLst>
              <a:ext uri="{FF2B5EF4-FFF2-40B4-BE49-F238E27FC236}">
                <a16:creationId xmlns:a16="http://schemas.microsoft.com/office/drawing/2014/main" id="{2CDDA503-58B5-486F-48E5-3F85EF84A94D}"/>
              </a:ext>
            </a:extLst>
          </p:cNvPr>
          <p:cNvSpPr>
            <a:spLocks noChangeAspect="1"/>
          </p:cNvSpPr>
          <p:nvPr/>
        </p:nvSpPr>
        <p:spPr>
          <a:xfrm rot="8312155">
            <a:off x="7204403" y="1644183"/>
            <a:ext cx="1440001" cy="2230135"/>
          </a:xfrm>
          <a:prstGeom prst="triangle">
            <a:avLst/>
          </a:prstGeom>
          <a:solidFill>
            <a:srgbClr val="8EAB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" name="Dreieck 65">
            <a:extLst>
              <a:ext uri="{FF2B5EF4-FFF2-40B4-BE49-F238E27FC236}">
                <a16:creationId xmlns:a16="http://schemas.microsoft.com/office/drawing/2014/main" id="{40F628D2-9106-9D16-7EC2-74CF57C60784}"/>
              </a:ext>
            </a:extLst>
          </p:cNvPr>
          <p:cNvSpPr>
            <a:spLocks noChangeAspect="1"/>
          </p:cNvSpPr>
          <p:nvPr/>
        </p:nvSpPr>
        <p:spPr>
          <a:xfrm rot="13210631">
            <a:off x="8691633" y="1617184"/>
            <a:ext cx="1440001" cy="2230135"/>
          </a:xfrm>
          <a:prstGeom prst="triangle">
            <a:avLst/>
          </a:prstGeom>
          <a:solidFill>
            <a:srgbClr val="8EAB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7" name="Dreieck 66">
            <a:extLst>
              <a:ext uri="{FF2B5EF4-FFF2-40B4-BE49-F238E27FC236}">
                <a16:creationId xmlns:a16="http://schemas.microsoft.com/office/drawing/2014/main" id="{A3FC523B-B9CE-3E26-06FC-CB23B1692C13}"/>
              </a:ext>
            </a:extLst>
          </p:cNvPr>
          <p:cNvSpPr>
            <a:spLocks noChangeAspect="1"/>
          </p:cNvSpPr>
          <p:nvPr/>
        </p:nvSpPr>
        <p:spPr>
          <a:xfrm rot="17899126">
            <a:off x="9010598" y="3096255"/>
            <a:ext cx="1440001" cy="2230135"/>
          </a:xfrm>
          <a:prstGeom prst="triangle">
            <a:avLst/>
          </a:prstGeom>
          <a:solidFill>
            <a:srgbClr val="8EAB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Dreieck 67">
            <a:extLst>
              <a:ext uri="{FF2B5EF4-FFF2-40B4-BE49-F238E27FC236}">
                <a16:creationId xmlns:a16="http://schemas.microsoft.com/office/drawing/2014/main" id="{73A358E1-99B3-8485-1627-8E0C02681FF6}"/>
              </a:ext>
            </a:extLst>
          </p:cNvPr>
          <p:cNvSpPr>
            <a:spLocks noChangeAspect="1"/>
          </p:cNvSpPr>
          <p:nvPr/>
        </p:nvSpPr>
        <p:spPr>
          <a:xfrm rot="15542493">
            <a:off x="9097029" y="2315227"/>
            <a:ext cx="1440001" cy="2230135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9" name="Dreieck 68">
            <a:extLst>
              <a:ext uri="{FF2B5EF4-FFF2-40B4-BE49-F238E27FC236}">
                <a16:creationId xmlns:a16="http://schemas.microsoft.com/office/drawing/2014/main" id="{154196AE-B6BB-52EF-046C-25CBC17DCFF1}"/>
              </a:ext>
            </a:extLst>
          </p:cNvPr>
          <p:cNvSpPr>
            <a:spLocks noChangeAspect="1"/>
          </p:cNvSpPr>
          <p:nvPr/>
        </p:nvSpPr>
        <p:spPr>
          <a:xfrm rot="20309757">
            <a:off x="8403315" y="3597318"/>
            <a:ext cx="1440001" cy="2230135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3C9E81B3-3C5F-B53C-1667-2EC93E6FEDD4}"/>
              </a:ext>
            </a:extLst>
          </p:cNvPr>
          <p:cNvSpPr/>
          <p:nvPr/>
        </p:nvSpPr>
        <p:spPr>
          <a:xfrm>
            <a:off x="7841798" y="2818385"/>
            <a:ext cx="1651819" cy="1622323"/>
          </a:xfrm>
          <a:prstGeom prst="ellipse">
            <a:avLst/>
          </a:prstGeom>
          <a:solidFill>
            <a:srgbClr val="D9D9D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DC4EE281-6C19-5826-A8D2-BCA5B1D2265A}"/>
              </a:ext>
            </a:extLst>
          </p:cNvPr>
          <p:cNvSpPr txBox="1"/>
          <p:nvPr/>
        </p:nvSpPr>
        <p:spPr>
          <a:xfrm>
            <a:off x="7777887" y="987887"/>
            <a:ext cx="1755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economic</a:t>
            </a:r>
            <a:r>
              <a:rPr lang="de-DE" dirty="0"/>
              <a:t> </a:t>
            </a:r>
            <a:r>
              <a:rPr lang="de-DE" dirty="0" err="1"/>
              <a:t>focus</a:t>
            </a:r>
            <a:endParaRPr lang="de-DE" dirty="0"/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317D72DE-A3D1-E19A-5E4F-DA4657B76850}"/>
              </a:ext>
            </a:extLst>
          </p:cNvPr>
          <p:cNvSpPr txBox="1"/>
          <p:nvPr/>
        </p:nvSpPr>
        <p:spPr>
          <a:xfrm rot="17889799">
            <a:off x="9967437" y="4671579"/>
            <a:ext cx="1755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societal</a:t>
            </a:r>
            <a:r>
              <a:rPr lang="de-DE" dirty="0"/>
              <a:t> </a:t>
            </a:r>
            <a:r>
              <a:rPr lang="de-DE" dirty="0" err="1"/>
              <a:t>focus</a:t>
            </a:r>
            <a:endParaRPr lang="de-DE" dirty="0"/>
          </a:p>
        </p:txBody>
      </p:sp>
      <p:sp>
        <p:nvSpPr>
          <p:cNvPr id="73" name="Textfeld 72">
            <a:extLst>
              <a:ext uri="{FF2B5EF4-FFF2-40B4-BE49-F238E27FC236}">
                <a16:creationId xmlns:a16="http://schemas.microsoft.com/office/drawing/2014/main" id="{98DAEF83-25E1-DD8F-6EE6-5AEC6921F2D4}"/>
              </a:ext>
            </a:extLst>
          </p:cNvPr>
          <p:cNvSpPr txBox="1"/>
          <p:nvPr/>
        </p:nvSpPr>
        <p:spPr>
          <a:xfrm rot="3495420">
            <a:off x="5699121" y="4756149"/>
            <a:ext cx="1755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ecological</a:t>
            </a:r>
            <a:r>
              <a:rPr lang="de-DE" dirty="0"/>
              <a:t> </a:t>
            </a:r>
            <a:r>
              <a:rPr lang="de-DE" dirty="0" err="1"/>
              <a:t>focus</a:t>
            </a:r>
            <a:endParaRPr lang="de-DE" dirty="0"/>
          </a:p>
        </p:txBody>
      </p:sp>
      <p:cxnSp>
        <p:nvCxnSpPr>
          <p:cNvPr id="82" name="Gerade Verbindung 81">
            <a:extLst>
              <a:ext uri="{FF2B5EF4-FFF2-40B4-BE49-F238E27FC236}">
                <a16:creationId xmlns:a16="http://schemas.microsoft.com/office/drawing/2014/main" id="{C811D57E-337F-2BF3-18FB-12AAB3A2EAC3}"/>
              </a:ext>
            </a:extLst>
          </p:cNvPr>
          <p:cNvCxnSpPr>
            <a:cxnSpLocks/>
          </p:cNvCxnSpPr>
          <p:nvPr/>
        </p:nvCxnSpPr>
        <p:spPr>
          <a:xfrm>
            <a:off x="1090871" y="3928883"/>
            <a:ext cx="1554975" cy="1525210"/>
          </a:xfrm>
          <a:prstGeom prst="line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Gerade Verbindung 82">
            <a:extLst>
              <a:ext uri="{FF2B5EF4-FFF2-40B4-BE49-F238E27FC236}">
                <a16:creationId xmlns:a16="http://schemas.microsoft.com/office/drawing/2014/main" id="{CEAB39A2-BFC0-2B52-CA63-D369FAF8C398}"/>
              </a:ext>
            </a:extLst>
          </p:cNvPr>
          <p:cNvCxnSpPr>
            <a:cxnSpLocks/>
          </p:cNvCxnSpPr>
          <p:nvPr/>
        </p:nvCxnSpPr>
        <p:spPr>
          <a:xfrm flipV="1">
            <a:off x="1090871" y="3928883"/>
            <a:ext cx="1554975" cy="1525210"/>
          </a:xfrm>
          <a:prstGeom prst="line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l 83">
            <a:extLst>
              <a:ext uri="{FF2B5EF4-FFF2-40B4-BE49-F238E27FC236}">
                <a16:creationId xmlns:a16="http://schemas.microsoft.com/office/drawing/2014/main" id="{CA9AF7DA-B9BA-2315-C79E-0F3E3997919C}"/>
              </a:ext>
            </a:extLst>
          </p:cNvPr>
          <p:cNvSpPr/>
          <p:nvPr/>
        </p:nvSpPr>
        <p:spPr>
          <a:xfrm>
            <a:off x="1524476" y="4346372"/>
            <a:ext cx="687765" cy="69023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5" name="Dreieck 84">
            <a:extLst>
              <a:ext uri="{FF2B5EF4-FFF2-40B4-BE49-F238E27FC236}">
                <a16:creationId xmlns:a16="http://schemas.microsoft.com/office/drawing/2014/main" id="{2226407C-EDAF-A5EC-D26C-871737F5C583}"/>
              </a:ext>
            </a:extLst>
          </p:cNvPr>
          <p:cNvSpPr>
            <a:spLocks noChangeAspect="1"/>
          </p:cNvSpPr>
          <p:nvPr/>
        </p:nvSpPr>
        <p:spPr>
          <a:xfrm rot="3507881">
            <a:off x="1059586" y="4456845"/>
            <a:ext cx="690232" cy="1065145"/>
          </a:xfrm>
          <a:prstGeom prst="triangle">
            <a:avLst/>
          </a:prstGeom>
          <a:solidFill>
            <a:srgbClr val="355D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6" name="Dreieck 85">
            <a:extLst>
              <a:ext uri="{FF2B5EF4-FFF2-40B4-BE49-F238E27FC236}">
                <a16:creationId xmlns:a16="http://schemas.microsoft.com/office/drawing/2014/main" id="{28C63EAD-BEC2-333C-5E3F-6B52BA40C55E}"/>
              </a:ext>
            </a:extLst>
          </p:cNvPr>
          <p:cNvSpPr>
            <a:spLocks noChangeAspect="1"/>
          </p:cNvSpPr>
          <p:nvPr/>
        </p:nvSpPr>
        <p:spPr>
          <a:xfrm rot="1151248">
            <a:off x="1362666" y="4685838"/>
            <a:ext cx="687765" cy="1068965"/>
          </a:xfrm>
          <a:prstGeom prst="triangle">
            <a:avLst/>
          </a:prstGeom>
          <a:solidFill>
            <a:srgbClr val="8EA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7" name="Dreieck 86">
            <a:extLst>
              <a:ext uri="{FF2B5EF4-FFF2-40B4-BE49-F238E27FC236}">
                <a16:creationId xmlns:a16="http://schemas.microsoft.com/office/drawing/2014/main" id="{EC839053-549E-0A35-21E7-2F4ACFCEB59F}"/>
              </a:ext>
            </a:extLst>
          </p:cNvPr>
          <p:cNvSpPr>
            <a:spLocks noChangeAspect="1"/>
          </p:cNvSpPr>
          <p:nvPr/>
        </p:nvSpPr>
        <p:spPr>
          <a:xfrm rot="5918512">
            <a:off x="977170" y="4084512"/>
            <a:ext cx="690232" cy="1065145"/>
          </a:xfrm>
          <a:prstGeom prst="triangle">
            <a:avLst/>
          </a:prstGeom>
          <a:solidFill>
            <a:srgbClr val="355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8" name="Dreieck 87">
            <a:extLst>
              <a:ext uri="{FF2B5EF4-FFF2-40B4-BE49-F238E27FC236}">
                <a16:creationId xmlns:a16="http://schemas.microsoft.com/office/drawing/2014/main" id="{5217F6F5-6A29-E5BF-3ADE-9680B68F8BD3}"/>
              </a:ext>
            </a:extLst>
          </p:cNvPr>
          <p:cNvSpPr>
            <a:spLocks noChangeAspect="1"/>
          </p:cNvSpPr>
          <p:nvPr/>
        </p:nvSpPr>
        <p:spPr>
          <a:xfrm rot="10800000">
            <a:off x="1524327" y="3594803"/>
            <a:ext cx="687765" cy="1068965"/>
          </a:xfrm>
          <a:prstGeom prst="triangle">
            <a:avLst/>
          </a:prstGeom>
          <a:solidFill>
            <a:srgbClr val="8EA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9" name="Dreieck 88">
            <a:extLst>
              <a:ext uri="{FF2B5EF4-FFF2-40B4-BE49-F238E27FC236}">
                <a16:creationId xmlns:a16="http://schemas.microsoft.com/office/drawing/2014/main" id="{B1841E51-961F-23A3-04AD-49BF9A5D3B6E}"/>
              </a:ext>
            </a:extLst>
          </p:cNvPr>
          <p:cNvSpPr>
            <a:spLocks noChangeAspect="1"/>
          </p:cNvSpPr>
          <p:nvPr/>
        </p:nvSpPr>
        <p:spPr>
          <a:xfrm rot="8312155">
            <a:off x="1169314" y="3735924"/>
            <a:ext cx="687765" cy="1068965"/>
          </a:xfrm>
          <a:prstGeom prst="triangle">
            <a:avLst/>
          </a:prstGeom>
          <a:solidFill>
            <a:srgbClr val="355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0" name="Dreieck 89">
            <a:extLst>
              <a:ext uri="{FF2B5EF4-FFF2-40B4-BE49-F238E27FC236}">
                <a16:creationId xmlns:a16="http://schemas.microsoft.com/office/drawing/2014/main" id="{8D1EF83B-CD11-3664-522E-82A5BEEBEC2A}"/>
              </a:ext>
            </a:extLst>
          </p:cNvPr>
          <p:cNvSpPr>
            <a:spLocks noChangeAspect="1"/>
          </p:cNvSpPr>
          <p:nvPr/>
        </p:nvSpPr>
        <p:spPr>
          <a:xfrm rot="13210631">
            <a:off x="1879636" y="3722983"/>
            <a:ext cx="687765" cy="1068965"/>
          </a:xfrm>
          <a:prstGeom prst="triangle">
            <a:avLst/>
          </a:prstGeom>
          <a:solidFill>
            <a:srgbClr val="8EA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1" name="Dreieck 90">
            <a:extLst>
              <a:ext uri="{FF2B5EF4-FFF2-40B4-BE49-F238E27FC236}">
                <a16:creationId xmlns:a16="http://schemas.microsoft.com/office/drawing/2014/main" id="{0928C330-D7BC-257D-65B1-2D25CF1F410B}"/>
              </a:ext>
            </a:extLst>
          </p:cNvPr>
          <p:cNvSpPr>
            <a:spLocks noChangeAspect="1"/>
          </p:cNvSpPr>
          <p:nvPr/>
        </p:nvSpPr>
        <p:spPr>
          <a:xfrm rot="17899126">
            <a:off x="2030745" y="4433852"/>
            <a:ext cx="690232" cy="1065145"/>
          </a:xfrm>
          <a:prstGeom prst="triangle">
            <a:avLst/>
          </a:prstGeom>
          <a:solidFill>
            <a:srgbClr val="8EA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2" name="Dreieck 91">
            <a:extLst>
              <a:ext uri="{FF2B5EF4-FFF2-40B4-BE49-F238E27FC236}">
                <a16:creationId xmlns:a16="http://schemas.microsoft.com/office/drawing/2014/main" id="{4348751A-AF08-1438-60A0-EDDAAC838CE9}"/>
              </a:ext>
            </a:extLst>
          </p:cNvPr>
          <p:cNvSpPr>
            <a:spLocks noChangeAspect="1"/>
          </p:cNvSpPr>
          <p:nvPr/>
        </p:nvSpPr>
        <p:spPr>
          <a:xfrm rot="15542493">
            <a:off x="2072026" y="4059484"/>
            <a:ext cx="690232" cy="1065145"/>
          </a:xfrm>
          <a:prstGeom prst="triangle">
            <a:avLst/>
          </a:prstGeom>
          <a:solidFill>
            <a:srgbClr val="8EAB9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3" name="Dreieck 92">
            <a:extLst>
              <a:ext uri="{FF2B5EF4-FFF2-40B4-BE49-F238E27FC236}">
                <a16:creationId xmlns:a16="http://schemas.microsoft.com/office/drawing/2014/main" id="{0414DC8C-BA4F-1A49-138F-275EBC1C8794}"/>
              </a:ext>
            </a:extLst>
          </p:cNvPr>
          <p:cNvSpPr>
            <a:spLocks noChangeAspect="1"/>
          </p:cNvSpPr>
          <p:nvPr/>
        </p:nvSpPr>
        <p:spPr>
          <a:xfrm rot="20309757">
            <a:off x="1741931" y="4672115"/>
            <a:ext cx="687765" cy="1068965"/>
          </a:xfrm>
          <a:prstGeom prst="triangle">
            <a:avLst/>
          </a:prstGeom>
          <a:solidFill>
            <a:srgbClr val="8EA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6E4E812B-5ECB-25CA-ED84-536737E2CC80}"/>
              </a:ext>
            </a:extLst>
          </p:cNvPr>
          <p:cNvSpPr/>
          <p:nvPr/>
        </p:nvSpPr>
        <p:spPr>
          <a:xfrm>
            <a:off x="1473743" y="4298751"/>
            <a:ext cx="788932" cy="777624"/>
          </a:xfrm>
          <a:prstGeom prst="ellipse">
            <a:avLst/>
          </a:prstGeom>
          <a:solidFill>
            <a:srgbClr val="355D62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625BFEB2-3C03-DBA8-D835-F65C45ED8980}"/>
              </a:ext>
            </a:extLst>
          </p:cNvPr>
          <p:cNvSpPr/>
          <p:nvPr/>
        </p:nvSpPr>
        <p:spPr>
          <a:xfrm>
            <a:off x="4003342" y="4340989"/>
            <a:ext cx="687765" cy="69023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9" name="Dreieck 98">
            <a:extLst>
              <a:ext uri="{FF2B5EF4-FFF2-40B4-BE49-F238E27FC236}">
                <a16:creationId xmlns:a16="http://schemas.microsoft.com/office/drawing/2014/main" id="{568868E2-D9A6-2F4E-ECA0-69FDEB1BF1AA}"/>
              </a:ext>
            </a:extLst>
          </p:cNvPr>
          <p:cNvSpPr>
            <a:spLocks noChangeAspect="1"/>
          </p:cNvSpPr>
          <p:nvPr/>
        </p:nvSpPr>
        <p:spPr>
          <a:xfrm rot="3507881">
            <a:off x="3538452" y="4451462"/>
            <a:ext cx="690232" cy="1065145"/>
          </a:xfrm>
          <a:prstGeom prst="triangle">
            <a:avLst/>
          </a:prstGeom>
          <a:solidFill>
            <a:srgbClr val="8EAB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0" name="Dreieck 99">
            <a:extLst>
              <a:ext uri="{FF2B5EF4-FFF2-40B4-BE49-F238E27FC236}">
                <a16:creationId xmlns:a16="http://schemas.microsoft.com/office/drawing/2014/main" id="{FF0E6BD4-2622-4789-B67D-E22F988AB898}"/>
              </a:ext>
            </a:extLst>
          </p:cNvPr>
          <p:cNvSpPr>
            <a:spLocks noChangeAspect="1"/>
          </p:cNvSpPr>
          <p:nvPr/>
        </p:nvSpPr>
        <p:spPr>
          <a:xfrm rot="1151248">
            <a:off x="3841532" y="4680455"/>
            <a:ext cx="687765" cy="1068965"/>
          </a:xfrm>
          <a:prstGeom prst="triangle">
            <a:avLst/>
          </a:prstGeom>
          <a:solidFill>
            <a:srgbClr val="8EAB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1" name="Dreieck 100">
            <a:extLst>
              <a:ext uri="{FF2B5EF4-FFF2-40B4-BE49-F238E27FC236}">
                <a16:creationId xmlns:a16="http://schemas.microsoft.com/office/drawing/2014/main" id="{2D0E509E-9F61-A8C7-F7C8-F95102EE180A}"/>
              </a:ext>
            </a:extLst>
          </p:cNvPr>
          <p:cNvSpPr>
            <a:spLocks noChangeAspect="1"/>
          </p:cNvSpPr>
          <p:nvPr/>
        </p:nvSpPr>
        <p:spPr>
          <a:xfrm rot="5918512">
            <a:off x="3456036" y="4079129"/>
            <a:ext cx="690232" cy="1065145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2" name="Dreieck 101">
            <a:extLst>
              <a:ext uri="{FF2B5EF4-FFF2-40B4-BE49-F238E27FC236}">
                <a16:creationId xmlns:a16="http://schemas.microsoft.com/office/drawing/2014/main" id="{20DE9E61-8215-2BFD-3274-700D3E6ED2FC}"/>
              </a:ext>
            </a:extLst>
          </p:cNvPr>
          <p:cNvSpPr>
            <a:spLocks noChangeAspect="1"/>
          </p:cNvSpPr>
          <p:nvPr/>
        </p:nvSpPr>
        <p:spPr>
          <a:xfrm rot="10800000">
            <a:off x="4003193" y="3589420"/>
            <a:ext cx="687765" cy="1068965"/>
          </a:xfrm>
          <a:prstGeom prst="triangle">
            <a:avLst/>
          </a:prstGeom>
          <a:solidFill>
            <a:srgbClr val="8EAB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3" name="Dreieck 102">
            <a:extLst>
              <a:ext uri="{FF2B5EF4-FFF2-40B4-BE49-F238E27FC236}">
                <a16:creationId xmlns:a16="http://schemas.microsoft.com/office/drawing/2014/main" id="{F70E7606-2749-EB45-B26E-51D72F470350}"/>
              </a:ext>
            </a:extLst>
          </p:cNvPr>
          <p:cNvSpPr>
            <a:spLocks noChangeAspect="1"/>
          </p:cNvSpPr>
          <p:nvPr/>
        </p:nvSpPr>
        <p:spPr>
          <a:xfrm rot="8312155">
            <a:off x="3647165" y="3730541"/>
            <a:ext cx="687765" cy="1068965"/>
          </a:xfrm>
          <a:prstGeom prst="triangle">
            <a:avLst/>
          </a:prstGeom>
          <a:solidFill>
            <a:srgbClr val="8EAB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4" name="Dreieck 103">
            <a:extLst>
              <a:ext uri="{FF2B5EF4-FFF2-40B4-BE49-F238E27FC236}">
                <a16:creationId xmlns:a16="http://schemas.microsoft.com/office/drawing/2014/main" id="{4823A6C9-3773-AE2C-C46E-C4163BB84195}"/>
              </a:ext>
            </a:extLst>
          </p:cNvPr>
          <p:cNvSpPr>
            <a:spLocks noChangeAspect="1"/>
          </p:cNvSpPr>
          <p:nvPr/>
        </p:nvSpPr>
        <p:spPr>
          <a:xfrm rot="13210631">
            <a:off x="4357487" y="3717600"/>
            <a:ext cx="687765" cy="1068965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5" name="Dreieck 104">
            <a:extLst>
              <a:ext uri="{FF2B5EF4-FFF2-40B4-BE49-F238E27FC236}">
                <a16:creationId xmlns:a16="http://schemas.microsoft.com/office/drawing/2014/main" id="{BF5C8E32-3464-D1CE-A167-217A10AD454C}"/>
              </a:ext>
            </a:extLst>
          </p:cNvPr>
          <p:cNvSpPr>
            <a:spLocks noChangeAspect="1"/>
          </p:cNvSpPr>
          <p:nvPr/>
        </p:nvSpPr>
        <p:spPr>
          <a:xfrm rot="17899126">
            <a:off x="4509611" y="4428469"/>
            <a:ext cx="690232" cy="1065145"/>
          </a:xfrm>
          <a:prstGeom prst="triangle">
            <a:avLst/>
          </a:prstGeom>
          <a:solidFill>
            <a:srgbClr val="8EAB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6" name="Dreieck 105">
            <a:extLst>
              <a:ext uri="{FF2B5EF4-FFF2-40B4-BE49-F238E27FC236}">
                <a16:creationId xmlns:a16="http://schemas.microsoft.com/office/drawing/2014/main" id="{D9B4F74E-6CEF-5596-8882-3DA814108C86}"/>
              </a:ext>
            </a:extLst>
          </p:cNvPr>
          <p:cNvSpPr>
            <a:spLocks noChangeAspect="1"/>
          </p:cNvSpPr>
          <p:nvPr/>
        </p:nvSpPr>
        <p:spPr>
          <a:xfrm rot="15542493">
            <a:off x="4550892" y="4054101"/>
            <a:ext cx="690232" cy="1065145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7" name="Dreieck 106">
            <a:extLst>
              <a:ext uri="{FF2B5EF4-FFF2-40B4-BE49-F238E27FC236}">
                <a16:creationId xmlns:a16="http://schemas.microsoft.com/office/drawing/2014/main" id="{93B1C5CF-D5E6-AA1C-580E-933372CA888A}"/>
              </a:ext>
            </a:extLst>
          </p:cNvPr>
          <p:cNvSpPr>
            <a:spLocks noChangeAspect="1"/>
          </p:cNvSpPr>
          <p:nvPr/>
        </p:nvSpPr>
        <p:spPr>
          <a:xfrm rot="20309757">
            <a:off x="4220797" y="4666732"/>
            <a:ext cx="687765" cy="1068965"/>
          </a:xfrm>
          <a:prstGeom prst="triangle">
            <a:avLst/>
          </a:prstGeom>
          <a:solidFill>
            <a:srgbClr val="8EAB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B7A749D9-9693-6782-F4C3-7BCACDF53F68}"/>
              </a:ext>
            </a:extLst>
          </p:cNvPr>
          <p:cNvSpPr/>
          <p:nvPr/>
        </p:nvSpPr>
        <p:spPr>
          <a:xfrm>
            <a:off x="3952609" y="4293368"/>
            <a:ext cx="788932" cy="777624"/>
          </a:xfrm>
          <a:prstGeom prst="ellipse">
            <a:avLst/>
          </a:prstGeom>
          <a:solidFill>
            <a:srgbClr val="D9D9D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9" name="Textfeld 108">
            <a:extLst>
              <a:ext uri="{FF2B5EF4-FFF2-40B4-BE49-F238E27FC236}">
                <a16:creationId xmlns:a16="http://schemas.microsoft.com/office/drawing/2014/main" id="{57C9EF14-037A-6EC9-3DBB-62C488F9A2DB}"/>
              </a:ext>
            </a:extLst>
          </p:cNvPr>
          <p:cNvSpPr txBox="1"/>
          <p:nvPr/>
        </p:nvSpPr>
        <p:spPr>
          <a:xfrm>
            <a:off x="743903" y="3160822"/>
            <a:ext cx="2261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efficiency</a:t>
            </a:r>
            <a:endParaRPr lang="de-DE" b="1" dirty="0"/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DAD07298-B493-88E2-15E3-BCC95F624423}"/>
              </a:ext>
            </a:extLst>
          </p:cNvPr>
          <p:cNvSpPr txBox="1"/>
          <p:nvPr/>
        </p:nvSpPr>
        <p:spPr>
          <a:xfrm>
            <a:off x="3254241" y="3168893"/>
            <a:ext cx="2261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effectiveness</a:t>
            </a:r>
            <a:endParaRPr lang="de-DE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651135B-D3C1-8964-95AE-E0A7B61C42D0}"/>
              </a:ext>
            </a:extLst>
          </p:cNvPr>
          <p:cNvSpPr/>
          <p:nvPr/>
        </p:nvSpPr>
        <p:spPr>
          <a:xfrm>
            <a:off x="3925174" y="1503885"/>
            <a:ext cx="354932" cy="306155"/>
          </a:xfrm>
          <a:prstGeom prst="ellipse">
            <a:avLst/>
          </a:prstGeom>
          <a:solidFill>
            <a:srgbClr val="355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4A14292-9ACC-3E0F-23F0-A2BE68F6A0A6}"/>
              </a:ext>
            </a:extLst>
          </p:cNvPr>
          <p:cNvSpPr/>
          <p:nvPr/>
        </p:nvSpPr>
        <p:spPr>
          <a:xfrm>
            <a:off x="3925174" y="1893667"/>
            <a:ext cx="354932" cy="306155"/>
          </a:xfrm>
          <a:prstGeom prst="ellipse">
            <a:avLst/>
          </a:prstGeom>
          <a:solidFill>
            <a:srgbClr val="8EA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FB254BD-843C-20FE-30A3-0532CF3282A5}"/>
              </a:ext>
            </a:extLst>
          </p:cNvPr>
          <p:cNvSpPr/>
          <p:nvPr/>
        </p:nvSpPr>
        <p:spPr>
          <a:xfrm>
            <a:off x="3925174" y="2277896"/>
            <a:ext cx="354932" cy="306155"/>
          </a:xfrm>
          <a:prstGeom prst="ellipse">
            <a:avLst/>
          </a:prstGeom>
          <a:solidFill>
            <a:srgbClr val="8EAB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6BD30E-8485-D088-C352-B38353461291}"/>
              </a:ext>
            </a:extLst>
          </p:cNvPr>
          <p:cNvSpPr/>
          <p:nvPr/>
        </p:nvSpPr>
        <p:spPr>
          <a:xfrm>
            <a:off x="3922410" y="2675440"/>
            <a:ext cx="354932" cy="306155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E8930C2-F3FD-7E4E-9111-ADC644DD02C9}"/>
              </a:ext>
            </a:extLst>
          </p:cNvPr>
          <p:cNvSpPr txBox="1"/>
          <p:nvPr/>
        </p:nvSpPr>
        <p:spPr>
          <a:xfrm>
            <a:off x="4373375" y="1502263"/>
            <a:ext cx="1237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1st rank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FA73C9F-855F-A7DB-6FD7-2AC8C2628936}"/>
              </a:ext>
            </a:extLst>
          </p:cNvPr>
          <p:cNvSpPr txBox="1"/>
          <p:nvPr/>
        </p:nvSpPr>
        <p:spPr>
          <a:xfrm>
            <a:off x="4374121" y="1892045"/>
            <a:ext cx="1237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2nd rank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F58F7D9-2A7F-9F5F-EF25-5A93BA802D0C}"/>
              </a:ext>
            </a:extLst>
          </p:cNvPr>
          <p:cNvSpPr txBox="1"/>
          <p:nvPr/>
        </p:nvSpPr>
        <p:spPr>
          <a:xfrm>
            <a:off x="4378902" y="2276274"/>
            <a:ext cx="1237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3rd rank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BB1C3A5-DEAC-8D5F-139C-179655CA43B3}"/>
              </a:ext>
            </a:extLst>
          </p:cNvPr>
          <p:cNvSpPr txBox="1"/>
          <p:nvPr/>
        </p:nvSpPr>
        <p:spPr>
          <a:xfrm>
            <a:off x="4377475" y="2670085"/>
            <a:ext cx="1237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4th rank</a:t>
            </a:r>
          </a:p>
        </p:txBody>
      </p:sp>
      <p:grpSp>
        <p:nvGrpSpPr>
          <p:cNvPr id="95" name="Gruppieren 94"/>
          <p:cNvGrpSpPr/>
          <p:nvPr/>
        </p:nvGrpSpPr>
        <p:grpSpPr>
          <a:xfrm>
            <a:off x="10951318" y="4944978"/>
            <a:ext cx="1196566" cy="509115"/>
            <a:chOff x="4437625" y="875728"/>
            <a:chExt cx="1924142" cy="818684"/>
          </a:xfrm>
        </p:grpSpPr>
        <p:grpSp>
          <p:nvGrpSpPr>
            <p:cNvPr id="111" name="Gruppieren 110"/>
            <p:cNvGrpSpPr/>
            <p:nvPr/>
          </p:nvGrpSpPr>
          <p:grpSpPr>
            <a:xfrm>
              <a:off x="5956877" y="875728"/>
              <a:ext cx="404890" cy="575476"/>
              <a:chOff x="5199353" y="319437"/>
              <a:chExt cx="970941" cy="1380012"/>
            </a:xfrm>
          </p:grpSpPr>
          <p:sp>
            <p:nvSpPr>
              <p:cNvPr id="156" name="Ellipse 155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7" name="Freihandform 156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44" name="Gruppieren 143"/>
            <p:cNvGrpSpPr/>
            <p:nvPr/>
          </p:nvGrpSpPr>
          <p:grpSpPr>
            <a:xfrm>
              <a:off x="4437625" y="883706"/>
              <a:ext cx="404890" cy="575476"/>
              <a:chOff x="5199353" y="319437"/>
              <a:chExt cx="970941" cy="1380012"/>
            </a:xfrm>
          </p:grpSpPr>
          <p:sp>
            <p:nvSpPr>
              <p:cNvPr id="154" name="Ellipse 153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5" name="Freihandform 154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45" name="Gruppieren 144"/>
            <p:cNvGrpSpPr/>
            <p:nvPr/>
          </p:nvGrpSpPr>
          <p:grpSpPr>
            <a:xfrm>
              <a:off x="4789253" y="928511"/>
              <a:ext cx="466895" cy="663604"/>
              <a:chOff x="5199353" y="319437"/>
              <a:chExt cx="970941" cy="1380012"/>
            </a:xfrm>
          </p:grpSpPr>
          <p:sp>
            <p:nvSpPr>
              <p:cNvPr id="152" name="Ellipse 151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3" name="Freihandform 152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46" name="Gruppieren 145"/>
            <p:cNvGrpSpPr/>
            <p:nvPr/>
          </p:nvGrpSpPr>
          <p:grpSpPr>
            <a:xfrm>
              <a:off x="5592005" y="928511"/>
              <a:ext cx="466895" cy="663604"/>
              <a:chOff x="5199353" y="319437"/>
              <a:chExt cx="970941" cy="1380012"/>
            </a:xfrm>
          </p:grpSpPr>
          <p:sp>
            <p:nvSpPr>
              <p:cNvPr id="150" name="Ellipse 149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1" name="Freihandform 150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47" name="Gruppieren 146"/>
            <p:cNvGrpSpPr/>
            <p:nvPr/>
          </p:nvGrpSpPr>
          <p:grpSpPr>
            <a:xfrm>
              <a:off x="5199353" y="997617"/>
              <a:ext cx="490247" cy="696795"/>
              <a:chOff x="5199353" y="319437"/>
              <a:chExt cx="970941" cy="1380012"/>
            </a:xfrm>
          </p:grpSpPr>
          <p:sp>
            <p:nvSpPr>
              <p:cNvPr id="148" name="Ellipse 147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9" name="Freihandform 148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158" name="Gruppieren 157"/>
          <p:cNvGrpSpPr/>
          <p:nvPr/>
        </p:nvGrpSpPr>
        <p:grpSpPr>
          <a:xfrm>
            <a:off x="8204424" y="210233"/>
            <a:ext cx="916823" cy="824912"/>
            <a:chOff x="6584644" y="2552239"/>
            <a:chExt cx="916823" cy="824912"/>
          </a:xfrm>
        </p:grpSpPr>
        <p:sp>
          <p:nvSpPr>
            <p:cNvPr id="159" name="Abgerundetes Rechteck 158">
              <a:extLst>
                <a:ext uri="{FF2B5EF4-FFF2-40B4-BE49-F238E27FC236}">
                  <a16:creationId xmlns:a16="http://schemas.microsoft.com/office/drawing/2014/main" id="{DCFDF812-3FE8-49D6-7224-A91E7C008AD2}"/>
                </a:ext>
              </a:extLst>
            </p:cNvPr>
            <p:cNvSpPr/>
            <p:nvPr/>
          </p:nvSpPr>
          <p:spPr>
            <a:xfrm>
              <a:off x="6660857" y="2734021"/>
              <a:ext cx="762126" cy="558754"/>
            </a:xfrm>
            <a:prstGeom prst="roundRect">
              <a:avLst>
                <a:gd name="adj" fmla="val 50000"/>
              </a:avLst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Rechteck 159">
              <a:extLst>
                <a:ext uri="{FF2B5EF4-FFF2-40B4-BE49-F238E27FC236}">
                  <a16:creationId xmlns:a16="http://schemas.microsoft.com/office/drawing/2014/main" id="{A67EEE7D-B23B-AC65-E56E-12D58F81276B}"/>
                </a:ext>
              </a:extLst>
            </p:cNvPr>
            <p:cNvSpPr/>
            <p:nvPr/>
          </p:nvSpPr>
          <p:spPr>
            <a:xfrm>
              <a:off x="6584644" y="2944870"/>
              <a:ext cx="152425" cy="137053"/>
            </a:xfrm>
            <a:prstGeom prst="rect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1" name="Dreieck 139">
              <a:extLst>
                <a:ext uri="{FF2B5EF4-FFF2-40B4-BE49-F238E27FC236}">
                  <a16:creationId xmlns:a16="http://schemas.microsoft.com/office/drawing/2014/main" id="{AD1B606B-C410-CE73-F3CE-F5EC722DE9DF}"/>
                </a:ext>
              </a:extLst>
            </p:cNvPr>
            <p:cNvSpPr/>
            <p:nvPr/>
          </p:nvSpPr>
          <p:spPr>
            <a:xfrm rot="20601299">
              <a:off x="6742983" y="2639933"/>
              <a:ext cx="172210" cy="253021"/>
            </a:xfrm>
            <a:prstGeom prst="triangle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2" name="Rechteck 161">
              <a:extLst>
                <a:ext uri="{FF2B5EF4-FFF2-40B4-BE49-F238E27FC236}">
                  <a16:creationId xmlns:a16="http://schemas.microsoft.com/office/drawing/2014/main" id="{E64EFB8C-BF31-E44F-D0D5-7191984CD316}"/>
                </a:ext>
              </a:extLst>
            </p:cNvPr>
            <p:cNvSpPr/>
            <p:nvPr/>
          </p:nvSpPr>
          <p:spPr>
            <a:xfrm>
              <a:off x="6833604" y="3197049"/>
              <a:ext cx="108945" cy="180102"/>
            </a:xfrm>
            <a:prstGeom prst="rect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Rechteck 162">
              <a:extLst>
                <a:ext uri="{FF2B5EF4-FFF2-40B4-BE49-F238E27FC236}">
                  <a16:creationId xmlns:a16="http://schemas.microsoft.com/office/drawing/2014/main" id="{72D21934-5C80-8833-F130-57BDBA4DF5AD}"/>
                </a:ext>
              </a:extLst>
            </p:cNvPr>
            <p:cNvSpPr/>
            <p:nvPr/>
          </p:nvSpPr>
          <p:spPr>
            <a:xfrm>
              <a:off x="7153104" y="3197049"/>
              <a:ext cx="108945" cy="180102"/>
            </a:xfrm>
            <a:prstGeom prst="rect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4" name="Bogen 163">
              <a:extLst>
                <a:ext uri="{FF2B5EF4-FFF2-40B4-BE49-F238E27FC236}">
                  <a16:creationId xmlns:a16="http://schemas.microsoft.com/office/drawing/2014/main" id="{6B4EA2B6-66C8-A096-B7F8-35AE47396600}"/>
                </a:ext>
              </a:extLst>
            </p:cNvPr>
            <p:cNvSpPr/>
            <p:nvPr/>
          </p:nvSpPr>
          <p:spPr>
            <a:xfrm flipV="1">
              <a:off x="7266614" y="2821686"/>
              <a:ext cx="234853" cy="200069"/>
            </a:xfrm>
            <a:prstGeom prst="arc">
              <a:avLst/>
            </a:prstGeom>
            <a:ln w="38100">
              <a:solidFill>
                <a:srgbClr val="355D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65" name="Gerade Verbindung 143">
              <a:extLst>
                <a:ext uri="{FF2B5EF4-FFF2-40B4-BE49-F238E27FC236}">
                  <a16:creationId xmlns:a16="http://schemas.microsoft.com/office/drawing/2014/main" id="{DBEEFF7E-96D9-4477-ADAE-5E0A2F07178D}"/>
                </a:ext>
              </a:extLst>
            </p:cNvPr>
            <p:cNvCxnSpPr/>
            <p:nvPr/>
          </p:nvCxnSpPr>
          <p:spPr>
            <a:xfrm>
              <a:off x="6942549" y="2889957"/>
              <a:ext cx="20213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Oval 144">
              <a:extLst>
                <a:ext uri="{FF2B5EF4-FFF2-40B4-BE49-F238E27FC236}">
                  <a16:creationId xmlns:a16="http://schemas.microsoft.com/office/drawing/2014/main" id="{C59FAD06-1F38-4424-35FD-292DFEA64C88}"/>
                </a:ext>
              </a:extLst>
            </p:cNvPr>
            <p:cNvSpPr/>
            <p:nvPr/>
          </p:nvSpPr>
          <p:spPr>
            <a:xfrm>
              <a:off x="6974356" y="2647859"/>
              <a:ext cx="174091" cy="164131"/>
            </a:xfrm>
            <a:prstGeom prst="ellipse">
              <a:avLst/>
            </a:prstGeom>
            <a:solidFill>
              <a:srgbClr val="355D6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7" name="Oval 145">
              <a:extLst>
                <a:ext uri="{FF2B5EF4-FFF2-40B4-BE49-F238E27FC236}">
                  <a16:creationId xmlns:a16="http://schemas.microsoft.com/office/drawing/2014/main" id="{802E78FA-1E0A-3D30-C2F2-A70ECABD7239}"/>
                </a:ext>
              </a:extLst>
            </p:cNvPr>
            <p:cNvSpPr/>
            <p:nvPr/>
          </p:nvSpPr>
          <p:spPr>
            <a:xfrm>
              <a:off x="7036396" y="2552239"/>
              <a:ext cx="174091" cy="164131"/>
            </a:xfrm>
            <a:prstGeom prst="ellipse">
              <a:avLst/>
            </a:prstGeom>
            <a:solidFill>
              <a:srgbClr val="355D6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68" name="Gruppieren 167"/>
          <p:cNvGrpSpPr/>
          <p:nvPr/>
        </p:nvGrpSpPr>
        <p:grpSpPr>
          <a:xfrm>
            <a:off x="5398952" y="4922068"/>
            <a:ext cx="1062607" cy="778130"/>
            <a:chOff x="2522631" y="790165"/>
            <a:chExt cx="1521184" cy="1113938"/>
          </a:xfrm>
        </p:grpSpPr>
        <p:sp>
          <p:nvSpPr>
            <p:cNvPr id="169" name="Freihandform 168"/>
            <p:cNvSpPr/>
            <p:nvPr/>
          </p:nvSpPr>
          <p:spPr>
            <a:xfrm>
              <a:off x="2522631" y="895167"/>
              <a:ext cx="839773" cy="1008936"/>
            </a:xfrm>
            <a:custGeom>
              <a:avLst/>
              <a:gdLst>
                <a:gd name="connsiteX0" fmla="*/ 563671 w 1741118"/>
                <a:gd name="connsiteY0" fmla="*/ 2091847 h 2091847"/>
                <a:gd name="connsiteX1" fmla="*/ 1039660 w 1741118"/>
                <a:gd name="connsiteY1" fmla="*/ 2091847 h 2091847"/>
                <a:gd name="connsiteX2" fmla="*/ 1039660 w 1741118"/>
                <a:gd name="connsiteY2" fmla="*/ 1503123 h 2091847"/>
                <a:gd name="connsiteX3" fmla="*/ 1741118 w 1741118"/>
                <a:gd name="connsiteY3" fmla="*/ 1503123 h 2091847"/>
                <a:gd name="connsiteX4" fmla="*/ 1114817 w 1741118"/>
                <a:gd name="connsiteY4" fmla="*/ 876822 h 2091847"/>
                <a:gd name="connsiteX5" fmla="*/ 1490597 w 1741118"/>
                <a:gd name="connsiteY5" fmla="*/ 876822 h 2091847"/>
                <a:gd name="connsiteX6" fmla="*/ 1077238 w 1741118"/>
                <a:gd name="connsiteY6" fmla="*/ 463463 h 2091847"/>
                <a:gd name="connsiteX7" fmla="*/ 1315233 w 1741118"/>
                <a:gd name="connsiteY7" fmla="*/ 463463 h 2091847"/>
                <a:gd name="connsiteX8" fmla="*/ 851770 w 1741118"/>
                <a:gd name="connsiteY8" fmla="*/ 0 h 2091847"/>
                <a:gd name="connsiteX9" fmla="*/ 363255 w 1741118"/>
                <a:gd name="connsiteY9" fmla="*/ 488515 h 2091847"/>
                <a:gd name="connsiteX10" fmla="*/ 626301 w 1741118"/>
                <a:gd name="connsiteY10" fmla="*/ 488515 h 2091847"/>
                <a:gd name="connsiteX11" fmla="*/ 250521 w 1741118"/>
                <a:gd name="connsiteY11" fmla="*/ 864295 h 2091847"/>
                <a:gd name="connsiteX12" fmla="*/ 588723 w 1741118"/>
                <a:gd name="connsiteY12" fmla="*/ 864295 h 2091847"/>
                <a:gd name="connsiteX13" fmla="*/ 0 w 1741118"/>
                <a:gd name="connsiteY13" fmla="*/ 1453018 h 2091847"/>
                <a:gd name="connsiteX14" fmla="*/ 601249 w 1741118"/>
                <a:gd name="connsiteY14" fmla="*/ 1453018 h 2091847"/>
                <a:gd name="connsiteX15" fmla="*/ 563671 w 1741118"/>
                <a:gd name="connsiteY15" fmla="*/ 2091847 h 2091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41118" h="2091847">
                  <a:moveTo>
                    <a:pt x="563671" y="2091847"/>
                  </a:moveTo>
                  <a:lnTo>
                    <a:pt x="1039660" y="2091847"/>
                  </a:lnTo>
                  <a:lnTo>
                    <a:pt x="1039660" y="1503123"/>
                  </a:lnTo>
                  <a:lnTo>
                    <a:pt x="1741118" y="1503123"/>
                  </a:lnTo>
                  <a:lnTo>
                    <a:pt x="1114817" y="876822"/>
                  </a:lnTo>
                  <a:lnTo>
                    <a:pt x="1490597" y="876822"/>
                  </a:lnTo>
                  <a:lnTo>
                    <a:pt x="1077238" y="463463"/>
                  </a:lnTo>
                  <a:lnTo>
                    <a:pt x="1315233" y="463463"/>
                  </a:lnTo>
                  <a:lnTo>
                    <a:pt x="851770" y="0"/>
                  </a:lnTo>
                  <a:lnTo>
                    <a:pt x="363255" y="488515"/>
                  </a:lnTo>
                  <a:lnTo>
                    <a:pt x="626301" y="488515"/>
                  </a:lnTo>
                  <a:lnTo>
                    <a:pt x="250521" y="864295"/>
                  </a:lnTo>
                  <a:lnTo>
                    <a:pt x="588723" y="864295"/>
                  </a:lnTo>
                  <a:lnTo>
                    <a:pt x="0" y="1453018"/>
                  </a:lnTo>
                  <a:lnTo>
                    <a:pt x="601249" y="1453018"/>
                  </a:lnTo>
                  <a:lnTo>
                    <a:pt x="563671" y="2091847"/>
                  </a:lnTo>
                  <a:close/>
                </a:path>
              </a:pathLst>
            </a:custGeom>
            <a:solidFill>
              <a:srgbClr val="8EAB99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0" name="Ellipse 169"/>
            <p:cNvSpPr/>
            <p:nvPr/>
          </p:nvSpPr>
          <p:spPr>
            <a:xfrm>
              <a:off x="3378554" y="790165"/>
              <a:ext cx="665261" cy="846383"/>
            </a:xfrm>
            <a:prstGeom prst="ellipse">
              <a:avLst/>
            </a:prstGeom>
            <a:solidFill>
              <a:srgbClr val="8EAB99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1" name="Rechteck 170"/>
            <p:cNvSpPr/>
            <p:nvPr/>
          </p:nvSpPr>
          <p:spPr>
            <a:xfrm>
              <a:off x="3632490" y="1569873"/>
              <a:ext cx="147917" cy="326477"/>
            </a:xfrm>
            <a:prstGeom prst="rect">
              <a:avLst/>
            </a:prstGeom>
            <a:solidFill>
              <a:srgbClr val="8EAB99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766EFA44-AAE4-5B2E-A9CF-E7D836FFC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02" y="1067601"/>
            <a:ext cx="2453640" cy="1905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10E3C6F-68E3-9B05-9EAF-D70DD517B2D5}"/>
              </a:ext>
            </a:extLst>
          </p:cNvPr>
          <p:cNvSpPr txBox="1"/>
          <p:nvPr/>
        </p:nvSpPr>
        <p:spPr>
          <a:xfrm>
            <a:off x="1183424" y="1064288"/>
            <a:ext cx="1775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pT</a:t>
            </a:r>
            <a:r>
              <a:rPr lang="de-DE" dirty="0"/>
              <a:t> </a:t>
            </a:r>
            <a:r>
              <a:rPr lang="de-DE" dirty="0" err="1"/>
              <a:t>skidder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6638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" name="Gerade Verbindung 81">
            <a:extLst>
              <a:ext uri="{FF2B5EF4-FFF2-40B4-BE49-F238E27FC236}">
                <a16:creationId xmlns:a16="http://schemas.microsoft.com/office/drawing/2014/main" id="{C811D57E-337F-2BF3-18FB-12AAB3A2EAC3}"/>
              </a:ext>
            </a:extLst>
          </p:cNvPr>
          <p:cNvCxnSpPr>
            <a:cxnSpLocks/>
          </p:cNvCxnSpPr>
          <p:nvPr/>
        </p:nvCxnSpPr>
        <p:spPr>
          <a:xfrm>
            <a:off x="1090871" y="3928883"/>
            <a:ext cx="1554975" cy="1525210"/>
          </a:xfrm>
          <a:prstGeom prst="line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Gerade Verbindung 82">
            <a:extLst>
              <a:ext uri="{FF2B5EF4-FFF2-40B4-BE49-F238E27FC236}">
                <a16:creationId xmlns:a16="http://schemas.microsoft.com/office/drawing/2014/main" id="{CEAB39A2-BFC0-2B52-CA63-D369FAF8C398}"/>
              </a:ext>
            </a:extLst>
          </p:cNvPr>
          <p:cNvCxnSpPr>
            <a:cxnSpLocks/>
          </p:cNvCxnSpPr>
          <p:nvPr/>
        </p:nvCxnSpPr>
        <p:spPr>
          <a:xfrm flipV="1">
            <a:off x="1090871" y="3928883"/>
            <a:ext cx="1554975" cy="1525210"/>
          </a:xfrm>
          <a:prstGeom prst="line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l 83">
            <a:extLst>
              <a:ext uri="{FF2B5EF4-FFF2-40B4-BE49-F238E27FC236}">
                <a16:creationId xmlns:a16="http://schemas.microsoft.com/office/drawing/2014/main" id="{CA9AF7DA-B9BA-2315-C79E-0F3E3997919C}"/>
              </a:ext>
            </a:extLst>
          </p:cNvPr>
          <p:cNvSpPr/>
          <p:nvPr/>
        </p:nvSpPr>
        <p:spPr>
          <a:xfrm>
            <a:off x="1524476" y="4346372"/>
            <a:ext cx="687765" cy="69023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5" name="Dreieck 84">
            <a:extLst>
              <a:ext uri="{FF2B5EF4-FFF2-40B4-BE49-F238E27FC236}">
                <a16:creationId xmlns:a16="http://schemas.microsoft.com/office/drawing/2014/main" id="{2226407C-EDAF-A5EC-D26C-871737F5C583}"/>
              </a:ext>
            </a:extLst>
          </p:cNvPr>
          <p:cNvSpPr>
            <a:spLocks noChangeAspect="1"/>
          </p:cNvSpPr>
          <p:nvPr/>
        </p:nvSpPr>
        <p:spPr>
          <a:xfrm rot="3507881">
            <a:off x="1059586" y="4456845"/>
            <a:ext cx="690232" cy="1065145"/>
          </a:xfrm>
          <a:prstGeom prst="triangle">
            <a:avLst/>
          </a:prstGeom>
          <a:solidFill>
            <a:srgbClr val="8EAB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6" name="Dreieck 85">
            <a:extLst>
              <a:ext uri="{FF2B5EF4-FFF2-40B4-BE49-F238E27FC236}">
                <a16:creationId xmlns:a16="http://schemas.microsoft.com/office/drawing/2014/main" id="{28C63EAD-BEC2-333C-5E3F-6B52BA40C55E}"/>
              </a:ext>
            </a:extLst>
          </p:cNvPr>
          <p:cNvSpPr>
            <a:spLocks noChangeAspect="1"/>
          </p:cNvSpPr>
          <p:nvPr/>
        </p:nvSpPr>
        <p:spPr>
          <a:xfrm rot="1151248">
            <a:off x="1362666" y="4685838"/>
            <a:ext cx="687765" cy="1068965"/>
          </a:xfrm>
          <a:prstGeom prst="triangle">
            <a:avLst/>
          </a:prstGeom>
          <a:solidFill>
            <a:srgbClr val="8EAB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7" name="Dreieck 86">
            <a:extLst>
              <a:ext uri="{FF2B5EF4-FFF2-40B4-BE49-F238E27FC236}">
                <a16:creationId xmlns:a16="http://schemas.microsoft.com/office/drawing/2014/main" id="{EC839053-549E-0A35-21E7-2F4ACFCEB59F}"/>
              </a:ext>
            </a:extLst>
          </p:cNvPr>
          <p:cNvSpPr>
            <a:spLocks noChangeAspect="1"/>
          </p:cNvSpPr>
          <p:nvPr/>
        </p:nvSpPr>
        <p:spPr>
          <a:xfrm rot="5918512">
            <a:off x="977170" y="4084512"/>
            <a:ext cx="690232" cy="1065145"/>
          </a:xfrm>
          <a:prstGeom prst="triangle">
            <a:avLst/>
          </a:prstGeom>
          <a:solidFill>
            <a:srgbClr val="8EAB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8" name="Dreieck 87">
            <a:extLst>
              <a:ext uri="{FF2B5EF4-FFF2-40B4-BE49-F238E27FC236}">
                <a16:creationId xmlns:a16="http://schemas.microsoft.com/office/drawing/2014/main" id="{5217F6F5-6A29-E5BF-3ADE-9680B68F8BD3}"/>
              </a:ext>
            </a:extLst>
          </p:cNvPr>
          <p:cNvSpPr>
            <a:spLocks noChangeAspect="1"/>
          </p:cNvSpPr>
          <p:nvPr/>
        </p:nvSpPr>
        <p:spPr>
          <a:xfrm rot="10800000">
            <a:off x="1524327" y="3594803"/>
            <a:ext cx="687765" cy="1068965"/>
          </a:xfrm>
          <a:prstGeom prst="triangle">
            <a:avLst/>
          </a:prstGeom>
          <a:solidFill>
            <a:srgbClr val="8EAB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9" name="Dreieck 88">
            <a:extLst>
              <a:ext uri="{FF2B5EF4-FFF2-40B4-BE49-F238E27FC236}">
                <a16:creationId xmlns:a16="http://schemas.microsoft.com/office/drawing/2014/main" id="{B1841E51-961F-23A3-04AD-49BF9A5D3B6E}"/>
              </a:ext>
            </a:extLst>
          </p:cNvPr>
          <p:cNvSpPr>
            <a:spLocks noChangeAspect="1"/>
          </p:cNvSpPr>
          <p:nvPr/>
        </p:nvSpPr>
        <p:spPr>
          <a:xfrm rot="8312155">
            <a:off x="1169314" y="3735924"/>
            <a:ext cx="687765" cy="1068965"/>
          </a:xfrm>
          <a:prstGeom prst="triangle">
            <a:avLst/>
          </a:prstGeom>
          <a:solidFill>
            <a:srgbClr val="8EAB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0" name="Dreieck 89">
            <a:extLst>
              <a:ext uri="{FF2B5EF4-FFF2-40B4-BE49-F238E27FC236}">
                <a16:creationId xmlns:a16="http://schemas.microsoft.com/office/drawing/2014/main" id="{8D1EF83B-CD11-3664-522E-82A5BEEBEC2A}"/>
              </a:ext>
            </a:extLst>
          </p:cNvPr>
          <p:cNvSpPr>
            <a:spLocks noChangeAspect="1"/>
          </p:cNvSpPr>
          <p:nvPr/>
        </p:nvSpPr>
        <p:spPr>
          <a:xfrm rot="13210631">
            <a:off x="1879636" y="3722983"/>
            <a:ext cx="687765" cy="1068965"/>
          </a:xfrm>
          <a:prstGeom prst="triangle">
            <a:avLst/>
          </a:prstGeom>
          <a:solidFill>
            <a:srgbClr val="8EAB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1" name="Dreieck 90">
            <a:extLst>
              <a:ext uri="{FF2B5EF4-FFF2-40B4-BE49-F238E27FC236}">
                <a16:creationId xmlns:a16="http://schemas.microsoft.com/office/drawing/2014/main" id="{0928C330-D7BC-257D-65B1-2D25CF1F410B}"/>
              </a:ext>
            </a:extLst>
          </p:cNvPr>
          <p:cNvSpPr>
            <a:spLocks noChangeAspect="1"/>
          </p:cNvSpPr>
          <p:nvPr/>
        </p:nvSpPr>
        <p:spPr>
          <a:xfrm rot="17899126">
            <a:off x="2030745" y="4433852"/>
            <a:ext cx="690232" cy="1065145"/>
          </a:xfrm>
          <a:prstGeom prst="triangle">
            <a:avLst/>
          </a:prstGeom>
          <a:solidFill>
            <a:srgbClr val="8EA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2" name="Dreieck 91">
            <a:extLst>
              <a:ext uri="{FF2B5EF4-FFF2-40B4-BE49-F238E27FC236}">
                <a16:creationId xmlns:a16="http://schemas.microsoft.com/office/drawing/2014/main" id="{4348751A-AF08-1438-60A0-EDDAAC838CE9}"/>
              </a:ext>
            </a:extLst>
          </p:cNvPr>
          <p:cNvSpPr>
            <a:spLocks noChangeAspect="1"/>
          </p:cNvSpPr>
          <p:nvPr/>
        </p:nvSpPr>
        <p:spPr>
          <a:xfrm rot="15542493">
            <a:off x="2072026" y="4059484"/>
            <a:ext cx="690232" cy="1065145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3" name="Dreieck 92">
            <a:extLst>
              <a:ext uri="{FF2B5EF4-FFF2-40B4-BE49-F238E27FC236}">
                <a16:creationId xmlns:a16="http://schemas.microsoft.com/office/drawing/2014/main" id="{0414DC8C-BA4F-1A49-138F-275EBC1C8794}"/>
              </a:ext>
            </a:extLst>
          </p:cNvPr>
          <p:cNvSpPr>
            <a:spLocks noChangeAspect="1"/>
          </p:cNvSpPr>
          <p:nvPr/>
        </p:nvSpPr>
        <p:spPr>
          <a:xfrm rot="20309757">
            <a:off x="1741931" y="4672115"/>
            <a:ext cx="687765" cy="1068965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6E4E812B-5ECB-25CA-ED84-536737E2CC80}"/>
              </a:ext>
            </a:extLst>
          </p:cNvPr>
          <p:cNvSpPr/>
          <p:nvPr/>
        </p:nvSpPr>
        <p:spPr>
          <a:xfrm>
            <a:off x="1473743" y="4298751"/>
            <a:ext cx="788932" cy="777624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96" name="Gerade Verbindung 95">
            <a:extLst>
              <a:ext uri="{FF2B5EF4-FFF2-40B4-BE49-F238E27FC236}">
                <a16:creationId xmlns:a16="http://schemas.microsoft.com/office/drawing/2014/main" id="{0FF540AC-909D-971A-1887-6E4890DC0E3C}"/>
              </a:ext>
            </a:extLst>
          </p:cNvPr>
          <p:cNvCxnSpPr>
            <a:cxnSpLocks/>
          </p:cNvCxnSpPr>
          <p:nvPr/>
        </p:nvCxnSpPr>
        <p:spPr>
          <a:xfrm>
            <a:off x="3569737" y="3923500"/>
            <a:ext cx="1554975" cy="1525210"/>
          </a:xfrm>
          <a:prstGeom prst="line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Gerade Verbindung 96">
            <a:extLst>
              <a:ext uri="{FF2B5EF4-FFF2-40B4-BE49-F238E27FC236}">
                <a16:creationId xmlns:a16="http://schemas.microsoft.com/office/drawing/2014/main" id="{ADADCB2A-37D5-560E-FC3C-6B0378DC43C9}"/>
              </a:ext>
            </a:extLst>
          </p:cNvPr>
          <p:cNvCxnSpPr>
            <a:cxnSpLocks/>
          </p:cNvCxnSpPr>
          <p:nvPr/>
        </p:nvCxnSpPr>
        <p:spPr>
          <a:xfrm flipV="1">
            <a:off x="3569737" y="3923500"/>
            <a:ext cx="1554975" cy="1525210"/>
          </a:xfrm>
          <a:prstGeom prst="line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97">
            <a:extLst>
              <a:ext uri="{FF2B5EF4-FFF2-40B4-BE49-F238E27FC236}">
                <a16:creationId xmlns:a16="http://schemas.microsoft.com/office/drawing/2014/main" id="{625BFEB2-3C03-DBA8-D835-F65C45ED8980}"/>
              </a:ext>
            </a:extLst>
          </p:cNvPr>
          <p:cNvSpPr/>
          <p:nvPr/>
        </p:nvSpPr>
        <p:spPr>
          <a:xfrm>
            <a:off x="4003342" y="4340989"/>
            <a:ext cx="687765" cy="69023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9" name="Dreieck 98">
            <a:extLst>
              <a:ext uri="{FF2B5EF4-FFF2-40B4-BE49-F238E27FC236}">
                <a16:creationId xmlns:a16="http://schemas.microsoft.com/office/drawing/2014/main" id="{568868E2-D9A6-2F4E-ECA0-69FDEB1BF1AA}"/>
              </a:ext>
            </a:extLst>
          </p:cNvPr>
          <p:cNvSpPr>
            <a:spLocks noChangeAspect="1"/>
          </p:cNvSpPr>
          <p:nvPr/>
        </p:nvSpPr>
        <p:spPr>
          <a:xfrm rot="3507881">
            <a:off x="3538452" y="4451462"/>
            <a:ext cx="690232" cy="1065145"/>
          </a:xfrm>
          <a:prstGeom prst="triangle">
            <a:avLst/>
          </a:prstGeom>
          <a:solidFill>
            <a:srgbClr val="8EAB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0" name="Dreieck 99">
            <a:extLst>
              <a:ext uri="{FF2B5EF4-FFF2-40B4-BE49-F238E27FC236}">
                <a16:creationId xmlns:a16="http://schemas.microsoft.com/office/drawing/2014/main" id="{FF0E6BD4-2622-4789-B67D-E22F988AB898}"/>
              </a:ext>
            </a:extLst>
          </p:cNvPr>
          <p:cNvSpPr>
            <a:spLocks noChangeAspect="1"/>
          </p:cNvSpPr>
          <p:nvPr/>
        </p:nvSpPr>
        <p:spPr>
          <a:xfrm rot="1151248">
            <a:off x="3841532" y="4680455"/>
            <a:ext cx="687765" cy="1068965"/>
          </a:xfrm>
          <a:prstGeom prst="triangle">
            <a:avLst/>
          </a:prstGeom>
          <a:solidFill>
            <a:srgbClr val="8EAB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1" name="Dreieck 100">
            <a:extLst>
              <a:ext uri="{FF2B5EF4-FFF2-40B4-BE49-F238E27FC236}">
                <a16:creationId xmlns:a16="http://schemas.microsoft.com/office/drawing/2014/main" id="{2D0E509E-9F61-A8C7-F7C8-F95102EE180A}"/>
              </a:ext>
            </a:extLst>
          </p:cNvPr>
          <p:cNvSpPr>
            <a:spLocks noChangeAspect="1"/>
          </p:cNvSpPr>
          <p:nvPr/>
        </p:nvSpPr>
        <p:spPr>
          <a:xfrm rot="5918512">
            <a:off x="3456036" y="4079129"/>
            <a:ext cx="690232" cy="1065145"/>
          </a:xfrm>
          <a:prstGeom prst="triangle">
            <a:avLst/>
          </a:prstGeom>
          <a:solidFill>
            <a:srgbClr val="8EAB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2" name="Dreieck 101">
            <a:extLst>
              <a:ext uri="{FF2B5EF4-FFF2-40B4-BE49-F238E27FC236}">
                <a16:creationId xmlns:a16="http://schemas.microsoft.com/office/drawing/2014/main" id="{20DE9E61-8215-2BFD-3274-700D3E6ED2FC}"/>
              </a:ext>
            </a:extLst>
          </p:cNvPr>
          <p:cNvSpPr>
            <a:spLocks noChangeAspect="1"/>
          </p:cNvSpPr>
          <p:nvPr/>
        </p:nvSpPr>
        <p:spPr>
          <a:xfrm rot="10800000">
            <a:off x="4003193" y="3589420"/>
            <a:ext cx="687765" cy="1068965"/>
          </a:xfrm>
          <a:prstGeom prst="triangle">
            <a:avLst/>
          </a:prstGeom>
          <a:solidFill>
            <a:srgbClr val="355D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3" name="Dreieck 102">
            <a:extLst>
              <a:ext uri="{FF2B5EF4-FFF2-40B4-BE49-F238E27FC236}">
                <a16:creationId xmlns:a16="http://schemas.microsoft.com/office/drawing/2014/main" id="{F70E7606-2749-EB45-B26E-51D72F470350}"/>
              </a:ext>
            </a:extLst>
          </p:cNvPr>
          <p:cNvSpPr>
            <a:spLocks noChangeAspect="1"/>
          </p:cNvSpPr>
          <p:nvPr/>
        </p:nvSpPr>
        <p:spPr>
          <a:xfrm rot="8312155">
            <a:off x="3648180" y="3730541"/>
            <a:ext cx="687765" cy="1068965"/>
          </a:xfrm>
          <a:prstGeom prst="triangle">
            <a:avLst/>
          </a:prstGeom>
          <a:solidFill>
            <a:srgbClr val="8EA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4" name="Dreieck 103">
            <a:extLst>
              <a:ext uri="{FF2B5EF4-FFF2-40B4-BE49-F238E27FC236}">
                <a16:creationId xmlns:a16="http://schemas.microsoft.com/office/drawing/2014/main" id="{4823A6C9-3773-AE2C-C46E-C4163BB84195}"/>
              </a:ext>
            </a:extLst>
          </p:cNvPr>
          <p:cNvSpPr>
            <a:spLocks noChangeAspect="1"/>
          </p:cNvSpPr>
          <p:nvPr/>
        </p:nvSpPr>
        <p:spPr>
          <a:xfrm rot="13210631">
            <a:off x="4358502" y="3717600"/>
            <a:ext cx="687765" cy="1068965"/>
          </a:xfrm>
          <a:prstGeom prst="triangle">
            <a:avLst/>
          </a:prstGeom>
          <a:solidFill>
            <a:srgbClr val="8EA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5" name="Dreieck 104">
            <a:extLst>
              <a:ext uri="{FF2B5EF4-FFF2-40B4-BE49-F238E27FC236}">
                <a16:creationId xmlns:a16="http://schemas.microsoft.com/office/drawing/2014/main" id="{BF5C8E32-3464-D1CE-A167-217A10AD454C}"/>
              </a:ext>
            </a:extLst>
          </p:cNvPr>
          <p:cNvSpPr>
            <a:spLocks noChangeAspect="1"/>
          </p:cNvSpPr>
          <p:nvPr/>
        </p:nvSpPr>
        <p:spPr>
          <a:xfrm rot="17899126">
            <a:off x="4509611" y="4428469"/>
            <a:ext cx="690232" cy="1065145"/>
          </a:xfrm>
          <a:prstGeom prst="triangle">
            <a:avLst/>
          </a:prstGeom>
          <a:solidFill>
            <a:srgbClr val="8EAB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6" name="Dreieck 105">
            <a:extLst>
              <a:ext uri="{FF2B5EF4-FFF2-40B4-BE49-F238E27FC236}">
                <a16:creationId xmlns:a16="http://schemas.microsoft.com/office/drawing/2014/main" id="{D9B4F74E-6CEF-5596-8882-3DA814108C86}"/>
              </a:ext>
            </a:extLst>
          </p:cNvPr>
          <p:cNvSpPr>
            <a:spLocks noChangeAspect="1"/>
          </p:cNvSpPr>
          <p:nvPr/>
        </p:nvSpPr>
        <p:spPr>
          <a:xfrm rot="15542493">
            <a:off x="4550892" y="4054101"/>
            <a:ext cx="690232" cy="1065145"/>
          </a:xfrm>
          <a:prstGeom prst="triangle">
            <a:avLst/>
          </a:prstGeom>
          <a:solidFill>
            <a:srgbClr val="8EAB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7" name="Dreieck 106">
            <a:extLst>
              <a:ext uri="{FF2B5EF4-FFF2-40B4-BE49-F238E27FC236}">
                <a16:creationId xmlns:a16="http://schemas.microsoft.com/office/drawing/2014/main" id="{93B1C5CF-D5E6-AA1C-580E-933372CA888A}"/>
              </a:ext>
            </a:extLst>
          </p:cNvPr>
          <p:cNvSpPr>
            <a:spLocks noChangeAspect="1"/>
          </p:cNvSpPr>
          <p:nvPr/>
        </p:nvSpPr>
        <p:spPr>
          <a:xfrm rot="20309757">
            <a:off x="4220797" y="4666732"/>
            <a:ext cx="687765" cy="1068965"/>
          </a:xfrm>
          <a:prstGeom prst="triangle">
            <a:avLst/>
          </a:prstGeom>
          <a:solidFill>
            <a:srgbClr val="8EAB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B7A749D9-9693-6782-F4C3-7BCACDF53F68}"/>
              </a:ext>
            </a:extLst>
          </p:cNvPr>
          <p:cNvSpPr/>
          <p:nvPr/>
        </p:nvSpPr>
        <p:spPr>
          <a:xfrm>
            <a:off x="3952609" y="4293368"/>
            <a:ext cx="788932" cy="777624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9" name="Textfeld 108">
            <a:extLst>
              <a:ext uri="{FF2B5EF4-FFF2-40B4-BE49-F238E27FC236}">
                <a16:creationId xmlns:a16="http://schemas.microsoft.com/office/drawing/2014/main" id="{57C9EF14-037A-6EC9-3DBB-62C488F9A2DB}"/>
              </a:ext>
            </a:extLst>
          </p:cNvPr>
          <p:cNvSpPr txBox="1"/>
          <p:nvPr/>
        </p:nvSpPr>
        <p:spPr>
          <a:xfrm>
            <a:off x="743903" y="3160822"/>
            <a:ext cx="2261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efficiency</a:t>
            </a:r>
            <a:endParaRPr lang="de-DE" b="1" dirty="0"/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DAD07298-B493-88E2-15E3-BCC95F624423}"/>
              </a:ext>
            </a:extLst>
          </p:cNvPr>
          <p:cNvSpPr txBox="1"/>
          <p:nvPr/>
        </p:nvSpPr>
        <p:spPr>
          <a:xfrm>
            <a:off x="3254241" y="3168893"/>
            <a:ext cx="2261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effectiveness</a:t>
            </a:r>
            <a:endParaRPr lang="de-DE" b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3FE74C1-1375-2259-B5AD-20EE092329D6}"/>
              </a:ext>
            </a:extLst>
          </p:cNvPr>
          <p:cNvSpPr/>
          <p:nvPr/>
        </p:nvSpPr>
        <p:spPr>
          <a:xfrm>
            <a:off x="3925174" y="1503885"/>
            <a:ext cx="354932" cy="306155"/>
          </a:xfrm>
          <a:prstGeom prst="ellipse">
            <a:avLst/>
          </a:prstGeom>
          <a:solidFill>
            <a:srgbClr val="355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77C7EDE-B4BA-C16B-B555-980AA979B7DA}"/>
              </a:ext>
            </a:extLst>
          </p:cNvPr>
          <p:cNvSpPr/>
          <p:nvPr/>
        </p:nvSpPr>
        <p:spPr>
          <a:xfrm>
            <a:off x="3925174" y="1893667"/>
            <a:ext cx="354932" cy="306155"/>
          </a:xfrm>
          <a:prstGeom prst="ellipse">
            <a:avLst/>
          </a:prstGeom>
          <a:solidFill>
            <a:srgbClr val="8EA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82AC1D6-94EB-B004-9C14-C1E4E3E853FA}"/>
              </a:ext>
            </a:extLst>
          </p:cNvPr>
          <p:cNvSpPr/>
          <p:nvPr/>
        </p:nvSpPr>
        <p:spPr>
          <a:xfrm>
            <a:off x="3925174" y="2277896"/>
            <a:ext cx="354932" cy="306155"/>
          </a:xfrm>
          <a:prstGeom prst="ellipse">
            <a:avLst/>
          </a:prstGeom>
          <a:solidFill>
            <a:srgbClr val="8EAB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54F6893-CA31-5745-FE12-CE9FD9DBF781}"/>
              </a:ext>
            </a:extLst>
          </p:cNvPr>
          <p:cNvSpPr/>
          <p:nvPr/>
        </p:nvSpPr>
        <p:spPr>
          <a:xfrm>
            <a:off x="3922410" y="2675440"/>
            <a:ext cx="354932" cy="30615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92A1D7E-2CA0-D698-8555-8DB41852715F}"/>
              </a:ext>
            </a:extLst>
          </p:cNvPr>
          <p:cNvSpPr txBox="1"/>
          <p:nvPr/>
        </p:nvSpPr>
        <p:spPr>
          <a:xfrm>
            <a:off x="4373375" y="1502263"/>
            <a:ext cx="1237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1st rank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7F29652-6D6B-9F39-2A41-3C950D109333}"/>
              </a:ext>
            </a:extLst>
          </p:cNvPr>
          <p:cNvSpPr txBox="1"/>
          <p:nvPr/>
        </p:nvSpPr>
        <p:spPr>
          <a:xfrm>
            <a:off x="4374121" y="1892045"/>
            <a:ext cx="1237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2nd rank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8EC8CFF-2D08-4DA5-85F7-24B1BEB21C3D}"/>
              </a:ext>
            </a:extLst>
          </p:cNvPr>
          <p:cNvSpPr txBox="1"/>
          <p:nvPr/>
        </p:nvSpPr>
        <p:spPr>
          <a:xfrm>
            <a:off x="4378902" y="2276274"/>
            <a:ext cx="1237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3rd rank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9ABAF44-670A-10FD-D928-38CC57AD9403}"/>
              </a:ext>
            </a:extLst>
          </p:cNvPr>
          <p:cNvSpPr txBox="1"/>
          <p:nvPr/>
        </p:nvSpPr>
        <p:spPr>
          <a:xfrm>
            <a:off x="4377475" y="2670085"/>
            <a:ext cx="1237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4th rank</a:t>
            </a:r>
          </a:p>
        </p:txBody>
      </p: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7A2EF169-EBB8-0D06-72A8-84A1248BB2D3}"/>
              </a:ext>
            </a:extLst>
          </p:cNvPr>
          <p:cNvCxnSpPr>
            <a:cxnSpLocks/>
          </p:cNvCxnSpPr>
          <p:nvPr/>
        </p:nvCxnSpPr>
        <p:spPr>
          <a:xfrm>
            <a:off x="7040164" y="2046745"/>
            <a:ext cx="3255712" cy="3181980"/>
          </a:xfrm>
          <a:prstGeom prst="line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5C3D6F6D-CDDA-D066-0E8C-1EBB00DCF014}"/>
              </a:ext>
            </a:extLst>
          </p:cNvPr>
          <p:cNvSpPr/>
          <p:nvPr/>
        </p:nvSpPr>
        <p:spPr>
          <a:xfrm>
            <a:off x="7948020" y="2917735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Dreieck 14">
            <a:extLst>
              <a:ext uri="{FF2B5EF4-FFF2-40B4-BE49-F238E27FC236}">
                <a16:creationId xmlns:a16="http://schemas.microsoft.com/office/drawing/2014/main" id="{ADD929C8-ABFA-7CEB-57D9-62ED3A897282}"/>
              </a:ext>
            </a:extLst>
          </p:cNvPr>
          <p:cNvSpPr>
            <a:spLocks noChangeAspect="1"/>
          </p:cNvSpPr>
          <p:nvPr/>
        </p:nvSpPr>
        <p:spPr>
          <a:xfrm rot="3507881">
            <a:off x="6930899" y="3144224"/>
            <a:ext cx="1440001" cy="2230135"/>
          </a:xfrm>
          <a:prstGeom prst="triangle">
            <a:avLst/>
          </a:prstGeom>
          <a:solidFill>
            <a:srgbClr val="8EAB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Dreieck 15">
            <a:extLst>
              <a:ext uri="{FF2B5EF4-FFF2-40B4-BE49-F238E27FC236}">
                <a16:creationId xmlns:a16="http://schemas.microsoft.com/office/drawing/2014/main" id="{E76E6640-CA48-8EFC-7F7A-8BE4BFC670F7}"/>
              </a:ext>
            </a:extLst>
          </p:cNvPr>
          <p:cNvSpPr>
            <a:spLocks noChangeAspect="1"/>
          </p:cNvSpPr>
          <p:nvPr/>
        </p:nvSpPr>
        <p:spPr>
          <a:xfrm rot="1151248">
            <a:off x="7609232" y="3625948"/>
            <a:ext cx="1440001" cy="2230135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Dreieck 16">
            <a:extLst>
              <a:ext uri="{FF2B5EF4-FFF2-40B4-BE49-F238E27FC236}">
                <a16:creationId xmlns:a16="http://schemas.microsoft.com/office/drawing/2014/main" id="{D222A654-FC63-24A8-9C0A-20004E982BB3}"/>
              </a:ext>
            </a:extLst>
          </p:cNvPr>
          <p:cNvSpPr>
            <a:spLocks noChangeAspect="1"/>
          </p:cNvSpPr>
          <p:nvPr/>
        </p:nvSpPr>
        <p:spPr>
          <a:xfrm rot="5918512">
            <a:off x="6804687" y="2367442"/>
            <a:ext cx="1440001" cy="2230135"/>
          </a:xfrm>
          <a:prstGeom prst="triangle">
            <a:avLst/>
          </a:prstGeom>
          <a:solidFill>
            <a:srgbClr val="8EAB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Dreieck 17">
            <a:extLst>
              <a:ext uri="{FF2B5EF4-FFF2-40B4-BE49-F238E27FC236}">
                <a16:creationId xmlns:a16="http://schemas.microsoft.com/office/drawing/2014/main" id="{418AFDE7-BD2F-0AEE-7BEC-7CDCF00F36EC}"/>
              </a:ext>
            </a:extLst>
          </p:cNvPr>
          <p:cNvSpPr>
            <a:spLocks noChangeAspect="1"/>
          </p:cNvSpPr>
          <p:nvPr/>
        </p:nvSpPr>
        <p:spPr>
          <a:xfrm rot="10800000">
            <a:off x="7947708" y="1349768"/>
            <a:ext cx="1440001" cy="2230135"/>
          </a:xfrm>
          <a:prstGeom prst="triangle">
            <a:avLst/>
          </a:prstGeom>
          <a:solidFill>
            <a:srgbClr val="8EA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Dreieck 18">
            <a:extLst>
              <a:ext uri="{FF2B5EF4-FFF2-40B4-BE49-F238E27FC236}">
                <a16:creationId xmlns:a16="http://schemas.microsoft.com/office/drawing/2014/main" id="{18936CB3-DB2B-7D0F-3AAB-F5F4C3FCBB45}"/>
              </a:ext>
            </a:extLst>
          </p:cNvPr>
          <p:cNvSpPr>
            <a:spLocks noChangeAspect="1"/>
          </p:cNvSpPr>
          <p:nvPr/>
        </p:nvSpPr>
        <p:spPr>
          <a:xfrm rot="8312155">
            <a:off x="7204403" y="1644183"/>
            <a:ext cx="1440001" cy="2230135"/>
          </a:xfrm>
          <a:prstGeom prst="triangle">
            <a:avLst/>
          </a:prstGeom>
          <a:solidFill>
            <a:srgbClr val="8EA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Dreieck 19">
            <a:extLst>
              <a:ext uri="{FF2B5EF4-FFF2-40B4-BE49-F238E27FC236}">
                <a16:creationId xmlns:a16="http://schemas.microsoft.com/office/drawing/2014/main" id="{286B9C7D-4E5B-87F1-6863-476F7E245742}"/>
              </a:ext>
            </a:extLst>
          </p:cNvPr>
          <p:cNvSpPr>
            <a:spLocks noChangeAspect="1"/>
          </p:cNvSpPr>
          <p:nvPr/>
        </p:nvSpPr>
        <p:spPr>
          <a:xfrm rot="13210631">
            <a:off x="8691633" y="1617184"/>
            <a:ext cx="1440001" cy="2230135"/>
          </a:xfrm>
          <a:prstGeom prst="triangle">
            <a:avLst/>
          </a:prstGeom>
          <a:solidFill>
            <a:srgbClr val="8EA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Dreieck 20">
            <a:extLst>
              <a:ext uri="{FF2B5EF4-FFF2-40B4-BE49-F238E27FC236}">
                <a16:creationId xmlns:a16="http://schemas.microsoft.com/office/drawing/2014/main" id="{53C089A2-F8F1-7AD7-0644-12B1FC7C5CEB}"/>
              </a:ext>
            </a:extLst>
          </p:cNvPr>
          <p:cNvSpPr>
            <a:spLocks noChangeAspect="1"/>
          </p:cNvSpPr>
          <p:nvPr/>
        </p:nvSpPr>
        <p:spPr>
          <a:xfrm rot="17899126">
            <a:off x="9010598" y="3096255"/>
            <a:ext cx="1440001" cy="2230135"/>
          </a:xfrm>
          <a:prstGeom prst="triangle">
            <a:avLst/>
          </a:prstGeom>
          <a:solidFill>
            <a:srgbClr val="8EAB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Dreieck 21">
            <a:extLst>
              <a:ext uri="{FF2B5EF4-FFF2-40B4-BE49-F238E27FC236}">
                <a16:creationId xmlns:a16="http://schemas.microsoft.com/office/drawing/2014/main" id="{C495C1BF-A160-6637-64E5-19C7E50BC98D}"/>
              </a:ext>
            </a:extLst>
          </p:cNvPr>
          <p:cNvSpPr>
            <a:spLocks noChangeAspect="1"/>
          </p:cNvSpPr>
          <p:nvPr/>
        </p:nvSpPr>
        <p:spPr>
          <a:xfrm rot="15542493">
            <a:off x="9097029" y="2315227"/>
            <a:ext cx="1440001" cy="2230135"/>
          </a:xfrm>
          <a:prstGeom prst="triangle">
            <a:avLst/>
          </a:prstGeom>
          <a:solidFill>
            <a:srgbClr val="8EAB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Dreieck 22">
            <a:extLst>
              <a:ext uri="{FF2B5EF4-FFF2-40B4-BE49-F238E27FC236}">
                <a16:creationId xmlns:a16="http://schemas.microsoft.com/office/drawing/2014/main" id="{8343C2D2-36C8-082C-6272-79076E144EE2}"/>
              </a:ext>
            </a:extLst>
          </p:cNvPr>
          <p:cNvSpPr>
            <a:spLocks noChangeAspect="1"/>
          </p:cNvSpPr>
          <p:nvPr/>
        </p:nvSpPr>
        <p:spPr>
          <a:xfrm rot="20309757">
            <a:off x="8403315" y="3597318"/>
            <a:ext cx="1440001" cy="2230135"/>
          </a:xfrm>
          <a:prstGeom prst="triangle">
            <a:avLst/>
          </a:prstGeom>
          <a:solidFill>
            <a:srgbClr val="8EAB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90393C2-325B-6D69-CD03-4B497AC0A96E}"/>
              </a:ext>
            </a:extLst>
          </p:cNvPr>
          <p:cNvSpPr/>
          <p:nvPr/>
        </p:nvSpPr>
        <p:spPr>
          <a:xfrm>
            <a:off x="7841798" y="2818385"/>
            <a:ext cx="1651819" cy="1622323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6843C84C-DD6C-0D09-86BF-CC4EA317394F}"/>
              </a:ext>
            </a:extLst>
          </p:cNvPr>
          <p:cNvSpPr txBox="1"/>
          <p:nvPr/>
        </p:nvSpPr>
        <p:spPr>
          <a:xfrm>
            <a:off x="7777887" y="987887"/>
            <a:ext cx="1755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economic</a:t>
            </a:r>
            <a:r>
              <a:rPr lang="de-DE" dirty="0"/>
              <a:t> </a:t>
            </a:r>
            <a:r>
              <a:rPr lang="de-DE" dirty="0" err="1"/>
              <a:t>focus</a:t>
            </a:r>
            <a:endParaRPr lang="de-DE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420DD2D-21BF-31B2-9163-1F653354A0F4}"/>
              </a:ext>
            </a:extLst>
          </p:cNvPr>
          <p:cNvSpPr txBox="1"/>
          <p:nvPr/>
        </p:nvSpPr>
        <p:spPr>
          <a:xfrm rot="17889799">
            <a:off x="9967437" y="4671579"/>
            <a:ext cx="1755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societal</a:t>
            </a:r>
            <a:r>
              <a:rPr lang="de-DE" dirty="0"/>
              <a:t> </a:t>
            </a:r>
            <a:r>
              <a:rPr lang="de-DE" dirty="0" err="1"/>
              <a:t>focus</a:t>
            </a:r>
            <a:endParaRPr lang="de-DE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C030A240-041F-7EE1-4362-4355CB07A016}"/>
              </a:ext>
            </a:extLst>
          </p:cNvPr>
          <p:cNvSpPr txBox="1"/>
          <p:nvPr/>
        </p:nvSpPr>
        <p:spPr>
          <a:xfrm rot="3495420">
            <a:off x="5699121" y="4756149"/>
            <a:ext cx="1755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ecological</a:t>
            </a:r>
            <a:r>
              <a:rPr lang="de-DE" dirty="0"/>
              <a:t> </a:t>
            </a:r>
            <a:r>
              <a:rPr lang="de-DE" dirty="0" err="1"/>
              <a:t>focus</a:t>
            </a:r>
            <a:endParaRPr lang="de-DE" dirty="0"/>
          </a:p>
        </p:txBody>
      </p:sp>
      <p:grpSp>
        <p:nvGrpSpPr>
          <p:cNvPr id="113" name="Gruppieren 112"/>
          <p:cNvGrpSpPr/>
          <p:nvPr/>
        </p:nvGrpSpPr>
        <p:grpSpPr>
          <a:xfrm>
            <a:off x="10951318" y="4944978"/>
            <a:ext cx="1196566" cy="509115"/>
            <a:chOff x="4437625" y="875728"/>
            <a:chExt cx="1924142" cy="818684"/>
          </a:xfrm>
        </p:grpSpPr>
        <p:grpSp>
          <p:nvGrpSpPr>
            <p:cNvPr id="114" name="Gruppieren 113"/>
            <p:cNvGrpSpPr/>
            <p:nvPr/>
          </p:nvGrpSpPr>
          <p:grpSpPr>
            <a:xfrm>
              <a:off x="5956877" y="875728"/>
              <a:ext cx="404890" cy="575476"/>
              <a:chOff x="5199353" y="319437"/>
              <a:chExt cx="970941" cy="1380012"/>
            </a:xfrm>
          </p:grpSpPr>
          <p:sp>
            <p:nvSpPr>
              <p:cNvPr id="127" name="Ellipse 126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8" name="Freihandform 127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15" name="Gruppieren 114"/>
            <p:cNvGrpSpPr/>
            <p:nvPr/>
          </p:nvGrpSpPr>
          <p:grpSpPr>
            <a:xfrm>
              <a:off x="4437625" y="883706"/>
              <a:ext cx="404890" cy="575476"/>
              <a:chOff x="5199353" y="319437"/>
              <a:chExt cx="970941" cy="1380012"/>
            </a:xfrm>
          </p:grpSpPr>
          <p:sp>
            <p:nvSpPr>
              <p:cNvPr id="125" name="Ellipse 124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6" name="Freihandform 125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16" name="Gruppieren 115"/>
            <p:cNvGrpSpPr/>
            <p:nvPr/>
          </p:nvGrpSpPr>
          <p:grpSpPr>
            <a:xfrm>
              <a:off x="4789253" y="928511"/>
              <a:ext cx="466895" cy="663604"/>
              <a:chOff x="5199353" y="319437"/>
              <a:chExt cx="970941" cy="1380012"/>
            </a:xfrm>
          </p:grpSpPr>
          <p:sp>
            <p:nvSpPr>
              <p:cNvPr id="123" name="Ellipse 122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4" name="Freihandform 123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17" name="Gruppieren 116"/>
            <p:cNvGrpSpPr/>
            <p:nvPr/>
          </p:nvGrpSpPr>
          <p:grpSpPr>
            <a:xfrm>
              <a:off x="5592005" y="928511"/>
              <a:ext cx="466895" cy="663604"/>
              <a:chOff x="5199353" y="319437"/>
              <a:chExt cx="970941" cy="1380012"/>
            </a:xfrm>
          </p:grpSpPr>
          <p:sp>
            <p:nvSpPr>
              <p:cNvPr id="121" name="Ellipse 120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2" name="Freihandform 121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18" name="Gruppieren 117"/>
            <p:cNvGrpSpPr/>
            <p:nvPr/>
          </p:nvGrpSpPr>
          <p:grpSpPr>
            <a:xfrm>
              <a:off x="5199353" y="997617"/>
              <a:ext cx="490247" cy="696795"/>
              <a:chOff x="5199353" y="319437"/>
              <a:chExt cx="970941" cy="1380012"/>
            </a:xfrm>
          </p:grpSpPr>
          <p:sp>
            <p:nvSpPr>
              <p:cNvPr id="119" name="Ellipse 118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0" name="Freihandform 119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129" name="Gruppieren 128"/>
          <p:cNvGrpSpPr/>
          <p:nvPr/>
        </p:nvGrpSpPr>
        <p:grpSpPr>
          <a:xfrm>
            <a:off x="8204424" y="210233"/>
            <a:ext cx="916823" cy="824912"/>
            <a:chOff x="6584644" y="2552239"/>
            <a:chExt cx="916823" cy="824912"/>
          </a:xfrm>
        </p:grpSpPr>
        <p:sp>
          <p:nvSpPr>
            <p:cNvPr id="130" name="Abgerundetes Rechteck 129">
              <a:extLst>
                <a:ext uri="{FF2B5EF4-FFF2-40B4-BE49-F238E27FC236}">
                  <a16:creationId xmlns:a16="http://schemas.microsoft.com/office/drawing/2014/main" id="{DCFDF812-3FE8-49D6-7224-A91E7C008AD2}"/>
                </a:ext>
              </a:extLst>
            </p:cNvPr>
            <p:cNvSpPr/>
            <p:nvPr/>
          </p:nvSpPr>
          <p:spPr>
            <a:xfrm>
              <a:off x="6660857" y="2734021"/>
              <a:ext cx="762126" cy="558754"/>
            </a:xfrm>
            <a:prstGeom prst="roundRect">
              <a:avLst>
                <a:gd name="adj" fmla="val 50000"/>
              </a:avLst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1" name="Rechteck 130">
              <a:extLst>
                <a:ext uri="{FF2B5EF4-FFF2-40B4-BE49-F238E27FC236}">
                  <a16:creationId xmlns:a16="http://schemas.microsoft.com/office/drawing/2014/main" id="{A67EEE7D-B23B-AC65-E56E-12D58F81276B}"/>
                </a:ext>
              </a:extLst>
            </p:cNvPr>
            <p:cNvSpPr/>
            <p:nvPr/>
          </p:nvSpPr>
          <p:spPr>
            <a:xfrm>
              <a:off x="6584644" y="2944870"/>
              <a:ext cx="152425" cy="137053"/>
            </a:xfrm>
            <a:prstGeom prst="rect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2" name="Dreieck 139">
              <a:extLst>
                <a:ext uri="{FF2B5EF4-FFF2-40B4-BE49-F238E27FC236}">
                  <a16:creationId xmlns:a16="http://schemas.microsoft.com/office/drawing/2014/main" id="{AD1B606B-C410-CE73-F3CE-F5EC722DE9DF}"/>
                </a:ext>
              </a:extLst>
            </p:cNvPr>
            <p:cNvSpPr/>
            <p:nvPr/>
          </p:nvSpPr>
          <p:spPr>
            <a:xfrm rot="20601299">
              <a:off x="6742983" y="2639933"/>
              <a:ext cx="172210" cy="253021"/>
            </a:xfrm>
            <a:prstGeom prst="triangle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3" name="Rechteck 132">
              <a:extLst>
                <a:ext uri="{FF2B5EF4-FFF2-40B4-BE49-F238E27FC236}">
                  <a16:creationId xmlns:a16="http://schemas.microsoft.com/office/drawing/2014/main" id="{E64EFB8C-BF31-E44F-D0D5-7191984CD316}"/>
                </a:ext>
              </a:extLst>
            </p:cNvPr>
            <p:cNvSpPr/>
            <p:nvPr/>
          </p:nvSpPr>
          <p:spPr>
            <a:xfrm>
              <a:off x="6833604" y="3197049"/>
              <a:ext cx="108945" cy="180102"/>
            </a:xfrm>
            <a:prstGeom prst="rect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4" name="Rechteck 133">
              <a:extLst>
                <a:ext uri="{FF2B5EF4-FFF2-40B4-BE49-F238E27FC236}">
                  <a16:creationId xmlns:a16="http://schemas.microsoft.com/office/drawing/2014/main" id="{72D21934-5C80-8833-F130-57BDBA4DF5AD}"/>
                </a:ext>
              </a:extLst>
            </p:cNvPr>
            <p:cNvSpPr/>
            <p:nvPr/>
          </p:nvSpPr>
          <p:spPr>
            <a:xfrm>
              <a:off x="7153104" y="3197049"/>
              <a:ext cx="108945" cy="180102"/>
            </a:xfrm>
            <a:prstGeom prst="rect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5" name="Bogen 134">
              <a:extLst>
                <a:ext uri="{FF2B5EF4-FFF2-40B4-BE49-F238E27FC236}">
                  <a16:creationId xmlns:a16="http://schemas.microsoft.com/office/drawing/2014/main" id="{6B4EA2B6-66C8-A096-B7F8-35AE47396600}"/>
                </a:ext>
              </a:extLst>
            </p:cNvPr>
            <p:cNvSpPr/>
            <p:nvPr/>
          </p:nvSpPr>
          <p:spPr>
            <a:xfrm flipV="1">
              <a:off x="7266614" y="2821686"/>
              <a:ext cx="234853" cy="200069"/>
            </a:xfrm>
            <a:prstGeom prst="arc">
              <a:avLst/>
            </a:prstGeom>
            <a:ln w="38100">
              <a:solidFill>
                <a:srgbClr val="355D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36" name="Gerade Verbindung 143">
              <a:extLst>
                <a:ext uri="{FF2B5EF4-FFF2-40B4-BE49-F238E27FC236}">
                  <a16:creationId xmlns:a16="http://schemas.microsoft.com/office/drawing/2014/main" id="{DBEEFF7E-96D9-4477-ADAE-5E0A2F07178D}"/>
                </a:ext>
              </a:extLst>
            </p:cNvPr>
            <p:cNvCxnSpPr/>
            <p:nvPr/>
          </p:nvCxnSpPr>
          <p:spPr>
            <a:xfrm>
              <a:off x="6942549" y="2889957"/>
              <a:ext cx="20213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Oval 144">
              <a:extLst>
                <a:ext uri="{FF2B5EF4-FFF2-40B4-BE49-F238E27FC236}">
                  <a16:creationId xmlns:a16="http://schemas.microsoft.com/office/drawing/2014/main" id="{C59FAD06-1F38-4424-35FD-292DFEA64C88}"/>
                </a:ext>
              </a:extLst>
            </p:cNvPr>
            <p:cNvSpPr/>
            <p:nvPr/>
          </p:nvSpPr>
          <p:spPr>
            <a:xfrm>
              <a:off x="6974356" y="2647859"/>
              <a:ext cx="174091" cy="164131"/>
            </a:xfrm>
            <a:prstGeom prst="ellipse">
              <a:avLst/>
            </a:prstGeom>
            <a:solidFill>
              <a:srgbClr val="355D6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8" name="Oval 145">
              <a:extLst>
                <a:ext uri="{FF2B5EF4-FFF2-40B4-BE49-F238E27FC236}">
                  <a16:creationId xmlns:a16="http://schemas.microsoft.com/office/drawing/2014/main" id="{802E78FA-1E0A-3D30-C2F2-A70ECABD7239}"/>
                </a:ext>
              </a:extLst>
            </p:cNvPr>
            <p:cNvSpPr/>
            <p:nvPr/>
          </p:nvSpPr>
          <p:spPr>
            <a:xfrm>
              <a:off x="7036396" y="2552239"/>
              <a:ext cx="174091" cy="164131"/>
            </a:xfrm>
            <a:prstGeom prst="ellipse">
              <a:avLst/>
            </a:prstGeom>
            <a:solidFill>
              <a:srgbClr val="355D6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39" name="Gruppieren 138"/>
          <p:cNvGrpSpPr/>
          <p:nvPr/>
        </p:nvGrpSpPr>
        <p:grpSpPr>
          <a:xfrm>
            <a:off x="5398952" y="4922068"/>
            <a:ext cx="1062607" cy="778130"/>
            <a:chOff x="2522631" y="790165"/>
            <a:chExt cx="1521184" cy="1113938"/>
          </a:xfrm>
        </p:grpSpPr>
        <p:sp>
          <p:nvSpPr>
            <p:cNvPr id="140" name="Freihandform 139"/>
            <p:cNvSpPr/>
            <p:nvPr/>
          </p:nvSpPr>
          <p:spPr>
            <a:xfrm>
              <a:off x="2522631" y="895167"/>
              <a:ext cx="839773" cy="1008936"/>
            </a:xfrm>
            <a:custGeom>
              <a:avLst/>
              <a:gdLst>
                <a:gd name="connsiteX0" fmla="*/ 563671 w 1741118"/>
                <a:gd name="connsiteY0" fmla="*/ 2091847 h 2091847"/>
                <a:gd name="connsiteX1" fmla="*/ 1039660 w 1741118"/>
                <a:gd name="connsiteY1" fmla="*/ 2091847 h 2091847"/>
                <a:gd name="connsiteX2" fmla="*/ 1039660 w 1741118"/>
                <a:gd name="connsiteY2" fmla="*/ 1503123 h 2091847"/>
                <a:gd name="connsiteX3" fmla="*/ 1741118 w 1741118"/>
                <a:gd name="connsiteY3" fmla="*/ 1503123 h 2091847"/>
                <a:gd name="connsiteX4" fmla="*/ 1114817 w 1741118"/>
                <a:gd name="connsiteY4" fmla="*/ 876822 h 2091847"/>
                <a:gd name="connsiteX5" fmla="*/ 1490597 w 1741118"/>
                <a:gd name="connsiteY5" fmla="*/ 876822 h 2091847"/>
                <a:gd name="connsiteX6" fmla="*/ 1077238 w 1741118"/>
                <a:gd name="connsiteY6" fmla="*/ 463463 h 2091847"/>
                <a:gd name="connsiteX7" fmla="*/ 1315233 w 1741118"/>
                <a:gd name="connsiteY7" fmla="*/ 463463 h 2091847"/>
                <a:gd name="connsiteX8" fmla="*/ 851770 w 1741118"/>
                <a:gd name="connsiteY8" fmla="*/ 0 h 2091847"/>
                <a:gd name="connsiteX9" fmla="*/ 363255 w 1741118"/>
                <a:gd name="connsiteY9" fmla="*/ 488515 h 2091847"/>
                <a:gd name="connsiteX10" fmla="*/ 626301 w 1741118"/>
                <a:gd name="connsiteY10" fmla="*/ 488515 h 2091847"/>
                <a:gd name="connsiteX11" fmla="*/ 250521 w 1741118"/>
                <a:gd name="connsiteY11" fmla="*/ 864295 h 2091847"/>
                <a:gd name="connsiteX12" fmla="*/ 588723 w 1741118"/>
                <a:gd name="connsiteY12" fmla="*/ 864295 h 2091847"/>
                <a:gd name="connsiteX13" fmla="*/ 0 w 1741118"/>
                <a:gd name="connsiteY13" fmla="*/ 1453018 h 2091847"/>
                <a:gd name="connsiteX14" fmla="*/ 601249 w 1741118"/>
                <a:gd name="connsiteY14" fmla="*/ 1453018 h 2091847"/>
                <a:gd name="connsiteX15" fmla="*/ 563671 w 1741118"/>
                <a:gd name="connsiteY15" fmla="*/ 2091847 h 2091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41118" h="2091847">
                  <a:moveTo>
                    <a:pt x="563671" y="2091847"/>
                  </a:moveTo>
                  <a:lnTo>
                    <a:pt x="1039660" y="2091847"/>
                  </a:lnTo>
                  <a:lnTo>
                    <a:pt x="1039660" y="1503123"/>
                  </a:lnTo>
                  <a:lnTo>
                    <a:pt x="1741118" y="1503123"/>
                  </a:lnTo>
                  <a:lnTo>
                    <a:pt x="1114817" y="876822"/>
                  </a:lnTo>
                  <a:lnTo>
                    <a:pt x="1490597" y="876822"/>
                  </a:lnTo>
                  <a:lnTo>
                    <a:pt x="1077238" y="463463"/>
                  </a:lnTo>
                  <a:lnTo>
                    <a:pt x="1315233" y="463463"/>
                  </a:lnTo>
                  <a:lnTo>
                    <a:pt x="851770" y="0"/>
                  </a:lnTo>
                  <a:lnTo>
                    <a:pt x="363255" y="488515"/>
                  </a:lnTo>
                  <a:lnTo>
                    <a:pt x="626301" y="488515"/>
                  </a:lnTo>
                  <a:lnTo>
                    <a:pt x="250521" y="864295"/>
                  </a:lnTo>
                  <a:lnTo>
                    <a:pt x="588723" y="864295"/>
                  </a:lnTo>
                  <a:lnTo>
                    <a:pt x="0" y="1453018"/>
                  </a:lnTo>
                  <a:lnTo>
                    <a:pt x="601249" y="1453018"/>
                  </a:lnTo>
                  <a:lnTo>
                    <a:pt x="563671" y="2091847"/>
                  </a:lnTo>
                  <a:close/>
                </a:path>
              </a:pathLst>
            </a:custGeom>
            <a:solidFill>
              <a:srgbClr val="8EAB99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1" name="Ellipse 140"/>
            <p:cNvSpPr/>
            <p:nvPr/>
          </p:nvSpPr>
          <p:spPr>
            <a:xfrm>
              <a:off x="3378554" y="790165"/>
              <a:ext cx="665261" cy="846383"/>
            </a:xfrm>
            <a:prstGeom prst="ellipse">
              <a:avLst/>
            </a:prstGeom>
            <a:solidFill>
              <a:srgbClr val="8EAB99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2" name="Rechteck 141"/>
            <p:cNvSpPr/>
            <p:nvPr/>
          </p:nvSpPr>
          <p:spPr>
            <a:xfrm>
              <a:off x="3632490" y="1569873"/>
              <a:ext cx="147917" cy="326477"/>
            </a:xfrm>
            <a:prstGeom prst="rect">
              <a:avLst/>
            </a:prstGeom>
            <a:solidFill>
              <a:srgbClr val="8EAB99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3" name="Grafik 12">
            <a:extLst>
              <a:ext uri="{FF2B5EF4-FFF2-40B4-BE49-F238E27FC236}">
                <a16:creationId xmlns:a16="http://schemas.microsoft.com/office/drawing/2014/main" id="{D5ECF713-B43A-EC30-B0A4-F01E8ABFF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037" y="1076959"/>
            <a:ext cx="2453640" cy="1905000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523A680D-8778-022E-99EA-46E1DC9D3F4B}"/>
              </a:ext>
            </a:extLst>
          </p:cNvPr>
          <p:cNvSpPr txBox="1"/>
          <p:nvPr/>
        </p:nvSpPr>
        <p:spPr>
          <a:xfrm>
            <a:off x="1175961" y="1073646"/>
            <a:ext cx="1775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pT</a:t>
            </a:r>
            <a:r>
              <a:rPr lang="de-DE" dirty="0"/>
              <a:t> </a:t>
            </a:r>
            <a:r>
              <a:rPr lang="de-DE" dirty="0" err="1"/>
              <a:t>yarder</a:t>
            </a:r>
            <a:endParaRPr lang="de-DE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F764F2C-A38B-EB77-4428-165B3DAFE7D3}"/>
              </a:ext>
            </a:extLst>
          </p:cNvPr>
          <p:cNvSpPr/>
          <p:nvPr/>
        </p:nvSpPr>
        <p:spPr>
          <a:xfrm>
            <a:off x="3981224" y="4333394"/>
            <a:ext cx="737677" cy="712588"/>
          </a:xfrm>
          <a:prstGeom prst="ellipse">
            <a:avLst/>
          </a:prstGeom>
          <a:solidFill>
            <a:srgbClr val="8EAB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5393373-95E4-2843-2B7F-78F0ADC7AC3A}"/>
              </a:ext>
            </a:extLst>
          </p:cNvPr>
          <p:cNvSpPr/>
          <p:nvPr/>
        </p:nvSpPr>
        <p:spPr>
          <a:xfrm>
            <a:off x="7869428" y="2839651"/>
            <a:ext cx="1582089" cy="1587171"/>
          </a:xfrm>
          <a:prstGeom prst="ellipse">
            <a:avLst/>
          </a:prstGeom>
          <a:solidFill>
            <a:srgbClr val="8EAB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4D21125-21CA-979B-2045-CC56C741BA65}"/>
              </a:ext>
            </a:extLst>
          </p:cNvPr>
          <p:cNvSpPr/>
          <p:nvPr/>
        </p:nvSpPr>
        <p:spPr>
          <a:xfrm>
            <a:off x="1496569" y="4326509"/>
            <a:ext cx="737677" cy="712588"/>
          </a:xfrm>
          <a:prstGeom prst="ellipse">
            <a:avLst/>
          </a:prstGeom>
          <a:solidFill>
            <a:srgbClr val="8EAB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3625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rafik 111"/>
          <p:cNvPicPr>
            <a:picLocks noChangeAspect="1"/>
          </p:cNvPicPr>
          <p:nvPr/>
        </p:nvPicPr>
        <p:blipFill rotWithShape="1">
          <a:blip r:embed="rId2"/>
          <a:srcRect l="30068" t="23193" r="29340" b="20680"/>
          <a:stretch/>
        </p:blipFill>
        <p:spPr>
          <a:xfrm>
            <a:off x="550162" y="952900"/>
            <a:ext cx="2762119" cy="2148314"/>
          </a:xfrm>
          <a:prstGeom prst="rect">
            <a:avLst/>
          </a:prstGeom>
        </p:spPr>
      </p:pic>
      <p:cxnSp>
        <p:nvCxnSpPr>
          <p:cNvPr id="82" name="Gerade Verbindung 81">
            <a:extLst>
              <a:ext uri="{FF2B5EF4-FFF2-40B4-BE49-F238E27FC236}">
                <a16:creationId xmlns:a16="http://schemas.microsoft.com/office/drawing/2014/main" id="{C811D57E-337F-2BF3-18FB-12AAB3A2EAC3}"/>
              </a:ext>
            </a:extLst>
          </p:cNvPr>
          <p:cNvCxnSpPr>
            <a:cxnSpLocks/>
          </p:cNvCxnSpPr>
          <p:nvPr/>
        </p:nvCxnSpPr>
        <p:spPr>
          <a:xfrm>
            <a:off x="1090871" y="3928883"/>
            <a:ext cx="1554975" cy="1525210"/>
          </a:xfrm>
          <a:prstGeom prst="line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Gerade Verbindung 82">
            <a:extLst>
              <a:ext uri="{FF2B5EF4-FFF2-40B4-BE49-F238E27FC236}">
                <a16:creationId xmlns:a16="http://schemas.microsoft.com/office/drawing/2014/main" id="{CEAB39A2-BFC0-2B52-CA63-D369FAF8C398}"/>
              </a:ext>
            </a:extLst>
          </p:cNvPr>
          <p:cNvCxnSpPr>
            <a:cxnSpLocks/>
          </p:cNvCxnSpPr>
          <p:nvPr/>
        </p:nvCxnSpPr>
        <p:spPr>
          <a:xfrm flipV="1">
            <a:off x="1090871" y="3928883"/>
            <a:ext cx="1554975" cy="1525210"/>
          </a:xfrm>
          <a:prstGeom prst="line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l 83">
            <a:extLst>
              <a:ext uri="{FF2B5EF4-FFF2-40B4-BE49-F238E27FC236}">
                <a16:creationId xmlns:a16="http://schemas.microsoft.com/office/drawing/2014/main" id="{CA9AF7DA-B9BA-2315-C79E-0F3E3997919C}"/>
              </a:ext>
            </a:extLst>
          </p:cNvPr>
          <p:cNvSpPr/>
          <p:nvPr/>
        </p:nvSpPr>
        <p:spPr>
          <a:xfrm>
            <a:off x="1524476" y="4346372"/>
            <a:ext cx="687765" cy="69023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5" name="Dreieck 84">
            <a:extLst>
              <a:ext uri="{FF2B5EF4-FFF2-40B4-BE49-F238E27FC236}">
                <a16:creationId xmlns:a16="http://schemas.microsoft.com/office/drawing/2014/main" id="{2226407C-EDAF-A5EC-D26C-871737F5C583}"/>
              </a:ext>
            </a:extLst>
          </p:cNvPr>
          <p:cNvSpPr>
            <a:spLocks noChangeAspect="1"/>
          </p:cNvSpPr>
          <p:nvPr/>
        </p:nvSpPr>
        <p:spPr>
          <a:xfrm rot="3507881">
            <a:off x="1059586" y="4456845"/>
            <a:ext cx="690232" cy="1065145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6" name="Dreieck 85">
            <a:extLst>
              <a:ext uri="{FF2B5EF4-FFF2-40B4-BE49-F238E27FC236}">
                <a16:creationId xmlns:a16="http://schemas.microsoft.com/office/drawing/2014/main" id="{28C63EAD-BEC2-333C-5E3F-6B52BA40C55E}"/>
              </a:ext>
            </a:extLst>
          </p:cNvPr>
          <p:cNvSpPr>
            <a:spLocks noChangeAspect="1"/>
          </p:cNvSpPr>
          <p:nvPr/>
        </p:nvSpPr>
        <p:spPr>
          <a:xfrm rot="1151248">
            <a:off x="1362666" y="4685838"/>
            <a:ext cx="687765" cy="1068965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7" name="Dreieck 86">
            <a:extLst>
              <a:ext uri="{FF2B5EF4-FFF2-40B4-BE49-F238E27FC236}">
                <a16:creationId xmlns:a16="http://schemas.microsoft.com/office/drawing/2014/main" id="{EC839053-549E-0A35-21E7-2F4ACFCEB59F}"/>
              </a:ext>
            </a:extLst>
          </p:cNvPr>
          <p:cNvSpPr>
            <a:spLocks noChangeAspect="1"/>
          </p:cNvSpPr>
          <p:nvPr/>
        </p:nvSpPr>
        <p:spPr>
          <a:xfrm rot="5918512">
            <a:off x="977170" y="4084512"/>
            <a:ext cx="690232" cy="1065145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8" name="Dreieck 87">
            <a:extLst>
              <a:ext uri="{FF2B5EF4-FFF2-40B4-BE49-F238E27FC236}">
                <a16:creationId xmlns:a16="http://schemas.microsoft.com/office/drawing/2014/main" id="{5217F6F5-6A29-E5BF-3ADE-9680B68F8BD3}"/>
              </a:ext>
            </a:extLst>
          </p:cNvPr>
          <p:cNvSpPr>
            <a:spLocks noChangeAspect="1"/>
          </p:cNvSpPr>
          <p:nvPr/>
        </p:nvSpPr>
        <p:spPr>
          <a:xfrm rot="10800000">
            <a:off x="1524327" y="3594803"/>
            <a:ext cx="687765" cy="1068965"/>
          </a:xfrm>
          <a:prstGeom prst="triangle">
            <a:avLst/>
          </a:prstGeom>
          <a:solidFill>
            <a:srgbClr val="355D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9" name="Dreieck 88">
            <a:extLst>
              <a:ext uri="{FF2B5EF4-FFF2-40B4-BE49-F238E27FC236}">
                <a16:creationId xmlns:a16="http://schemas.microsoft.com/office/drawing/2014/main" id="{B1841E51-961F-23A3-04AD-49BF9A5D3B6E}"/>
              </a:ext>
            </a:extLst>
          </p:cNvPr>
          <p:cNvSpPr>
            <a:spLocks noChangeAspect="1"/>
          </p:cNvSpPr>
          <p:nvPr/>
        </p:nvSpPr>
        <p:spPr>
          <a:xfrm rot="8312155">
            <a:off x="1169314" y="3735924"/>
            <a:ext cx="687765" cy="1068965"/>
          </a:xfrm>
          <a:prstGeom prst="triangle">
            <a:avLst/>
          </a:prstGeom>
          <a:solidFill>
            <a:srgbClr val="8EA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0" name="Dreieck 89">
            <a:extLst>
              <a:ext uri="{FF2B5EF4-FFF2-40B4-BE49-F238E27FC236}">
                <a16:creationId xmlns:a16="http://schemas.microsoft.com/office/drawing/2014/main" id="{8D1EF83B-CD11-3664-522E-82A5BEEBEC2A}"/>
              </a:ext>
            </a:extLst>
          </p:cNvPr>
          <p:cNvSpPr>
            <a:spLocks noChangeAspect="1"/>
          </p:cNvSpPr>
          <p:nvPr/>
        </p:nvSpPr>
        <p:spPr>
          <a:xfrm rot="13210631">
            <a:off x="1879636" y="3722983"/>
            <a:ext cx="687765" cy="1068965"/>
          </a:xfrm>
          <a:prstGeom prst="triangle">
            <a:avLst/>
          </a:prstGeom>
          <a:solidFill>
            <a:srgbClr val="355D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1" name="Dreieck 90">
            <a:extLst>
              <a:ext uri="{FF2B5EF4-FFF2-40B4-BE49-F238E27FC236}">
                <a16:creationId xmlns:a16="http://schemas.microsoft.com/office/drawing/2014/main" id="{0928C330-D7BC-257D-65B1-2D25CF1F410B}"/>
              </a:ext>
            </a:extLst>
          </p:cNvPr>
          <p:cNvSpPr>
            <a:spLocks noChangeAspect="1"/>
          </p:cNvSpPr>
          <p:nvPr/>
        </p:nvSpPr>
        <p:spPr>
          <a:xfrm rot="17899126">
            <a:off x="2030745" y="4433852"/>
            <a:ext cx="690232" cy="1065145"/>
          </a:xfrm>
          <a:prstGeom prst="triangle">
            <a:avLst/>
          </a:prstGeom>
          <a:solidFill>
            <a:srgbClr val="355D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2" name="Dreieck 91">
            <a:extLst>
              <a:ext uri="{FF2B5EF4-FFF2-40B4-BE49-F238E27FC236}">
                <a16:creationId xmlns:a16="http://schemas.microsoft.com/office/drawing/2014/main" id="{4348751A-AF08-1438-60A0-EDDAAC838CE9}"/>
              </a:ext>
            </a:extLst>
          </p:cNvPr>
          <p:cNvSpPr>
            <a:spLocks noChangeAspect="1"/>
          </p:cNvSpPr>
          <p:nvPr/>
        </p:nvSpPr>
        <p:spPr>
          <a:xfrm rot="15542493">
            <a:off x="2072026" y="4059484"/>
            <a:ext cx="690232" cy="1065145"/>
          </a:xfrm>
          <a:prstGeom prst="triangle">
            <a:avLst/>
          </a:prstGeom>
          <a:solidFill>
            <a:srgbClr val="355D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3" name="Dreieck 92">
            <a:extLst>
              <a:ext uri="{FF2B5EF4-FFF2-40B4-BE49-F238E27FC236}">
                <a16:creationId xmlns:a16="http://schemas.microsoft.com/office/drawing/2014/main" id="{0414DC8C-BA4F-1A49-138F-275EBC1C8794}"/>
              </a:ext>
            </a:extLst>
          </p:cNvPr>
          <p:cNvSpPr>
            <a:spLocks noChangeAspect="1"/>
          </p:cNvSpPr>
          <p:nvPr/>
        </p:nvSpPr>
        <p:spPr>
          <a:xfrm rot="20309757">
            <a:off x="1741931" y="4672115"/>
            <a:ext cx="687765" cy="1068965"/>
          </a:xfrm>
          <a:prstGeom prst="triangle">
            <a:avLst/>
          </a:prstGeom>
          <a:solidFill>
            <a:srgbClr val="8EAB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6E4E812B-5ECB-25CA-ED84-536737E2CC80}"/>
              </a:ext>
            </a:extLst>
          </p:cNvPr>
          <p:cNvSpPr/>
          <p:nvPr/>
        </p:nvSpPr>
        <p:spPr>
          <a:xfrm>
            <a:off x="1473743" y="4298751"/>
            <a:ext cx="788932" cy="777624"/>
          </a:xfrm>
          <a:prstGeom prst="ellipse">
            <a:avLst/>
          </a:prstGeom>
          <a:solidFill>
            <a:srgbClr val="8EAB9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96" name="Gerade Verbindung 95">
            <a:extLst>
              <a:ext uri="{FF2B5EF4-FFF2-40B4-BE49-F238E27FC236}">
                <a16:creationId xmlns:a16="http://schemas.microsoft.com/office/drawing/2014/main" id="{0FF540AC-909D-971A-1887-6E4890DC0E3C}"/>
              </a:ext>
            </a:extLst>
          </p:cNvPr>
          <p:cNvCxnSpPr>
            <a:cxnSpLocks/>
          </p:cNvCxnSpPr>
          <p:nvPr/>
        </p:nvCxnSpPr>
        <p:spPr>
          <a:xfrm>
            <a:off x="3569737" y="3923500"/>
            <a:ext cx="1554975" cy="1525210"/>
          </a:xfrm>
          <a:prstGeom prst="line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Gerade Verbindung 96">
            <a:extLst>
              <a:ext uri="{FF2B5EF4-FFF2-40B4-BE49-F238E27FC236}">
                <a16:creationId xmlns:a16="http://schemas.microsoft.com/office/drawing/2014/main" id="{ADADCB2A-37D5-560E-FC3C-6B0378DC43C9}"/>
              </a:ext>
            </a:extLst>
          </p:cNvPr>
          <p:cNvCxnSpPr>
            <a:cxnSpLocks/>
          </p:cNvCxnSpPr>
          <p:nvPr/>
        </p:nvCxnSpPr>
        <p:spPr>
          <a:xfrm flipV="1">
            <a:off x="3569737" y="3923500"/>
            <a:ext cx="1554975" cy="1525210"/>
          </a:xfrm>
          <a:prstGeom prst="line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97">
            <a:extLst>
              <a:ext uri="{FF2B5EF4-FFF2-40B4-BE49-F238E27FC236}">
                <a16:creationId xmlns:a16="http://schemas.microsoft.com/office/drawing/2014/main" id="{625BFEB2-3C03-DBA8-D835-F65C45ED8980}"/>
              </a:ext>
            </a:extLst>
          </p:cNvPr>
          <p:cNvSpPr/>
          <p:nvPr/>
        </p:nvSpPr>
        <p:spPr>
          <a:xfrm>
            <a:off x="4003342" y="4340989"/>
            <a:ext cx="687765" cy="69023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9" name="Dreieck 98">
            <a:extLst>
              <a:ext uri="{FF2B5EF4-FFF2-40B4-BE49-F238E27FC236}">
                <a16:creationId xmlns:a16="http://schemas.microsoft.com/office/drawing/2014/main" id="{568868E2-D9A6-2F4E-ECA0-69FDEB1BF1AA}"/>
              </a:ext>
            </a:extLst>
          </p:cNvPr>
          <p:cNvSpPr>
            <a:spLocks noChangeAspect="1"/>
          </p:cNvSpPr>
          <p:nvPr/>
        </p:nvSpPr>
        <p:spPr>
          <a:xfrm rot="3507881">
            <a:off x="3538452" y="4451462"/>
            <a:ext cx="690232" cy="1065145"/>
          </a:xfrm>
          <a:prstGeom prst="triangle">
            <a:avLst/>
          </a:prstGeom>
          <a:solidFill>
            <a:srgbClr val="355D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0" name="Dreieck 99">
            <a:extLst>
              <a:ext uri="{FF2B5EF4-FFF2-40B4-BE49-F238E27FC236}">
                <a16:creationId xmlns:a16="http://schemas.microsoft.com/office/drawing/2014/main" id="{FF0E6BD4-2622-4789-B67D-E22F988AB898}"/>
              </a:ext>
            </a:extLst>
          </p:cNvPr>
          <p:cNvSpPr>
            <a:spLocks noChangeAspect="1"/>
          </p:cNvSpPr>
          <p:nvPr/>
        </p:nvSpPr>
        <p:spPr>
          <a:xfrm rot="1151248">
            <a:off x="3841532" y="4680455"/>
            <a:ext cx="687765" cy="1068965"/>
          </a:xfrm>
          <a:prstGeom prst="triangle">
            <a:avLst/>
          </a:prstGeom>
          <a:solidFill>
            <a:srgbClr val="355D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1" name="Dreieck 100">
            <a:extLst>
              <a:ext uri="{FF2B5EF4-FFF2-40B4-BE49-F238E27FC236}">
                <a16:creationId xmlns:a16="http://schemas.microsoft.com/office/drawing/2014/main" id="{2D0E509E-9F61-A8C7-F7C8-F95102EE180A}"/>
              </a:ext>
            </a:extLst>
          </p:cNvPr>
          <p:cNvSpPr>
            <a:spLocks noChangeAspect="1"/>
          </p:cNvSpPr>
          <p:nvPr/>
        </p:nvSpPr>
        <p:spPr>
          <a:xfrm rot="5918512">
            <a:off x="3456036" y="4079129"/>
            <a:ext cx="690232" cy="1065145"/>
          </a:xfrm>
          <a:prstGeom prst="triangle">
            <a:avLst/>
          </a:prstGeom>
          <a:solidFill>
            <a:srgbClr val="355D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2" name="Dreieck 101">
            <a:extLst>
              <a:ext uri="{FF2B5EF4-FFF2-40B4-BE49-F238E27FC236}">
                <a16:creationId xmlns:a16="http://schemas.microsoft.com/office/drawing/2014/main" id="{20DE9E61-8215-2BFD-3274-700D3E6ED2FC}"/>
              </a:ext>
            </a:extLst>
          </p:cNvPr>
          <p:cNvSpPr>
            <a:spLocks noChangeAspect="1"/>
          </p:cNvSpPr>
          <p:nvPr/>
        </p:nvSpPr>
        <p:spPr>
          <a:xfrm rot="10800000">
            <a:off x="4003193" y="3589420"/>
            <a:ext cx="687765" cy="1068965"/>
          </a:xfrm>
          <a:prstGeom prst="triangle">
            <a:avLst/>
          </a:prstGeom>
          <a:solidFill>
            <a:srgbClr val="8EA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3" name="Dreieck 102">
            <a:extLst>
              <a:ext uri="{FF2B5EF4-FFF2-40B4-BE49-F238E27FC236}">
                <a16:creationId xmlns:a16="http://schemas.microsoft.com/office/drawing/2014/main" id="{F70E7606-2749-EB45-B26E-51D72F470350}"/>
              </a:ext>
            </a:extLst>
          </p:cNvPr>
          <p:cNvSpPr>
            <a:spLocks noChangeAspect="1"/>
          </p:cNvSpPr>
          <p:nvPr/>
        </p:nvSpPr>
        <p:spPr>
          <a:xfrm rot="8312155">
            <a:off x="3648180" y="3730541"/>
            <a:ext cx="687765" cy="1068965"/>
          </a:xfrm>
          <a:prstGeom prst="triangle">
            <a:avLst/>
          </a:prstGeom>
          <a:solidFill>
            <a:srgbClr val="355D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4" name="Dreieck 103">
            <a:extLst>
              <a:ext uri="{FF2B5EF4-FFF2-40B4-BE49-F238E27FC236}">
                <a16:creationId xmlns:a16="http://schemas.microsoft.com/office/drawing/2014/main" id="{4823A6C9-3773-AE2C-C46E-C4163BB84195}"/>
              </a:ext>
            </a:extLst>
          </p:cNvPr>
          <p:cNvSpPr>
            <a:spLocks noChangeAspect="1"/>
          </p:cNvSpPr>
          <p:nvPr/>
        </p:nvSpPr>
        <p:spPr>
          <a:xfrm rot="13210631">
            <a:off x="4358502" y="3717600"/>
            <a:ext cx="687765" cy="1068965"/>
          </a:xfrm>
          <a:prstGeom prst="triangle">
            <a:avLst/>
          </a:prstGeom>
          <a:solidFill>
            <a:srgbClr val="355D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5" name="Dreieck 104">
            <a:extLst>
              <a:ext uri="{FF2B5EF4-FFF2-40B4-BE49-F238E27FC236}">
                <a16:creationId xmlns:a16="http://schemas.microsoft.com/office/drawing/2014/main" id="{BF5C8E32-3464-D1CE-A167-217A10AD454C}"/>
              </a:ext>
            </a:extLst>
          </p:cNvPr>
          <p:cNvSpPr>
            <a:spLocks noChangeAspect="1"/>
          </p:cNvSpPr>
          <p:nvPr/>
        </p:nvSpPr>
        <p:spPr>
          <a:xfrm rot="17899126">
            <a:off x="4509611" y="4428469"/>
            <a:ext cx="690232" cy="1065145"/>
          </a:xfrm>
          <a:prstGeom prst="triangle">
            <a:avLst/>
          </a:prstGeom>
          <a:solidFill>
            <a:srgbClr val="355D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6" name="Dreieck 105">
            <a:extLst>
              <a:ext uri="{FF2B5EF4-FFF2-40B4-BE49-F238E27FC236}">
                <a16:creationId xmlns:a16="http://schemas.microsoft.com/office/drawing/2014/main" id="{D9B4F74E-6CEF-5596-8882-3DA814108C86}"/>
              </a:ext>
            </a:extLst>
          </p:cNvPr>
          <p:cNvSpPr>
            <a:spLocks noChangeAspect="1"/>
          </p:cNvSpPr>
          <p:nvPr/>
        </p:nvSpPr>
        <p:spPr>
          <a:xfrm rot="15542493">
            <a:off x="4550892" y="4054101"/>
            <a:ext cx="690232" cy="1065145"/>
          </a:xfrm>
          <a:prstGeom prst="triangle">
            <a:avLst/>
          </a:prstGeom>
          <a:solidFill>
            <a:srgbClr val="355D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7" name="Dreieck 106">
            <a:extLst>
              <a:ext uri="{FF2B5EF4-FFF2-40B4-BE49-F238E27FC236}">
                <a16:creationId xmlns:a16="http://schemas.microsoft.com/office/drawing/2014/main" id="{93B1C5CF-D5E6-AA1C-580E-933372CA888A}"/>
              </a:ext>
            </a:extLst>
          </p:cNvPr>
          <p:cNvSpPr>
            <a:spLocks noChangeAspect="1"/>
          </p:cNvSpPr>
          <p:nvPr/>
        </p:nvSpPr>
        <p:spPr>
          <a:xfrm rot="20309757">
            <a:off x="4220797" y="4666732"/>
            <a:ext cx="687765" cy="1068965"/>
          </a:xfrm>
          <a:prstGeom prst="triangle">
            <a:avLst/>
          </a:prstGeom>
          <a:solidFill>
            <a:srgbClr val="355D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B7A749D9-9693-6782-F4C3-7BCACDF53F68}"/>
              </a:ext>
            </a:extLst>
          </p:cNvPr>
          <p:cNvSpPr/>
          <p:nvPr/>
        </p:nvSpPr>
        <p:spPr>
          <a:xfrm>
            <a:off x="3952609" y="4293368"/>
            <a:ext cx="788932" cy="777624"/>
          </a:xfrm>
          <a:prstGeom prst="ellipse">
            <a:avLst/>
          </a:prstGeom>
          <a:solidFill>
            <a:srgbClr val="355D62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9" name="Textfeld 108">
            <a:extLst>
              <a:ext uri="{FF2B5EF4-FFF2-40B4-BE49-F238E27FC236}">
                <a16:creationId xmlns:a16="http://schemas.microsoft.com/office/drawing/2014/main" id="{57C9EF14-037A-6EC9-3DBB-62C488F9A2DB}"/>
              </a:ext>
            </a:extLst>
          </p:cNvPr>
          <p:cNvSpPr txBox="1"/>
          <p:nvPr/>
        </p:nvSpPr>
        <p:spPr>
          <a:xfrm>
            <a:off x="743903" y="3160822"/>
            <a:ext cx="2261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efficiency</a:t>
            </a:r>
            <a:endParaRPr lang="de-DE" b="1" dirty="0"/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DAD07298-B493-88E2-15E3-BCC95F624423}"/>
              </a:ext>
            </a:extLst>
          </p:cNvPr>
          <p:cNvSpPr txBox="1"/>
          <p:nvPr/>
        </p:nvSpPr>
        <p:spPr>
          <a:xfrm>
            <a:off x="3254241" y="3168893"/>
            <a:ext cx="2261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effectiveness</a:t>
            </a:r>
            <a:endParaRPr lang="de-DE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7BF865A-5CF2-C89C-569E-4352D9396304}"/>
              </a:ext>
            </a:extLst>
          </p:cNvPr>
          <p:cNvSpPr txBox="1"/>
          <p:nvPr/>
        </p:nvSpPr>
        <p:spPr>
          <a:xfrm>
            <a:off x="1185286" y="1073010"/>
            <a:ext cx="1775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fC</a:t>
            </a:r>
            <a:r>
              <a:rPr lang="de-DE" dirty="0"/>
              <a:t> </a:t>
            </a:r>
            <a:r>
              <a:rPr lang="de-DE" dirty="0" err="1"/>
              <a:t>winch-assist</a:t>
            </a:r>
            <a:endParaRPr lang="de-DE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3FE74C1-1375-2259-B5AD-20EE092329D6}"/>
              </a:ext>
            </a:extLst>
          </p:cNvPr>
          <p:cNvSpPr/>
          <p:nvPr/>
        </p:nvSpPr>
        <p:spPr>
          <a:xfrm>
            <a:off x="3925174" y="1503885"/>
            <a:ext cx="354932" cy="306155"/>
          </a:xfrm>
          <a:prstGeom prst="ellipse">
            <a:avLst/>
          </a:prstGeom>
          <a:solidFill>
            <a:srgbClr val="355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77C7EDE-B4BA-C16B-B555-980AA979B7DA}"/>
              </a:ext>
            </a:extLst>
          </p:cNvPr>
          <p:cNvSpPr/>
          <p:nvPr/>
        </p:nvSpPr>
        <p:spPr>
          <a:xfrm>
            <a:off x="3925174" y="1893667"/>
            <a:ext cx="354932" cy="306155"/>
          </a:xfrm>
          <a:prstGeom prst="ellipse">
            <a:avLst/>
          </a:prstGeom>
          <a:solidFill>
            <a:srgbClr val="8EA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82AC1D6-94EB-B004-9C14-C1E4E3E853FA}"/>
              </a:ext>
            </a:extLst>
          </p:cNvPr>
          <p:cNvSpPr/>
          <p:nvPr/>
        </p:nvSpPr>
        <p:spPr>
          <a:xfrm>
            <a:off x="3925174" y="2277896"/>
            <a:ext cx="354932" cy="306155"/>
          </a:xfrm>
          <a:prstGeom prst="ellipse">
            <a:avLst/>
          </a:prstGeom>
          <a:solidFill>
            <a:srgbClr val="8EAB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54F6893-CA31-5745-FE12-CE9FD9DBF781}"/>
              </a:ext>
            </a:extLst>
          </p:cNvPr>
          <p:cNvSpPr/>
          <p:nvPr/>
        </p:nvSpPr>
        <p:spPr>
          <a:xfrm>
            <a:off x="3922410" y="2675440"/>
            <a:ext cx="354932" cy="30615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92A1D7E-2CA0-D698-8555-8DB41852715F}"/>
              </a:ext>
            </a:extLst>
          </p:cNvPr>
          <p:cNvSpPr txBox="1"/>
          <p:nvPr/>
        </p:nvSpPr>
        <p:spPr>
          <a:xfrm>
            <a:off x="4373375" y="1502263"/>
            <a:ext cx="1237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1st rank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7F29652-6D6B-9F39-2A41-3C950D109333}"/>
              </a:ext>
            </a:extLst>
          </p:cNvPr>
          <p:cNvSpPr txBox="1"/>
          <p:nvPr/>
        </p:nvSpPr>
        <p:spPr>
          <a:xfrm>
            <a:off x="4374121" y="1892045"/>
            <a:ext cx="1237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2nd rank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8EC8CFF-2D08-4DA5-85F7-24B1BEB21C3D}"/>
              </a:ext>
            </a:extLst>
          </p:cNvPr>
          <p:cNvSpPr txBox="1"/>
          <p:nvPr/>
        </p:nvSpPr>
        <p:spPr>
          <a:xfrm>
            <a:off x="4378902" y="2276274"/>
            <a:ext cx="1237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3rd rank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9ABAF44-670A-10FD-D928-38CC57AD9403}"/>
              </a:ext>
            </a:extLst>
          </p:cNvPr>
          <p:cNvSpPr txBox="1"/>
          <p:nvPr/>
        </p:nvSpPr>
        <p:spPr>
          <a:xfrm>
            <a:off x="4377475" y="2670085"/>
            <a:ext cx="1237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4th rank</a:t>
            </a:r>
          </a:p>
        </p:txBody>
      </p: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7A2EF169-EBB8-0D06-72A8-84A1248BB2D3}"/>
              </a:ext>
            </a:extLst>
          </p:cNvPr>
          <p:cNvCxnSpPr>
            <a:cxnSpLocks/>
          </p:cNvCxnSpPr>
          <p:nvPr/>
        </p:nvCxnSpPr>
        <p:spPr>
          <a:xfrm>
            <a:off x="7040164" y="2046745"/>
            <a:ext cx="3255712" cy="3181980"/>
          </a:xfrm>
          <a:prstGeom prst="line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5C3D6F6D-CDDA-D066-0E8C-1EBB00DCF014}"/>
              </a:ext>
            </a:extLst>
          </p:cNvPr>
          <p:cNvSpPr/>
          <p:nvPr/>
        </p:nvSpPr>
        <p:spPr>
          <a:xfrm>
            <a:off x="7948020" y="2917735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Dreieck 14">
            <a:extLst>
              <a:ext uri="{FF2B5EF4-FFF2-40B4-BE49-F238E27FC236}">
                <a16:creationId xmlns:a16="http://schemas.microsoft.com/office/drawing/2014/main" id="{ADD929C8-ABFA-7CEB-57D9-62ED3A897282}"/>
              </a:ext>
            </a:extLst>
          </p:cNvPr>
          <p:cNvSpPr>
            <a:spLocks noChangeAspect="1"/>
          </p:cNvSpPr>
          <p:nvPr/>
        </p:nvSpPr>
        <p:spPr>
          <a:xfrm rot="3507881">
            <a:off x="6930899" y="3144224"/>
            <a:ext cx="1440001" cy="2230135"/>
          </a:xfrm>
          <a:prstGeom prst="triangle">
            <a:avLst/>
          </a:prstGeom>
          <a:solidFill>
            <a:srgbClr val="8EAB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Dreieck 15">
            <a:extLst>
              <a:ext uri="{FF2B5EF4-FFF2-40B4-BE49-F238E27FC236}">
                <a16:creationId xmlns:a16="http://schemas.microsoft.com/office/drawing/2014/main" id="{E76E6640-CA48-8EFC-7F7A-8BE4BFC670F7}"/>
              </a:ext>
            </a:extLst>
          </p:cNvPr>
          <p:cNvSpPr>
            <a:spLocks noChangeAspect="1"/>
          </p:cNvSpPr>
          <p:nvPr/>
        </p:nvSpPr>
        <p:spPr>
          <a:xfrm rot="1151248">
            <a:off x="7609232" y="3625948"/>
            <a:ext cx="1440001" cy="2230135"/>
          </a:xfrm>
          <a:prstGeom prst="triangle">
            <a:avLst/>
          </a:prstGeom>
          <a:solidFill>
            <a:srgbClr val="8EA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Dreieck 16">
            <a:extLst>
              <a:ext uri="{FF2B5EF4-FFF2-40B4-BE49-F238E27FC236}">
                <a16:creationId xmlns:a16="http://schemas.microsoft.com/office/drawing/2014/main" id="{D222A654-FC63-24A8-9C0A-20004E982BB3}"/>
              </a:ext>
            </a:extLst>
          </p:cNvPr>
          <p:cNvSpPr>
            <a:spLocks noChangeAspect="1"/>
          </p:cNvSpPr>
          <p:nvPr/>
        </p:nvSpPr>
        <p:spPr>
          <a:xfrm rot="5918512">
            <a:off x="6804687" y="2367442"/>
            <a:ext cx="1440001" cy="2230135"/>
          </a:xfrm>
          <a:prstGeom prst="triangle">
            <a:avLst/>
          </a:prstGeom>
          <a:solidFill>
            <a:srgbClr val="355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Dreieck 17">
            <a:extLst>
              <a:ext uri="{FF2B5EF4-FFF2-40B4-BE49-F238E27FC236}">
                <a16:creationId xmlns:a16="http://schemas.microsoft.com/office/drawing/2014/main" id="{418AFDE7-BD2F-0AEE-7BEC-7CDCF00F36EC}"/>
              </a:ext>
            </a:extLst>
          </p:cNvPr>
          <p:cNvSpPr>
            <a:spLocks noChangeAspect="1"/>
          </p:cNvSpPr>
          <p:nvPr/>
        </p:nvSpPr>
        <p:spPr>
          <a:xfrm rot="10800000">
            <a:off x="7947708" y="1349768"/>
            <a:ext cx="1440001" cy="2230135"/>
          </a:xfrm>
          <a:prstGeom prst="triangle">
            <a:avLst/>
          </a:prstGeom>
          <a:solidFill>
            <a:srgbClr val="355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Dreieck 18">
            <a:extLst>
              <a:ext uri="{FF2B5EF4-FFF2-40B4-BE49-F238E27FC236}">
                <a16:creationId xmlns:a16="http://schemas.microsoft.com/office/drawing/2014/main" id="{18936CB3-DB2B-7D0F-3AAB-F5F4C3FCBB45}"/>
              </a:ext>
            </a:extLst>
          </p:cNvPr>
          <p:cNvSpPr>
            <a:spLocks noChangeAspect="1"/>
          </p:cNvSpPr>
          <p:nvPr/>
        </p:nvSpPr>
        <p:spPr>
          <a:xfrm rot="8312155">
            <a:off x="7204403" y="1644183"/>
            <a:ext cx="1440001" cy="2230135"/>
          </a:xfrm>
          <a:prstGeom prst="triangle">
            <a:avLst/>
          </a:prstGeom>
          <a:solidFill>
            <a:srgbClr val="355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Dreieck 19">
            <a:extLst>
              <a:ext uri="{FF2B5EF4-FFF2-40B4-BE49-F238E27FC236}">
                <a16:creationId xmlns:a16="http://schemas.microsoft.com/office/drawing/2014/main" id="{286B9C7D-4E5B-87F1-6863-476F7E245742}"/>
              </a:ext>
            </a:extLst>
          </p:cNvPr>
          <p:cNvSpPr>
            <a:spLocks noChangeAspect="1"/>
          </p:cNvSpPr>
          <p:nvPr/>
        </p:nvSpPr>
        <p:spPr>
          <a:xfrm rot="13210631">
            <a:off x="8691633" y="1617184"/>
            <a:ext cx="1440001" cy="2230135"/>
          </a:xfrm>
          <a:prstGeom prst="triangle">
            <a:avLst/>
          </a:prstGeom>
          <a:solidFill>
            <a:srgbClr val="355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Dreieck 20">
            <a:extLst>
              <a:ext uri="{FF2B5EF4-FFF2-40B4-BE49-F238E27FC236}">
                <a16:creationId xmlns:a16="http://schemas.microsoft.com/office/drawing/2014/main" id="{53C089A2-F8F1-7AD7-0644-12B1FC7C5CEB}"/>
              </a:ext>
            </a:extLst>
          </p:cNvPr>
          <p:cNvSpPr>
            <a:spLocks noChangeAspect="1"/>
          </p:cNvSpPr>
          <p:nvPr/>
        </p:nvSpPr>
        <p:spPr>
          <a:xfrm rot="17899126">
            <a:off x="9010598" y="3096255"/>
            <a:ext cx="1440001" cy="2230135"/>
          </a:xfrm>
          <a:prstGeom prst="triangle">
            <a:avLst/>
          </a:prstGeom>
          <a:solidFill>
            <a:srgbClr val="355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Dreieck 21">
            <a:extLst>
              <a:ext uri="{FF2B5EF4-FFF2-40B4-BE49-F238E27FC236}">
                <a16:creationId xmlns:a16="http://schemas.microsoft.com/office/drawing/2014/main" id="{C495C1BF-A160-6637-64E5-19C7E50BC98D}"/>
              </a:ext>
            </a:extLst>
          </p:cNvPr>
          <p:cNvSpPr>
            <a:spLocks noChangeAspect="1"/>
          </p:cNvSpPr>
          <p:nvPr/>
        </p:nvSpPr>
        <p:spPr>
          <a:xfrm rot="15542493">
            <a:off x="9097029" y="2315227"/>
            <a:ext cx="1440001" cy="2230135"/>
          </a:xfrm>
          <a:prstGeom prst="triangle">
            <a:avLst/>
          </a:prstGeom>
          <a:solidFill>
            <a:srgbClr val="355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Dreieck 22">
            <a:extLst>
              <a:ext uri="{FF2B5EF4-FFF2-40B4-BE49-F238E27FC236}">
                <a16:creationId xmlns:a16="http://schemas.microsoft.com/office/drawing/2014/main" id="{8343C2D2-36C8-082C-6272-79076E144EE2}"/>
              </a:ext>
            </a:extLst>
          </p:cNvPr>
          <p:cNvSpPr>
            <a:spLocks noChangeAspect="1"/>
          </p:cNvSpPr>
          <p:nvPr/>
        </p:nvSpPr>
        <p:spPr>
          <a:xfrm rot="20309757">
            <a:off x="8403315" y="3597318"/>
            <a:ext cx="1440001" cy="2230135"/>
          </a:xfrm>
          <a:prstGeom prst="triangle">
            <a:avLst/>
          </a:prstGeom>
          <a:solidFill>
            <a:srgbClr val="8EA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90393C2-325B-6D69-CD03-4B497AC0A96E}"/>
              </a:ext>
            </a:extLst>
          </p:cNvPr>
          <p:cNvSpPr/>
          <p:nvPr/>
        </p:nvSpPr>
        <p:spPr>
          <a:xfrm>
            <a:off x="7841798" y="2818385"/>
            <a:ext cx="1651819" cy="1622323"/>
          </a:xfrm>
          <a:prstGeom prst="ellipse">
            <a:avLst/>
          </a:prstGeom>
          <a:solidFill>
            <a:srgbClr val="355D62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6843C84C-DD6C-0D09-86BF-CC4EA317394F}"/>
              </a:ext>
            </a:extLst>
          </p:cNvPr>
          <p:cNvSpPr txBox="1"/>
          <p:nvPr/>
        </p:nvSpPr>
        <p:spPr>
          <a:xfrm>
            <a:off x="7777887" y="987887"/>
            <a:ext cx="1755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economic</a:t>
            </a:r>
            <a:r>
              <a:rPr lang="de-DE" dirty="0"/>
              <a:t> </a:t>
            </a:r>
            <a:r>
              <a:rPr lang="de-DE" dirty="0" err="1"/>
              <a:t>focus</a:t>
            </a:r>
            <a:endParaRPr lang="de-DE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420DD2D-21BF-31B2-9163-1F653354A0F4}"/>
              </a:ext>
            </a:extLst>
          </p:cNvPr>
          <p:cNvSpPr txBox="1"/>
          <p:nvPr/>
        </p:nvSpPr>
        <p:spPr>
          <a:xfrm rot="17889799">
            <a:off x="9967437" y="4671579"/>
            <a:ext cx="1755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societal</a:t>
            </a:r>
            <a:r>
              <a:rPr lang="de-DE" dirty="0"/>
              <a:t> </a:t>
            </a:r>
            <a:r>
              <a:rPr lang="de-DE" dirty="0" err="1"/>
              <a:t>focus</a:t>
            </a:r>
            <a:endParaRPr lang="de-DE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C030A240-041F-7EE1-4362-4355CB07A016}"/>
              </a:ext>
            </a:extLst>
          </p:cNvPr>
          <p:cNvSpPr txBox="1"/>
          <p:nvPr/>
        </p:nvSpPr>
        <p:spPr>
          <a:xfrm rot="3495420">
            <a:off x="5699121" y="4756149"/>
            <a:ext cx="1755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ecological</a:t>
            </a:r>
            <a:r>
              <a:rPr lang="de-DE" dirty="0"/>
              <a:t> </a:t>
            </a:r>
            <a:r>
              <a:rPr lang="de-DE" dirty="0" err="1"/>
              <a:t>focus</a:t>
            </a:r>
            <a:endParaRPr lang="de-DE" dirty="0"/>
          </a:p>
        </p:txBody>
      </p:sp>
      <p:grpSp>
        <p:nvGrpSpPr>
          <p:cNvPr id="113" name="Gruppieren 112"/>
          <p:cNvGrpSpPr/>
          <p:nvPr/>
        </p:nvGrpSpPr>
        <p:grpSpPr>
          <a:xfrm>
            <a:off x="10951318" y="4944978"/>
            <a:ext cx="1196566" cy="509115"/>
            <a:chOff x="4437625" y="875728"/>
            <a:chExt cx="1924142" cy="818684"/>
          </a:xfrm>
        </p:grpSpPr>
        <p:grpSp>
          <p:nvGrpSpPr>
            <p:cNvPr id="114" name="Gruppieren 113"/>
            <p:cNvGrpSpPr/>
            <p:nvPr/>
          </p:nvGrpSpPr>
          <p:grpSpPr>
            <a:xfrm>
              <a:off x="5956877" y="875728"/>
              <a:ext cx="404890" cy="575476"/>
              <a:chOff x="5199353" y="319437"/>
              <a:chExt cx="970941" cy="1380012"/>
            </a:xfrm>
          </p:grpSpPr>
          <p:sp>
            <p:nvSpPr>
              <p:cNvPr id="127" name="Ellipse 126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8" name="Freihandform 127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15" name="Gruppieren 114"/>
            <p:cNvGrpSpPr/>
            <p:nvPr/>
          </p:nvGrpSpPr>
          <p:grpSpPr>
            <a:xfrm>
              <a:off x="4437625" y="883706"/>
              <a:ext cx="404890" cy="575476"/>
              <a:chOff x="5199353" y="319437"/>
              <a:chExt cx="970941" cy="1380012"/>
            </a:xfrm>
          </p:grpSpPr>
          <p:sp>
            <p:nvSpPr>
              <p:cNvPr id="125" name="Ellipse 124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6" name="Freihandform 125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16" name="Gruppieren 115"/>
            <p:cNvGrpSpPr/>
            <p:nvPr/>
          </p:nvGrpSpPr>
          <p:grpSpPr>
            <a:xfrm>
              <a:off x="4789253" y="928511"/>
              <a:ext cx="466895" cy="663604"/>
              <a:chOff x="5199353" y="319437"/>
              <a:chExt cx="970941" cy="1380012"/>
            </a:xfrm>
          </p:grpSpPr>
          <p:sp>
            <p:nvSpPr>
              <p:cNvPr id="123" name="Ellipse 122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4" name="Freihandform 123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17" name="Gruppieren 116"/>
            <p:cNvGrpSpPr/>
            <p:nvPr/>
          </p:nvGrpSpPr>
          <p:grpSpPr>
            <a:xfrm>
              <a:off x="5592005" y="928511"/>
              <a:ext cx="466895" cy="663604"/>
              <a:chOff x="5199353" y="319437"/>
              <a:chExt cx="970941" cy="1380012"/>
            </a:xfrm>
          </p:grpSpPr>
          <p:sp>
            <p:nvSpPr>
              <p:cNvPr id="121" name="Ellipse 120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2" name="Freihandform 121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18" name="Gruppieren 117"/>
            <p:cNvGrpSpPr/>
            <p:nvPr/>
          </p:nvGrpSpPr>
          <p:grpSpPr>
            <a:xfrm>
              <a:off x="5199353" y="997617"/>
              <a:ext cx="490247" cy="696795"/>
              <a:chOff x="5199353" y="319437"/>
              <a:chExt cx="970941" cy="1380012"/>
            </a:xfrm>
          </p:grpSpPr>
          <p:sp>
            <p:nvSpPr>
              <p:cNvPr id="119" name="Ellipse 118"/>
              <p:cNvSpPr/>
              <p:nvPr/>
            </p:nvSpPr>
            <p:spPr>
              <a:xfrm>
                <a:off x="5346258" y="319437"/>
                <a:ext cx="575729" cy="575729"/>
              </a:xfrm>
              <a:prstGeom prst="ellipse">
                <a:avLst/>
              </a:prstGeom>
              <a:noFill/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0" name="Freihandform 119"/>
              <p:cNvSpPr/>
              <p:nvPr/>
            </p:nvSpPr>
            <p:spPr>
              <a:xfrm>
                <a:off x="5199353" y="936151"/>
                <a:ext cx="970941" cy="763298"/>
              </a:xfrm>
              <a:custGeom>
                <a:avLst/>
                <a:gdLst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55642 h 927754"/>
                  <a:gd name="connsiteX1" fmla="*/ 32781 w 1015744"/>
                  <a:gd name="connsiteY1" fmla="*/ 356209 h 927754"/>
                  <a:gd name="connsiteX2" fmla="*/ 15848 w 1015744"/>
                  <a:gd name="connsiteY2" fmla="*/ 800709 h 927754"/>
                  <a:gd name="connsiteX3" fmla="*/ 41248 w 1015744"/>
                  <a:gd name="connsiteY3" fmla="*/ 826109 h 927754"/>
                  <a:gd name="connsiteX4" fmla="*/ 468814 w 1015744"/>
                  <a:gd name="connsiteY4" fmla="*/ 927709 h 927754"/>
                  <a:gd name="connsiteX5" fmla="*/ 947181 w 1015744"/>
                  <a:gd name="connsiteY5" fmla="*/ 838809 h 927754"/>
                  <a:gd name="connsiteX6" fmla="*/ 1006448 w 1015744"/>
                  <a:gd name="connsiteY6" fmla="*/ 813409 h 927754"/>
                  <a:gd name="connsiteX7" fmla="*/ 976814 w 1015744"/>
                  <a:gd name="connsiteY7" fmla="*/ 381609 h 927754"/>
                  <a:gd name="connsiteX8" fmla="*/ 650848 w 1015744"/>
                  <a:gd name="connsiteY8" fmla="*/ 34475 h 927754"/>
                  <a:gd name="connsiteX9" fmla="*/ 646614 w 1015744"/>
                  <a:gd name="connsiteY9" fmla="*/ 30242 h 927754"/>
                  <a:gd name="connsiteX10" fmla="*/ 430714 w 1015744"/>
                  <a:gd name="connsiteY10" fmla="*/ 191109 h 927754"/>
                  <a:gd name="connsiteX11" fmla="*/ 202114 w 1015744"/>
                  <a:gd name="connsiteY11" fmla="*/ 55642 h 927754"/>
                  <a:gd name="connsiteX0" fmla="*/ 202114 w 1015744"/>
                  <a:gd name="connsiteY0" fmla="*/ 24833 h 896945"/>
                  <a:gd name="connsiteX1" fmla="*/ 32781 w 1015744"/>
                  <a:gd name="connsiteY1" fmla="*/ 325400 h 896945"/>
                  <a:gd name="connsiteX2" fmla="*/ 15848 w 1015744"/>
                  <a:gd name="connsiteY2" fmla="*/ 769900 h 896945"/>
                  <a:gd name="connsiteX3" fmla="*/ 41248 w 1015744"/>
                  <a:gd name="connsiteY3" fmla="*/ 795300 h 896945"/>
                  <a:gd name="connsiteX4" fmla="*/ 468814 w 1015744"/>
                  <a:gd name="connsiteY4" fmla="*/ 896900 h 896945"/>
                  <a:gd name="connsiteX5" fmla="*/ 947181 w 1015744"/>
                  <a:gd name="connsiteY5" fmla="*/ 808000 h 896945"/>
                  <a:gd name="connsiteX6" fmla="*/ 1006448 w 1015744"/>
                  <a:gd name="connsiteY6" fmla="*/ 782600 h 896945"/>
                  <a:gd name="connsiteX7" fmla="*/ 976814 w 1015744"/>
                  <a:gd name="connsiteY7" fmla="*/ 350800 h 896945"/>
                  <a:gd name="connsiteX8" fmla="*/ 650848 w 1015744"/>
                  <a:gd name="connsiteY8" fmla="*/ 3666 h 896945"/>
                  <a:gd name="connsiteX9" fmla="*/ 430714 w 1015744"/>
                  <a:gd name="connsiteY9" fmla="*/ 160300 h 896945"/>
                  <a:gd name="connsiteX10" fmla="*/ 202114 w 1015744"/>
                  <a:gd name="connsiteY10" fmla="*/ 24833 h 896945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30714 w 1015744"/>
                  <a:gd name="connsiteY9" fmla="*/ 156634 h 893279"/>
                  <a:gd name="connsiteX10" fmla="*/ 202114 w 1015744"/>
                  <a:gd name="connsiteY10" fmla="*/ 21167 h 893279"/>
                  <a:gd name="connsiteX0" fmla="*/ 202114 w 1015744"/>
                  <a:gd name="connsiteY0" fmla="*/ 21167 h 893279"/>
                  <a:gd name="connsiteX1" fmla="*/ 32781 w 1015744"/>
                  <a:gd name="connsiteY1" fmla="*/ 321734 h 893279"/>
                  <a:gd name="connsiteX2" fmla="*/ 15848 w 1015744"/>
                  <a:gd name="connsiteY2" fmla="*/ 766234 h 893279"/>
                  <a:gd name="connsiteX3" fmla="*/ 41248 w 1015744"/>
                  <a:gd name="connsiteY3" fmla="*/ 791634 h 893279"/>
                  <a:gd name="connsiteX4" fmla="*/ 468814 w 1015744"/>
                  <a:gd name="connsiteY4" fmla="*/ 893234 h 893279"/>
                  <a:gd name="connsiteX5" fmla="*/ 947181 w 1015744"/>
                  <a:gd name="connsiteY5" fmla="*/ 804334 h 893279"/>
                  <a:gd name="connsiteX6" fmla="*/ 1006448 w 1015744"/>
                  <a:gd name="connsiteY6" fmla="*/ 778934 h 893279"/>
                  <a:gd name="connsiteX7" fmla="*/ 976814 w 1015744"/>
                  <a:gd name="connsiteY7" fmla="*/ 347134 h 893279"/>
                  <a:gd name="connsiteX8" fmla="*/ 650848 w 1015744"/>
                  <a:gd name="connsiteY8" fmla="*/ 0 h 893279"/>
                  <a:gd name="connsiteX9" fmla="*/ 447647 w 1015744"/>
                  <a:gd name="connsiteY9" fmla="*/ 114301 h 893279"/>
                  <a:gd name="connsiteX10" fmla="*/ 202114 w 1015744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12631"/>
                  <a:gd name="connsiteY0" fmla="*/ 21167 h 893279"/>
                  <a:gd name="connsiteX1" fmla="*/ 32781 w 1012631"/>
                  <a:gd name="connsiteY1" fmla="*/ 321734 h 893279"/>
                  <a:gd name="connsiteX2" fmla="*/ 15848 w 1012631"/>
                  <a:gd name="connsiteY2" fmla="*/ 766234 h 893279"/>
                  <a:gd name="connsiteX3" fmla="*/ 41248 w 1012631"/>
                  <a:gd name="connsiteY3" fmla="*/ 791634 h 893279"/>
                  <a:gd name="connsiteX4" fmla="*/ 468814 w 1012631"/>
                  <a:gd name="connsiteY4" fmla="*/ 893234 h 893279"/>
                  <a:gd name="connsiteX5" fmla="*/ 947181 w 1012631"/>
                  <a:gd name="connsiteY5" fmla="*/ 804334 h 893279"/>
                  <a:gd name="connsiteX6" fmla="*/ 1006448 w 1012631"/>
                  <a:gd name="connsiteY6" fmla="*/ 778934 h 893279"/>
                  <a:gd name="connsiteX7" fmla="*/ 976814 w 1012631"/>
                  <a:gd name="connsiteY7" fmla="*/ 347134 h 893279"/>
                  <a:gd name="connsiteX8" fmla="*/ 705881 w 1012631"/>
                  <a:gd name="connsiteY8" fmla="*/ 0 h 893279"/>
                  <a:gd name="connsiteX9" fmla="*/ 447647 w 1012631"/>
                  <a:gd name="connsiteY9" fmla="*/ 114301 h 893279"/>
                  <a:gd name="connsiteX10" fmla="*/ 202114 w 1012631"/>
                  <a:gd name="connsiteY10" fmla="*/ 21167 h 893279"/>
                  <a:gd name="connsiteX0" fmla="*/ 202114 w 1047626"/>
                  <a:gd name="connsiteY0" fmla="*/ 21167 h 893273"/>
                  <a:gd name="connsiteX1" fmla="*/ 32781 w 1047626"/>
                  <a:gd name="connsiteY1" fmla="*/ 321734 h 893273"/>
                  <a:gd name="connsiteX2" fmla="*/ 15848 w 1047626"/>
                  <a:gd name="connsiteY2" fmla="*/ 766234 h 893273"/>
                  <a:gd name="connsiteX3" fmla="*/ 41248 w 1047626"/>
                  <a:gd name="connsiteY3" fmla="*/ 791634 h 893273"/>
                  <a:gd name="connsiteX4" fmla="*/ 468814 w 1047626"/>
                  <a:gd name="connsiteY4" fmla="*/ 893234 h 893273"/>
                  <a:gd name="connsiteX5" fmla="*/ 1006448 w 1047626"/>
                  <a:gd name="connsiteY5" fmla="*/ 778934 h 893273"/>
                  <a:gd name="connsiteX6" fmla="*/ 976814 w 1047626"/>
                  <a:gd name="connsiteY6" fmla="*/ 347134 h 893273"/>
                  <a:gd name="connsiteX7" fmla="*/ 705881 w 1047626"/>
                  <a:gd name="connsiteY7" fmla="*/ 0 h 893273"/>
                  <a:gd name="connsiteX8" fmla="*/ 447647 w 1047626"/>
                  <a:gd name="connsiteY8" fmla="*/ 114301 h 893273"/>
                  <a:gd name="connsiteX9" fmla="*/ 202114 w 1047626"/>
                  <a:gd name="connsiteY9" fmla="*/ 21167 h 893273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221150 w 1066662"/>
                  <a:gd name="connsiteY0" fmla="*/ 21167 h 893354"/>
                  <a:gd name="connsiteX1" fmla="*/ 51817 w 1066662"/>
                  <a:gd name="connsiteY1" fmla="*/ 321734 h 893354"/>
                  <a:gd name="connsiteX2" fmla="*/ 34884 w 1066662"/>
                  <a:gd name="connsiteY2" fmla="*/ 766234 h 893354"/>
                  <a:gd name="connsiteX3" fmla="*/ 487850 w 1066662"/>
                  <a:gd name="connsiteY3" fmla="*/ 893234 h 893354"/>
                  <a:gd name="connsiteX4" fmla="*/ 1025484 w 1066662"/>
                  <a:gd name="connsiteY4" fmla="*/ 778934 h 893354"/>
                  <a:gd name="connsiteX5" fmla="*/ 995850 w 1066662"/>
                  <a:gd name="connsiteY5" fmla="*/ 347134 h 893354"/>
                  <a:gd name="connsiteX6" fmla="*/ 724917 w 1066662"/>
                  <a:gd name="connsiteY6" fmla="*/ 0 h 893354"/>
                  <a:gd name="connsiteX7" fmla="*/ 466683 w 1066662"/>
                  <a:gd name="connsiteY7" fmla="*/ 114301 h 893354"/>
                  <a:gd name="connsiteX8" fmla="*/ 221150 w 1066662"/>
                  <a:gd name="connsiteY8" fmla="*/ 21167 h 893354"/>
                  <a:gd name="connsiteX0" fmla="*/ 193231 w 1038743"/>
                  <a:gd name="connsiteY0" fmla="*/ 21167 h 893354"/>
                  <a:gd name="connsiteX1" fmla="*/ 23898 w 1038743"/>
                  <a:gd name="connsiteY1" fmla="*/ 321734 h 893354"/>
                  <a:gd name="connsiteX2" fmla="*/ 6965 w 1038743"/>
                  <a:gd name="connsiteY2" fmla="*/ 766234 h 893354"/>
                  <a:gd name="connsiteX3" fmla="*/ 459931 w 1038743"/>
                  <a:gd name="connsiteY3" fmla="*/ 893234 h 893354"/>
                  <a:gd name="connsiteX4" fmla="*/ 997565 w 1038743"/>
                  <a:gd name="connsiteY4" fmla="*/ 778934 h 893354"/>
                  <a:gd name="connsiteX5" fmla="*/ 967931 w 1038743"/>
                  <a:gd name="connsiteY5" fmla="*/ 347134 h 893354"/>
                  <a:gd name="connsiteX6" fmla="*/ 696998 w 1038743"/>
                  <a:gd name="connsiteY6" fmla="*/ 0 h 893354"/>
                  <a:gd name="connsiteX7" fmla="*/ 438764 w 1038743"/>
                  <a:gd name="connsiteY7" fmla="*/ 114301 h 893354"/>
                  <a:gd name="connsiteX8" fmla="*/ 193231 w 1038743"/>
                  <a:gd name="connsiteY8" fmla="*/ 21167 h 893354"/>
                  <a:gd name="connsiteX0" fmla="*/ 193231 w 1005238"/>
                  <a:gd name="connsiteY0" fmla="*/ 21167 h 893354"/>
                  <a:gd name="connsiteX1" fmla="*/ 23898 w 1005238"/>
                  <a:gd name="connsiteY1" fmla="*/ 321734 h 893354"/>
                  <a:gd name="connsiteX2" fmla="*/ 6965 w 1005238"/>
                  <a:gd name="connsiteY2" fmla="*/ 766234 h 893354"/>
                  <a:gd name="connsiteX3" fmla="*/ 459931 w 1005238"/>
                  <a:gd name="connsiteY3" fmla="*/ 893234 h 893354"/>
                  <a:gd name="connsiteX4" fmla="*/ 997565 w 1005238"/>
                  <a:gd name="connsiteY4" fmla="*/ 778934 h 893354"/>
                  <a:gd name="connsiteX5" fmla="*/ 967931 w 1005238"/>
                  <a:gd name="connsiteY5" fmla="*/ 347134 h 893354"/>
                  <a:gd name="connsiteX6" fmla="*/ 696998 w 1005238"/>
                  <a:gd name="connsiteY6" fmla="*/ 0 h 893354"/>
                  <a:gd name="connsiteX7" fmla="*/ 438764 w 1005238"/>
                  <a:gd name="connsiteY7" fmla="*/ 114301 h 893354"/>
                  <a:gd name="connsiteX8" fmla="*/ 193231 w 1005238"/>
                  <a:gd name="connsiteY8" fmla="*/ 21167 h 893354"/>
                  <a:gd name="connsiteX0" fmla="*/ 193231 w 1005238"/>
                  <a:gd name="connsiteY0" fmla="*/ 21167 h 893317"/>
                  <a:gd name="connsiteX1" fmla="*/ 23898 w 1005238"/>
                  <a:gd name="connsiteY1" fmla="*/ 321734 h 893317"/>
                  <a:gd name="connsiteX2" fmla="*/ 6965 w 1005238"/>
                  <a:gd name="connsiteY2" fmla="*/ 766234 h 893317"/>
                  <a:gd name="connsiteX3" fmla="*/ 459931 w 1005238"/>
                  <a:gd name="connsiteY3" fmla="*/ 893234 h 893317"/>
                  <a:gd name="connsiteX4" fmla="*/ 997565 w 1005238"/>
                  <a:gd name="connsiteY4" fmla="*/ 778934 h 893317"/>
                  <a:gd name="connsiteX5" fmla="*/ 967931 w 1005238"/>
                  <a:gd name="connsiteY5" fmla="*/ 347134 h 893317"/>
                  <a:gd name="connsiteX6" fmla="*/ 696998 w 1005238"/>
                  <a:gd name="connsiteY6" fmla="*/ 0 h 893317"/>
                  <a:gd name="connsiteX7" fmla="*/ 438764 w 1005238"/>
                  <a:gd name="connsiteY7" fmla="*/ 114301 h 893317"/>
                  <a:gd name="connsiteX8" fmla="*/ 193231 w 1005238"/>
                  <a:gd name="connsiteY8" fmla="*/ 21167 h 893317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38764 w 1005238"/>
                  <a:gd name="connsiteY7" fmla="*/ 114301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5238"/>
                  <a:gd name="connsiteY0" fmla="*/ 21167 h 901770"/>
                  <a:gd name="connsiteX1" fmla="*/ 23898 w 1005238"/>
                  <a:gd name="connsiteY1" fmla="*/ 321734 h 901770"/>
                  <a:gd name="connsiteX2" fmla="*/ 6965 w 1005238"/>
                  <a:gd name="connsiteY2" fmla="*/ 766234 h 901770"/>
                  <a:gd name="connsiteX3" fmla="*/ 489564 w 1005238"/>
                  <a:gd name="connsiteY3" fmla="*/ 901701 h 901770"/>
                  <a:gd name="connsiteX4" fmla="*/ 997565 w 1005238"/>
                  <a:gd name="connsiteY4" fmla="*/ 778934 h 901770"/>
                  <a:gd name="connsiteX5" fmla="*/ 967931 w 1005238"/>
                  <a:gd name="connsiteY5" fmla="*/ 347134 h 901770"/>
                  <a:gd name="connsiteX6" fmla="*/ 696998 w 1005238"/>
                  <a:gd name="connsiteY6" fmla="*/ 0 h 901770"/>
                  <a:gd name="connsiteX7" fmla="*/ 468398 w 1005238"/>
                  <a:gd name="connsiteY7" fmla="*/ 122767 h 901770"/>
                  <a:gd name="connsiteX8" fmla="*/ 193231 w 1005238"/>
                  <a:gd name="connsiteY8" fmla="*/ 21167 h 901770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68398 w 1004010"/>
                  <a:gd name="connsiteY7" fmla="*/ 118534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  <a:gd name="connsiteX0" fmla="*/ 193231 w 1004010"/>
                  <a:gd name="connsiteY0" fmla="*/ 16934 h 897537"/>
                  <a:gd name="connsiteX1" fmla="*/ 23898 w 1004010"/>
                  <a:gd name="connsiteY1" fmla="*/ 317501 h 897537"/>
                  <a:gd name="connsiteX2" fmla="*/ 6965 w 1004010"/>
                  <a:gd name="connsiteY2" fmla="*/ 762001 h 897537"/>
                  <a:gd name="connsiteX3" fmla="*/ 489564 w 1004010"/>
                  <a:gd name="connsiteY3" fmla="*/ 897468 h 897537"/>
                  <a:gd name="connsiteX4" fmla="*/ 997565 w 1004010"/>
                  <a:gd name="connsiteY4" fmla="*/ 774701 h 897537"/>
                  <a:gd name="connsiteX5" fmla="*/ 967931 w 1004010"/>
                  <a:gd name="connsiteY5" fmla="*/ 342901 h 897537"/>
                  <a:gd name="connsiteX6" fmla="*/ 722398 w 1004010"/>
                  <a:gd name="connsiteY6" fmla="*/ 0 h 897537"/>
                  <a:gd name="connsiteX7" fmla="*/ 454813 w 1004010"/>
                  <a:gd name="connsiteY7" fmla="*/ 100512 h 897537"/>
                  <a:gd name="connsiteX8" fmla="*/ 193231 w 1004010"/>
                  <a:gd name="connsiteY8" fmla="*/ 16934 h 89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4010" h="897537">
                    <a:moveTo>
                      <a:pt x="193231" y="16934"/>
                    </a:moveTo>
                    <a:cubicBezTo>
                      <a:pt x="126909" y="86784"/>
                      <a:pt x="54942" y="193323"/>
                      <a:pt x="23898" y="317501"/>
                    </a:cubicBezTo>
                    <a:cubicBezTo>
                      <a:pt x="-7146" y="441679"/>
                      <a:pt x="-2207" y="569384"/>
                      <a:pt x="6965" y="762001"/>
                    </a:cubicBezTo>
                    <a:cubicBezTo>
                      <a:pt x="177003" y="844551"/>
                      <a:pt x="324464" y="895351"/>
                      <a:pt x="489564" y="897468"/>
                    </a:cubicBezTo>
                    <a:cubicBezTo>
                      <a:pt x="654664" y="899585"/>
                      <a:pt x="879033" y="853017"/>
                      <a:pt x="997565" y="774701"/>
                    </a:cubicBezTo>
                    <a:cubicBezTo>
                      <a:pt x="1006031" y="599018"/>
                      <a:pt x="1013792" y="472018"/>
                      <a:pt x="967931" y="342901"/>
                    </a:cubicBezTo>
                    <a:cubicBezTo>
                      <a:pt x="922070" y="213784"/>
                      <a:pt x="830348" y="82550"/>
                      <a:pt x="722398" y="0"/>
                    </a:cubicBezTo>
                    <a:cubicBezTo>
                      <a:pt x="635615" y="65617"/>
                      <a:pt x="563784" y="102134"/>
                      <a:pt x="454813" y="100512"/>
                    </a:cubicBezTo>
                    <a:cubicBezTo>
                      <a:pt x="345842" y="98890"/>
                      <a:pt x="293419" y="86784"/>
                      <a:pt x="193231" y="16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77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129" name="Gruppieren 128"/>
          <p:cNvGrpSpPr/>
          <p:nvPr/>
        </p:nvGrpSpPr>
        <p:grpSpPr>
          <a:xfrm>
            <a:off x="8204424" y="210233"/>
            <a:ext cx="916823" cy="824912"/>
            <a:chOff x="6584644" y="2552239"/>
            <a:chExt cx="916823" cy="824912"/>
          </a:xfrm>
        </p:grpSpPr>
        <p:sp>
          <p:nvSpPr>
            <p:cNvPr id="130" name="Abgerundetes Rechteck 129">
              <a:extLst>
                <a:ext uri="{FF2B5EF4-FFF2-40B4-BE49-F238E27FC236}">
                  <a16:creationId xmlns:a16="http://schemas.microsoft.com/office/drawing/2014/main" id="{DCFDF812-3FE8-49D6-7224-A91E7C008AD2}"/>
                </a:ext>
              </a:extLst>
            </p:cNvPr>
            <p:cNvSpPr/>
            <p:nvPr/>
          </p:nvSpPr>
          <p:spPr>
            <a:xfrm>
              <a:off x="6660857" y="2734021"/>
              <a:ext cx="762126" cy="558754"/>
            </a:xfrm>
            <a:prstGeom prst="roundRect">
              <a:avLst>
                <a:gd name="adj" fmla="val 50000"/>
              </a:avLst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1" name="Rechteck 130">
              <a:extLst>
                <a:ext uri="{FF2B5EF4-FFF2-40B4-BE49-F238E27FC236}">
                  <a16:creationId xmlns:a16="http://schemas.microsoft.com/office/drawing/2014/main" id="{A67EEE7D-B23B-AC65-E56E-12D58F81276B}"/>
                </a:ext>
              </a:extLst>
            </p:cNvPr>
            <p:cNvSpPr/>
            <p:nvPr/>
          </p:nvSpPr>
          <p:spPr>
            <a:xfrm>
              <a:off x="6584644" y="2944870"/>
              <a:ext cx="152425" cy="137053"/>
            </a:xfrm>
            <a:prstGeom prst="rect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2" name="Dreieck 139">
              <a:extLst>
                <a:ext uri="{FF2B5EF4-FFF2-40B4-BE49-F238E27FC236}">
                  <a16:creationId xmlns:a16="http://schemas.microsoft.com/office/drawing/2014/main" id="{AD1B606B-C410-CE73-F3CE-F5EC722DE9DF}"/>
                </a:ext>
              </a:extLst>
            </p:cNvPr>
            <p:cNvSpPr/>
            <p:nvPr/>
          </p:nvSpPr>
          <p:spPr>
            <a:xfrm rot="20601299">
              <a:off x="6742983" y="2639933"/>
              <a:ext cx="172210" cy="253021"/>
            </a:xfrm>
            <a:prstGeom prst="triangle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3" name="Rechteck 132">
              <a:extLst>
                <a:ext uri="{FF2B5EF4-FFF2-40B4-BE49-F238E27FC236}">
                  <a16:creationId xmlns:a16="http://schemas.microsoft.com/office/drawing/2014/main" id="{E64EFB8C-BF31-E44F-D0D5-7191984CD316}"/>
                </a:ext>
              </a:extLst>
            </p:cNvPr>
            <p:cNvSpPr/>
            <p:nvPr/>
          </p:nvSpPr>
          <p:spPr>
            <a:xfrm>
              <a:off x="6833604" y="3197049"/>
              <a:ext cx="108945" cy="180102"/>
            </a:xfrm>
            <a:prstGeom prst="rect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4" name="Rechteck 133">
              <a:extLst>
                <a:ext uri="{FF2B5EF4-FFF2-40B4-BE49-F238E27FC236}">
                  <a16:creationId xmlns:a16="http://schemas.microsoft.com/office/drawing/2014/main" id="{72D21934-5C80-8833-F130-57BDBA4DF5AD}"/>
                </a:ext>
              </a:extLst>
            </p:cNvPr>
            <p:cNvSpPr/>
            <p:nvPr/>
          </p:nvSpPr>
          <p:spPr>
            <a:xfrm>
              <a:off x="7153104" y="3197049"/>
              <a:ext cx="108945" cy="180102"/>
            </a:xfrm>
            <a:prstGeom prst="rect">
              <a:avLst/>
            </a:prstGeom>
            <a:solidFill>
              <a:srgbClr val="355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5" name="Bogen 134">
              <a:extLst>
                <a:ext uri="{FF2B5EF4-FFF2-40B4-BE49-F238E27FC236}">
                  <a16:creationId xmlns:a16="http://schemas.microsoft.com/office/drawing/2014/main" id="{6B4EA2B6-66C8-A096-B7F8-35AE47396600}"/>
                </a:ext>
              </a:extLst>
            </p:cNvPr>
            <p:cNvSpPr/>
            <p:nvPr/>
          </p:nvSpPr>
          <p:spPr>
            <a:xfrm flipV="1">
              <a:off x="7266614" y="2821686"/>
              <a:ext cx="234853" cy="200069"/>
            </a:xfrm>
            <a:prstGeom prst="arc">
              <a:avLst/>
            </a:prstGeom>
            <a:ln w="38100">
              <a:solidFill>
                <a:srgbClr val="355D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36" name="Gerade Verbindung 143">
              <a:extLst>
                <a:ext uri="{FF2B5EF4-FFF2-40B4-BE49-F238E27FC236}">
                  <a16:creationId xmlns:a16="http://schemas.microsoft.com/office/drawing/2014/main" id="{DBEEFF7E-96D9-4477-ADAE-5E0A2F07178D}"/>
                </a:ext>
              </a:extLst>
            </p:cNvPr>
            <p:cNvCxnSpPr/>
            <p:nvPr/>
          </p:nvCxnSpPr>
          <p:spPr>
            <a:xfrm>
              <a:off x="6942549" y="2889957"/>
              <a:ext cx="20213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Oval 144">
              <a:extLst>
                <a:ext uri="{FF2B5EF4-FFF2-40B4-BE49-F238E27FC236}">
                  <a16:creationId xmlns:a16="http://schemas.microsoft.com/office/drawing/2014/main" id="{C59FAD06-1F38-4424-35FD-292DFEA64C88}"/>
                </a:ext>
              </a:extLst>
            </p:cNvPr>
            <p:cNvSpPr/>
            <p:nvPr/>
          </p:nvSpPr>
          <p:spPr>
            <a:xfrm>
              <a:off x="6974356" y="2647859"/>
              <a:ext cx="174091" cy="164131"/>
            </a:xfrm>
            <a:prstGeom prst="ellipse">
              <a:avLst/>
            </a:prstGeom>
            <a:solidFill>
              <a:srgbClr val="355D6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8" name="Oval 145">
              <a:extLst>
                <a:ext uri="{FF2B5EF4-FFF2-40B4-BE49-F238E27FC236}">
                  <a16:creationId xmlns:a16="http://schemas.microsoft.com/office/drawing/2014/main" id="{802E78FA-1E0A-3D30-C2F2-A70ECABD7239}"/>
                </a:ext>
              </a:extLst>
            </p:cNvPr>
            <p:cNvSpPr/>
            <p:nvPr/>
          </p:nvSpPr>
          <p:spPr>
            <a:xfrm>
              <a:off x="7036396" y="2552239"/>
              <a:ext cx="174091" cy="164131"/>
            </a:xfrm>
            <a:prstGeom prst="ellipse">
              <a:avLst/>
            </a:prstGeom>
            <a:solidFill>
              <a:srgbClr val="355D6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39" name="Gruppieren 138"/>
          <p:cNvGrpSpPr/>
          <p:nvPr/>
        </p:nvGrpSpPr>
        <p:grpSpPr>
          <a:xfrm>
            <a:off x="5398952" y="4922068"/>
            <a:ext cx="1062607" cy="778130"/>
            <a:chOff x="2522631" y="790165"/>
            <a:chExt cx="1521184" cy="1113938"/>
          </a:xfrm>
        </p:grpSpPr>
        <p:sp>
          <p:nvSpPr>
            <p:cNvPr id="140" name="Freihandform 139"/>
            <p:cNvSpPr/>
            <p:nvPr/>
          </p:nvSpPr>
          <p:spPr>
            <a:xfrm>
              <a:off x="2522631" y="895167"/>
              <a:ext cx="839773" cy="1008936"/>
            </a:xfrm>
            <a:custGeom>
              <a:avLst/>
              <a:gdLst>
                <a:gd name="connsiteX0" fmla="*/ 563671 w 1741118"/>
                <a:gd name="connsiteY0" fmla="*/ 2091847 h 2091847"/>
                <a:gd name="connsiteX1" fmla="*/ 1039660 w 1741118"/>
                <a:gd name="connsiteY1" fmla="*/ 2091847 h 2091847"/>
                <a:gd name="connsiteX2" fmla="*/ 1039660 w 1741118"/>
                <a:gd name="connsiteY2" fmla="*/ 1503123 h 2091847"/>
                <a:gd name="connsiteX3" fmla="*/ 1741118 w 1741118"/>
                <a:gd name="connsiteY3" fmla="*/ 1503123 h 2091847"/>
                <a:gd name="connsiteX4" fmla="*/ 1114817 w 1741118"/>
                <a:gd name="connsiteY4" fmla="*/ 876822 h 2091847"/>
                <a:gd name="connsiteX5" fmla="*/ 1490597 w 1741118"/>
                <a:gd name="connsiteY5" fmla="*/ 876822 h 2091847"/>
                <a:gd name="connsiteX6" fmla="*/ 1077238 w 1741118"/>
                <a:gd name="connsiteY6" fmla="*/ 463463 h 2091847"/>
                <a:gd name="connsiteX7" fmla="*/ 1315233 w 1741118"/>
                <a:gd name="connsiteY7" fmla="*/ 463463 h 2091847"/>
                <a:gd name="connsiteX8" fmla="*/ 851770 w 1741118"/>
                <a:gd name="connsiteY8" fmla="*/ 0 h 2091847"/>
                <a:gd name="connsiteX9" fmla="*/ 363255 w 1741118"/>
                <a:gd name="connsiteY9" fmla="*/ 488515 h 2091847"/>
                <a:gd name="connsiteX10" fmla="*/ 626301 w 1741118"/>
                <a:gd name="connsiteY10" fmla="*/ 488515 h 2091847"/>
                <a:gd name="connsiteX11" fmla="*/ 250521 w 1741118"/>
                <a:gd name="connsiteY11" fmla="*/ 864295 h 2091847"/>
                <a:gd name="connsiteX12" fmla="*/ 588723 w 1741118"/>
                <a:gd name="connsiteY12" fmla="*/ 864295 h 2091847"/>
                <a:gd name="connsiteX13" fmla="*/ 0 w 1741118"/>
                <a:gd name="connsiteY13" fmla="*/ 1453018 h 2091847"/>
                <a:gd name="connsiteX14" fmla="*/ 601249 w 1741118"/>
                <a:gd name="connsiteY14" fmla="*/ 1453018 h 2091847"/>
                <a:gd name="connsiteX15" fmla="*/ 563671 w 1741118"/>
                <a:gd name="connsiteY15" fmla="*/ 2091847 h 2091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41118" h="2091847">
                  <a:moveTo>
                    <a:pt x="563671" y="2091847"/>
                  </a:moveTo>
                  <a:lnTo>
                    <a:pt x="1039660" y="2091847"/>
                  </a:lnTo>
                  <a:lnTo>
                    <a:pt x="1039660" y="1503123"/>
                  </a:lnTo>
                  <a:lnTo>
                    <a:pt x="1741118" y="1503123"/>
                  </a:lnTo>
                  <a:lnTo>
                    <a:pt x="1114817" y="876822"/>
                  </a:lnTo>
                  <a:lnTo>
                    <a:pt x="1490597" y="876822"/>
                  </a:lnTo>
                  <a:lnTo>
                    <a:pt x="1077238" y="463463"/>
                  </a:lnTo>
                  <a:lnTo>
                    <a:pt x="1315233" y="463463"/>
                  </a:lnTo>
                  <a:lnTo>
                    <a:pt x="851770" y="0"/>
                  </a:lnTo>
                  <a:lnTo>
                    <a:pt x="363255" y="488515"/>
                  </a:lnTo>
                  <a:lnTo>
                    <a:pt x="626301" y="488515"/>
                  </a:lnTo>
                  <a:lnTo>
                    <a:pt x="250521" y="864295"/>
                  </a:lnTo>
                  <a:lnTo>
                    <a:pt x="588723" y="864295"/>
                  </a:lnTo>
                  <a:lnTo>
                    <a:pt x="0" y="1453018"/>
                  </a:lnTo>
                  <a:lnTo>
                    <a:pt x="601249" y="1453018"/>
                  </a:lnTo>
                  <a:lnTo>
                    <a:pt x="563671" y="2091847"/>
                  </a:lnTo>
                  <a:close/>
                </a:path>
              </a:pathLst>
            </a:custGeom>
            <a:solidFill>
              <a:srgbClr val="8EAB99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1" name="Ellipse 140"/>
            <p:cNvSpPr/>
            <p:nvPr/>
          </p:nvSpPr>
          <p:spPr>
            <a:xfrm>
              <a:off x="3378554" y="790165"/>
              <a:ext cx="665261" cy="846383"/>
            </a:xfrm>
            <a:prstGeom prst="ellipse">
              <a:avLst/>
            </a:prstGeom>
            <a:solidFill>
              <a:srgbClr val="8EAB99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2" name="Rechteck 141"/>
            <p:cNvSpPr/>
            <p:nvPr/>
          </p:nvSpPr>
          <p:spPr>
            <a:xfrm>
              <a:off x="3632490" y="1569873"/>
              <a:ext cx="147917" cy="326477"/>
            </a:xfrm>
            <a:prstGeom prst="rect">
              <a:avLst/>
            </a:prstGeom>
            <a:solidFill>
              <a:srgbClr val="8EAB99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7400122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2C798F1E-77C3-F649-E20F-C203D9760C4A}"/>
              </a:ext>
            </a:extLst>
          </p:cNvPr>
          <p:cNvSpPr/>
          <p:nvPr/>
        </p:nvSpPr>
        <p:spPr>
          <a:xfrm>
            <a:off x="2283522" y="1522635"/>
            <a:ext cx="2486350" cy="410164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solidFill>
              <a:srgbClr val="FF7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Abgerundetes Rechteck 2">
            <a:extLst>
              <a:ext uri="{FF2B5EF4-FFF2-40B4-BE49-F238E27FC236}">
                <a16:creationId xmlns:a16="http://schemas.microsoft.com/office/drawing/2014/main" id="{DE8A9459-7FEE-3333-7018-42E69181E5F0}"/>
              </a:ext>
            </a:extLst>
          </p:cNvPr>
          <p:cNvSpPr/>
          <p:nvPr/>
        </p:nvSpPr>
        <p:spPr>
          <a:xfrm>
            <a:off x="2406361" y="1635597"/>
            <a:ext cx="1071107" cy="81712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solidFill>
              <a:srgbClr val="FF7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sp>
        <p:nvSpPr>
          <p:cNvPr id="4" name="Abgerundetes Rechteck 3">
            <a:extLst>
              <a:ext uri="{FF2B5EF4-FFF2-40B4-BE49-F238E27FC236}">
                <a16:creationId xmlns:a16="http://schemas.microsoft.com/office/drawing/2014/main" id="{000C365B-45AE-86A1-F46B-B989BF68DA03}"/>
              </a:ext>
            </a:extLst>
          </p:cNvPr>
          <p:cNvSpPr/>
          <p:nvPr/>
        </p:nvSpPr>
        <p:spPr>
          <a:xfrm>
            <a:off x="3607234" y="1635597"/>
            <a:ext cx="1043819" cy="81712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solidFill>
              <a:srgbClr val="FF7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sp>
        <p:nvSpPr>
          <p:cNvPr id="5" name="Abgerundetes Rechteck 4">
            <a:extLst>
              <a:ext uri="{FF2B5EF4-FFF2-40B4-BE49-F238E27FC236}">
                <a16:creationId xmlns:a16="http://schemas.microsoft.com/office/drawing/2014/main" id="{2232476A-3A01-31B8-C775-3DAAA7BE24B6}"/>
              </a:ext>
            </a:extLst>
          </p:cNvPr>
          <p:cNvSpPr/>
          <p:nvPr/>
        </p:nvSpPr>
        <p:spPr>
          <a:xfrm>
            <a:off x="3048199" y="4645258"/>
            <a:ext cx="1370250" cy="81712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solidFill>
              <a:srgbClr val="FF7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solidFill>
                <a:schemeClr val="tx1"/>
              </a:solidFill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3F78A5E-1DE7-843A-F4EB-6937955F246D}"/>
              </a:ext>
            </a:extLst>
          </p:cNvPr>
          <p:cNvGrpSpPr/>
          <p:nvPr/>
        </p:nvGrpSpPr>
        <p:grpSpPr>
          <a:xfrm>
            <a:off x="2599377" y="3191328"/>
            <a:ext cx="1819072" cy="1274323"/>
            <a:chOff x="2803452" y="2665902"/>
            <a:chExt cx="1819072" cy="1274323"/>
          </a:xfrm>
        </p:grpSpPr>
        <p:sp>
          <p:nvSpPr>
            <p:cNvPr id="7" name="Abgerundetes Rechteck 6">
              <a:extLst>
                <a:ext uri="{FF2B5EF4-FFF2-40B4-BE49-F238E27FC236}">
                  <a16:creationId xmlns:a16="http://schemas.microsoft.com/office/drawing/2014/main" id="{33F329B6-29EE-F5A0-F560-902409806AF9}"/>
                </a:ext>
              </a:extLst>
            </p:cNvPr>
            <p:cNvSpPr/>
            <p:nvPr/>
          </p:nvSpPr>
          <p:spPr>
            <a:xfrm>
              <a:off x="2803452" y="2665902"/>
              <a:ext cx="1361872" cy="81712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rgbClr val="FF77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err="1"/>
                <a:t>Process</a:t>
              </a:r>
              <a:r>
                <a:rPr lang="de-DE" sz="1400" dirty="0"/>
                <a:t> </a:t>
              </a:r>
            </a:p>
          </p:txBody>
        </p:sp>
        <p:sp>
          <p:nvSpPr>
            <p:cNvPr id="8" name="Abgerundetes Rechteck 7">
              <a:extLst>
                <a:ext uri="{FF2B5EF4-FFF2-40B4-BE49-F238E27FC236}">
                  <a16:creationId xmlns:a16="http://schemas.microsoft.com/office/drawing/2014/main" id="{B31B50C2-6B0A-6642-106D-0A1B37EBFAEF}"/>
                </a:ext>
              </a:extLst>
            </p:cNvPr>
            <p:cNvSpPr/>
            <p:nvPr/>
          </p:nvSpPr>
          <p:spPr>
            <a:xfrm>
              <a:off x="2955852" y="2818302"/>
              <a:ext cx="1361872" cy="81712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25400">
              <a:solidFill>
                <a:srgbClr val="FF77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err="1"/>
                <a:t>Process</a:t>
              </a:r>
              <a:r>
                <a:rPr lang="de-DE" sz="1400" dirty="0"/>
                <a:t> </a:t>
              </a:r>
            </a:p>
          </p:txBody>
        </p:sp>
        <p:sp>
          <p:nvSpPr>
            <p:cNvPr id="9" name="Abgerundetes Rechteck 8">
              <a:extLst>
                <a:ext uri="{FF2B5EF4-FFF2-40B4-BE49-F238E27FC236}">
                  <a16:creationId xmlns:a16="http://schemas.microsoft.com/office/drawing/2014/main" id="{CB2A72DD-B011-964D-2963-391A156D0DB2}"/>
                </a:ext>
              </a:extLst>
            </p:cNvPr>
            <p:cNvSpPr/>
            <p:nvPr/>
          </p:nvSpPr>
          <p:spPr>
            <a:xfrm>
              <a:off x="3108252" y="2970702"/>
              <a:ext cx="1361872" cy="81712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50800">
              <a:solidFill>
                <a:srgbClr val="FF77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err="1"/>
                <a:t>Process</a:t>
              </a:r>
              <a:r>
                <a:rPr lang="de-DE" sz="1400" dirty="0"/>
                <a:t> </a:t>
              </a:r>
            </a:p>
          </p:txBody>
        </p:sp>
        <p:sp>
          <p:nvSpPr>
            <p:cNvPr id="10" name="Abgerundetes Rechteck 9">
              <a:extLst>
                <a:ext uri="{FF2B5EF4-FFF2-40B4-BE49-F238E27FC236}">
                  <a16:creationId xmlns:a16="http://schemas.microsoft.com/office/drawing/2014/main" id="{55243AF4-9D8D-465A-E8CA-93722124AF05}"/>
                </a:ext>
              </a:extLst>
            </p:cNvPr>
            <p:cNvSpPr/>
            <p:nvPr/>
          </p:nvSpPr>
          <p:spPr>
            <a:xfrm>
              <a:off x="3260652" y="3123102"/>
              <a:ext cx="1361872" cy="81712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76200">
              <a:solidFill>
                <a:srgbClr val="FF77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FD906E7E-E782-E6B2-A3BF-4642C9F3DFED}"/>
              </a:ext>
            </a:extLst>
          </p:cNvPr>
          <p:cNvSpPr/>
          <p:nvPr/>
        </p:nvSpPr>
        <p:spPr>
          <a:xfrm>
            <a:off x="8648053" y="1513500"/>
            <a:ext cx="2067832" cy="410740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solidFill>
              <a:srgbClr val="FF7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aute 11">
            <a:extLst>
              <a:ext uri="{FF2B5EF4-FFF2-40B4-BE49-F238E27FC236}">
                <a16:creationId xmlns:a16="http://schemas.microsoft.com/office/drawing/2014/main" id="{0326F910-B902-5807-2DDC-EB556A593C9F}"/>
              </a:ext>
            </a:extLst>
          </p:cNvPr>
          <p:cNvSpPr/>
          <p:nvPr/>
        </p:nvSpPr>
        <p:spPr>
          <a:xfrm>
            <a:off x="8871718" y="3111269"/>
            <a:ext cx="1536556" cy="1218787"/>
          </a:xfrm>
          <a:prstGeom prst="diamond">
            <a:avLst/>
          </a:prstGeom>
          <a:solidFill>
            <a:schemeClr val="bg1"/>
          </a:solidFill>
          <a:ln w="76200">
            <a:solidFill>
              <a:srgbClr val="8EAB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sp>
        <p:nvSpPr>
          <p:cNvPr id="13" name="Abgerundetes Rechteck 12">
            <a:extLst>
              <a:ext uri="{FF2B5EF4-FFF2-40B4-BE49-F238E27FC236}">
                <a16:creationId xmlns:a16="http://schemas.microsoft.com/office/drawing/2014/main" id="{550FD820-9877-D916-0341-DB4CA2C0793E}"/>
              </a:ext>
            </a:extLst>
          </p:cNvPr>
          <p:cNvSpPr/>
          <p:nvPr/>
        </p:nvSpPr>
        <p:spPr>
          <a:xfrm>
            <a:off x="4958230" y="1525016"/>
            <a:ext cx="3497617" cy="409588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solidFill>
              <a:srgbClr val="FF7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937C5F27-5661-27AA-CD61-9F22A9751222}"/>
              </a:ext>
            </a:extLst>
          </p:cNvPr>
          <p:cNvSpPr/>
          <p:nvPr/>
        </p:nvSpPr>
        <p:spPr>
          <a:xfrm>
            <a:off x="8608454" y="667626"/>
            <a:ext cx="2143535" cy="819481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Abgerundetes Rechteck 14">
            <a:extLst>
              <a:ext uri="{FF2B5EF4-FFF2-40B4-BE49-F238E27FC236}">
                <a16:creationId xmlns:a16="http://schemas.microsoft.com/office/drawing/2014/main" id="{D9F22A97-21F6-2916-3DE6-917A8768921A}"/>
              </a:ext>
            </a:extLst>
          </p:cNvPr>
          <p:cNvSpPr/>
          <p:nvPr/>
        </p:nvSpPr>
        <p:spPr>
          <a:xfrm>
            <a:off x="4920165" y="667626"/>
            <a:ext cx="3576834" cy="819481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id="{B8E28554-2C4B-6157-8086-F59AEB66CAF9}"/>
              </a:ext>
            </a:extLst>
          </p:cNvPr>
          <p:cNvSpPr/>
          <p:nvPr/>
        </p:nvSpPr>
        <p:spPr>
          <a:xfrm>
            <a:off x="2238619" y="667626"/>
            <a:ext cx="2576221" cy="819482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4B9D2D1-967A-A9B6-532E-76C3194D5C63}"/>
              </a:ext>
            </a:extLst>
          </p:cNvPr>
          <p:cNvSpPr txBox="1"/>
          <p:nvPr/>
        </p:nvSpPr>
        <p:spPr>
          <a:xfrm>
            <a:off x="8743950" y="694019"/>
            <a:ext cx="1971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Fira Sans" panose="020B0503050000020004" pitchFamily="34" charset="0"/>
              </a:rPr>
              <a:t>individual evaluation</a:t>
            </a:r>
          </a:p>
        </p:txBody>
      </p:sp>
      <p:sp>
        <p:nvSpPr>
          <p:cNvPr id="18" name="Dreieck 17">
            <a:extLst>
              <a:ext uri="{FF2B5EF4-FFF2-40B4-BE49-F238E27FC236}">
                <a16:creationId xmlns:a16="http://schemas.microsoft.com/office/drawing/2014/main" id="{6872C911-8523-BFC7-6841-97DBE42BF356}"/>
              </a:ext>
            </a:extLst>
          </p:cNvPr>
          <p:cNvSpPr/>
          <p:nvPr/>
        </p:nvSpPr>
        <p:spPr>
          <a:xfrm>
            <a:off x="8871720" y="1630836"/>
            <a:ext cx="1536555" cy="817127"/>
          </a:xfrm>
          <a:prstGeom prst="triangle">
            <a:avLst/>
          </a:prstGeom>
          <a:solidFill>
            <a:schemeClr val="bg1"/>
          </a:solidFill>
          <a:ln w="76200">
            <a:solidFill>
              <a:srgbClr val="FF7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sp>
        <p:nvSpPr>
          <p:cNvPr id="19" name="Raute 18">
            <a:extLst>
              <a:ext uri="{FF2B5EF4-FFF2-40B4-BE49-F238E27FC236}">
                <a16:creationId xmlns:a16="http://schemas.microsoft.com/office/drawing/2014/main" id="{F02E9465-C5FA-E9F9-D0EA-8F3319871FEE}"/>
              </a:ext>
            </a:extLst>
          </p:cNvPr>
          <p:cNvSpPr/>
          <p:nvPr/>
        </p:nvSpPr>
        <p:spPr>
          <a:xfrm>
            <a:off x="6649534" y="3091086"/>
            <a:ext cx="1536556" cy="1218787"/>
          </a:xfrm>
          <a:prstGeom prst="diamond">
            <a:avLst/>
          </a:prstGeom>
          <a:solidFill>
            <a:schemeClr val="bg1"/>
          </a:solidFill>
          <a:ln w="76200">
            <a:solidFill>
              <a:srgbClr val="355D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396C542B-9CE8-1F2D-502F-9E764C3C66AE}"/>
              </a:ext>
            </a:extLst>
          </p:cNvPr>
          <p:cNvSpPr/>
          <p:nvPr/>
        </p:nvSpPr>
        <p:spPr>
          <a:xfrm>
            <a:off x="6736876" y="1724632"/>
            <a:ext cx="1361872" cy="81712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solidFill>
              <a:srgbClr val="FF7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>
                <a:solidFill>
                  <a:schemeClr val="tx1"/>
                </a:solidFill>
                <a:latin typeface="Fira Sans" panose="020B0503050000020004" pitchFamily="34" charset="0"/>
              </a:rPr>
              <a:t>local</a:t>
            </a:r>
            <a:r>
              <a:rPr lang="de-DE" sz="200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Fira Sans" panose="020B0503050000020004" pitchFamily="34" charset="0"/>
              </a:rPr>
              <a:t>society</a:t>
            </a:r>
            <a:endParaRPr lang="de-DE" sz="2000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sp>
        <p:nvSpPr>
          <p:cNvPr id="21" name="Abgerundetes Rechteck 20">
            <a:extLst>
              <a:ext uri="{FF2B5EF4-FFF2-40B4-BE49-F238E27FC236}">
                <a16:creationId xmlns:a16="http://schemas.microsoft.com/office/drawing/2014/main" id="{F392ACAA-87BD-87F8-0DE9-00D889C734A3}"/>
              </a:ext>
            </a:extLst>
          </p:cNvPr>
          <p:cNvSpPr/>
          <p:nvPr/>
        </p:nvSpPr>
        <p:spPr>
          <a:xfrm>
            <a:off x="6527906" y="4641881"/>
            <a:ext cx="1780090" cy="81712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solidFill>
              <a:srgbClr val="FF7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>
                <a:solidFill>
                  <a:schemeClr val="tx1"/>
                </a:solidFill>
                <a:latin typeface="Fira Sans" panose="020B0503050000020004" pitchFamily="34" charset="0"/>
              </a:rPr>
              <a:t>local</a:t>
            </a:r>
            <a:r>
              <a:rPr lang="de-DE" sz="200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Fira Sans" panose="020B0503050000020004" pitchFamily="34" charset="0"/>
              </a:rPr>
              <a:t>environment</a:t>
            </a:r>
            <a:endParaRPr lang="de-DE" sz="2000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sp>
        <p:nvSpPr>
          <p:cNvPr id="22" name="Abgerundetes Rechteck 21">
            <a:extLst>
              <a:ext uri="{FF2B5EF4-FFF2-40B4-BE49-F238E27FC236}">
                <a16:creationId xmlns:a16="http://schemas.microsoft.com/office/drawing/2014/main" id="{1A6C3C54-D542-969A-8EA3-D9D41E0FAF36}"/>
              </a:ext>
            </a:extLst>
          </p:cNvPr>
          <p:cNvSpPr/>
          <p:nvPr/>
        </p:nvSpPr>
        <p:spPr>
          <a:xfrm>
            <a:off x="2340375" y="1632220"/>
            <a:ext cx="1205579" cy="817123"/>
          </a:xfrm>
          <a:prstGeom prst="roundRect">
            <a:avLst>
              <a:gd name="adj" fmla="val 0"/>
            </a:avLst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>
                <a:solidFill>
                  <a:schemeClr val="tx1"/>
                </a:solidFill>
                <a:latin typeface="Fira Sans" panose="020B0503050000020004" pitchFamily="34" charset="0"/>
              </a:rPr>
              <a:t>machine</a:t>
            </a:r>
            <a:endParaRPr lang="de-DE" sz="2000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sp>
        <p:nvSpPr>
          <p:cNvPr id="23" name="Abgerundetes Rechteck 22">
            <a:extLst>
              <a:ext uri="{FF2B5EF4-FFF2-40B4-BE49-F238E27FC236}">
                <a16:creationId xmlns:a16="http://schemas.microsoft.com/office/drawing/2014/main" id="{119E6081-CA45-1919-C791-B9D2001E7DDC}"/>
              </a:ext>
            </a:extLst>
          </p:cNvPr>
          <p:cNvSpPr/>
          <p:nvPr/>
        </p:nvSpPr>
        <p:spPr>
          <a:xfrm>
            <a:off x="3634687" y="1632220"/>
            <a:ext cx="1083013" cy="81712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>
                <a:solidFill>
                  <a:schemeClr val="tx1"/>
                </a:solidFill>
                <a:latin typeface="Fira Sans" panose="020B0503050000020004" pitchFamily="34" charset="0"/>
              </a:rPr>
              <a:t>person</a:t>
            </a:r>
            <a:r>
              <a:rPr lang="de-DE" sz="240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</a:p>
        </p:txBody>
      </p:sp>
      <p:sp>
        <p:nvSpPr>
          <p:cNvPr id="24" name="Abgerundetes Rechteck 23">
            <a:extLst>
              <a:ext uri="{FF2B5EF4-FFF2-40B4-BE49-F238E27FC236}">
                <a16:creationId xmlns:a16="http://schemas.microsoft.com/office/drawing/2014/main" id="{553BF928-594E-26E0-116B-ED6B5040A984}"/>
              </a:ext>
            </a:extLst>
          </p:cNvPr>
          <p:cNvSpPr/>
          <p:nvPr/>
        </p:nvSpPr>
        <p:spPr>
          <a:xfrm>
            <a:off x="3038675" y="4641881"/>
            <a:ext cx="1370250" cy="81712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>
                <a:solidFill>
                  <a:schemeClr val="tx1"/>
                </a:solidFill>
              </a:rPr>
              <a:t>zero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option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50F0EEA-C70E-E16B-28ED-B02F1F5D2B6D}"/>
              </a:ext>
            </a:extLst>
          </p:cNvPr>
          <p:cNvGrpSpPr/>
          <p:nvPr/>
        </p:nvGrpSpPr>
        <p:grpSpPr>
          <a:xfrm>
            <a:off x="2589853" y="3187951"/>
            <a:ext cx="1819072" cy="1274323"/>
            <a:chOff x="2803452" y="2665902"/>
            <a:chExt cx="1819072" cy="1274323"/>
          </a:xfrm>
        </p:grpSpPr>
        <p:sp>
          <p:nvSpPr>
            <p:cNvPr id="26" name="Abgerundetes Rechteck 25">
              <a:extLst>
                <a:ext uri="{FF2B5EF4-FFF2-40B4-BE49-F238E27FC236}">
                  <a16:creationId xmlns:a16="http://schemas.microsoft.com/office/drawing/2014/main" id="{1BFD8EB0-FA5E-643E-C602-F2FA815631FC}"/>
                </a:ext>
              </a:extLst>
            </p:cNvPr>
            <p:cNvSpPr/>
            <p:nvPr/>
          </p:nvSpPr>
          <p:spPr>
            <a:xfrm>
              <a:off x="2803452" y="2665902"/>
              <a:ext cx="1361872" cy="81712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/>
                <a:t> </a:t>
              </a:r>
            </a:p>
          </p:txBody>
        </p:sp>
        <p:sp>
          <p:nvSpPr>
            <p:cNvPr id="27" name="Abgerundetes Rechteck 26">
              <a:extLst>
                <a:ext uri="{FF2B5EF4-FFF2-40B4-BE49-F238E27FC236}">
                  <a16:creationId xmlns:a16="http://schemas.microsoft.com/office/drawing/2014/main" id="{EE2AFD3C-6CC2-0D7B-6062-0F05331D87E8}"/>
                </a:ext>
              </a:extLst>
            </p:cNvPr>
            <p:cNvSpPr/>
            <p:nvPr/>
          </p:nvSpPr>
          <p:spPr>
            <a:xfrm>
              <a:off x="2955852" y="2818302"/>
              <a:ext cx="1361872" cy="81712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dirty="0"/>
            </a:p>
          </p:txBody>
        </p:sp>
        <p:sp>
          <p:nvSpPr>
            <p:cNvPr id="28" name="Abgerundetes Rechteck 27">
              <a:extLst>
                <a:ext uri="{FF2B5EF4-FFF2-40B4-BE49-F238E27FC236}">
                  <a16:creationId xmlns:a16="http://schemas.microsoft.com/office/drawing/2014/main" id="{0D9EC3B1-16AC-78F9-B757-1020FF92A0C8}"/>
                </a:ext>
              </a:extLst>
            </p:cNvPr>
            <p:cNvSpPr/>
            <p:nvPr/>
          </p:nvSpPr>
          <p:spPr>
            <a:xfrm>
              <a:off x="3108252" y="2970702"/>
              <a:ext cx="1361872" cy="81712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dirty="0"/>
            </a:p>
          </p:txBody>
        </p:sp>
        <p:sp>
          <p:nvSpPr>
            <p:cNvPr id="29" name="Abgerundetes Rechteck 28">
              <a:extLst>
                <a:ext uri="{FF2B5EF4-FFF2-40B4-BE49-F238E27FC236}">
                  <a16:creationId xmlns:a16="http://schemas.microsoft.com/office/drawing/2014/main" id="{CBEF564D-EC83-C460-2ED4-04E386989285}"/>
                </a:ext>
              </a:extLst>
            </p:cNvPr>
            <p:cNvSpPr/>
            <p:nvPr/>
          </p:nvSpPr>
          <p:spPr>
            <a:xfrm>
              <a:off x="3260652" y="3123102"/>
              <a:ext cx="1361872" cy="81712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dirty="0" err="1">
                  <a:solidFill>
                    <a:schemeClr val="tx1"/>
                  </a:solidFill>
                </a:rPr>
                <a:t>process</a:t>
              </a:r>
              <a:r>
                <a:rPr lang="de-DE" sz="2000" dirty="0">
                  <a:solidFill>
                    <a:schemeClr val="tx1"/>
                  </a:solidFill>
                </a:rPr>
                <a:t> </a:t>
              </a:r>
            </a:p>
          </p:txBody>
        </p:sp>
      </p:grpSp>
      <p:sp>
        <p:nvSpPr>
          <p:cNvPr id="30" name="Textfeld 29">
            <a:extLst>
              <a:ext uri="{FF2B5EF4-FFF2-40B4-BE49-F238E27FC236}">
                <a16:creationId xmlns:a16="http://schemas.microsoft.com/office/drawing/2014/main" id="{31CD47EF-4C4E-8C55-37D3-0E00B7F0637C}"/>
              </a:ext>
            </a:extLst>
          </p:cNvPr>
          <p:cNvSpPr txBox="1"/>
          <p:nvPr/>
        </p:nvSpPr>
        <p:spPr>
          <a:xfrm>
            <a:off x="2466976" y="701163"/>
            <a:ext cx="2152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Fira Sans" panose="020B0503050000020004" pitchFamily="34" charset="0"/>
              </a:rPr>
              <a:t>technical </a:t>
            </a:r>
          </a:p>
          <a:p>
            <a:pPr algn="ctr"/>
            <a:r>
              <a:rPr lang="en-US" sz="2400" dirty="0">
                <a:latin typeface="Fira Sans" panose="020B0503050000020004" pitchFamily="34" charset="0"/>
              </a:rPr>
              <a:t>solution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9DD6E0A4-FC2E-4235-B783-8DDDCC6CE5DE}"/>
              </a:ext>
            </a:extLst>
          </p:cNvPr>
          <p:cNvSpPr txBox="1"/>
          <p:nvPr/>
        </p:nvSpPr>
        <p:spPr>
          <a:xfrm>
            <a:off x="5003987" y="862391"/>
            <a:ext cx="34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Fira Sans" panose="020B0503050000020004" pitchFamily="34" charset="0"/>
              </a:rPr>
              <a:t>local assessment</a:t>
            </a:r>
          </a:p>
        </p:txBody>
      </p:sp>
      <p:sp>
        <p:nvSpPr>
          <p:cNvPr id="32" name="AutoShape 40">
            <a:extLst>
              <a:ext uri="{FF2B5EF4-FFF2-40B4-BE49-F238E27FC236}">
                <a16:creationId xmlns:a16="http://schemas.microsoft.com/office/drawing/2014/main" id="{BEE06768-E8A4-2CEA-75EB-80820EE08E8D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675790" y="2482746"/>
            <a:ext cx="536902" cy="709778"/>
          </a:xfrm>
          <a:prstGeom prst="upArrow">
            <a:avLst>
              <a:gd name="adj1" fmla="val 50000"/>
              <a:gd name="adj2" fmla="val 54026"/>
            </a:avLst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" name="AutoShape 40">
            <a:extLst>
              <a:ext uri="{FF2B5EF4-FFF2-40B4-BE49-F238E27FC236}">
                <a16:creationId xmlns:a16="http://schemas.microsoft.com/office/drawing/2014/main" id="{C16DFE6C-5804-451A-F460-A69B3859C94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835674" y="2484537"/>
            <a:ext cx="536902" cy="709778"/>
          </a:xfrm>
          <a:prstGeom prst="upArrow">
            <a:avLst>
              <a:gd name="adj1" fmla="val 50000"/>
              <a:gd name="adj2" fmla="val 54026"/>
            </a:avLst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" name="AutoShape 40">
            <a:extLst>
              <a:ext uri="{FF2B5EF4-FFF2-40B4-BE49-F238E27FC236}">
                <a16:creationId xmlns:a16="http://schemas.microsoft.com/office/drawing/2014/main" id="{18F2614B-D654-C0CA-DD46-B9FEEB8FDFA1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4443228" y="4011192"/>
            <a:ext cx="536902" cy="1043596"/>
          </a:xfrm>
          <a:prstGeom prst="upArrow">
            <a:avLst>
              <a:gd name="adj1" fmla="val 50000"/>
              <a:gd name="adj2" fmla="val 54026"/>
            </a:avLst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" name="AutoShape 40">
            <a:extLst>
              <a:ext uri="{FF2B5EF4-FFF2-40B4-BE49-F238E27FC236}">
                <a16:creationId xmlns:a16="http://schemas.microsoft.com/office/drawing/2014/main" id="{CBBE0966-8C1A-5494-472F-2937BFA5528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149361" y="2622207"/>
            <a:ext cx="536902" cy="607279"/>
          </a:xfrm>
          <a:prstGeom prst="upArrow">
            <a:avLst>
              <a:gd name="adj1" fmla="val 50000"/>
              <a:gd name="adj2" fmla="val 54026"/>
            </a:avLst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6" name="AutoShape 40">
            <a:extLst>
              <a:ext uri="{FF2B5EF4-FFF2-40B4-BE49-F238E27FC236}">
                <a16:creationId xmlns:a16="http://schemas.microsoft.com/office/drawing/2014/main" id="{BB33FE1A-1B46-5800-7936-99C174CB4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9361" y="4068099"/>
            <a:ext cx="536902" cy="628906"/>
          </a:xfrm>
          <a:prstGeom prst="upArrow">
            <a:avLst>
              <a:gd name="adj1" fmla="val 50000"/>
              <a:gd name="adj2" fmla="val 54026"/>
            </a:avLst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57A45394-74FC-D305-04CA-666DC2FA5009}"/>
              </a:ext>
            </a:extLst>
          </p:cNvPr>
          <p:cNvSpPr txBox="1"/>
          <p:nvPr/>
        </p:nvSpPr>
        <p:spPr>
          <a:xfrm>
            <a:off x="8953326" y="2098391"/>
            <a:ext cx="1553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>
                <a:latin typeface="Fira Sans" panose="020B0503050000020004" pitchFamily="34" charset="0"/>
              </a:rPr>
              <a:t>objectives</a:t>
            </a:r>
            <a:endParaRPr lang="de-DE" sz="2000" dirty="0">
              <a:latin typeface="Fira Sans" panose="020B0503050000020004" pitchFamily="34" charset="0"/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4381E310-56BA-9309-B3E0-8F988805093E}"/>
              </a:ext>
            </a:extLst>
          </p:cNvPr>
          <p:cNvSpPr txBox="1"/>
          <p:nvPr/>
        </p:nvSpPr>
        <p:spPr>
          <a:xfrm>
            <a:off x="9100946" y="3520608"/>
            <a:ext cx="1553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Fira Sans" panose="020B0503050000020004" pitchFamily="34" charset="0"/>
              </a:rPr>
              <a:t>optimal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D7189756-4E76-D84E-1F50-AFF5DBFC3759}"/>
              </a:ext>
            </a:extLst>
          </p:cNvPr>
          <p:cNvSpPr txBox="1"/>
          <p:nvPr/>
        </p:nvSpPr>
        <p:spPr>
          <a:xfrm>
            <a:off x="6957035" y="3349035"/>
            <a:ext cx="1121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>
                <a:latin typeface="Fira Sans" panose="020B0503050000020004" pitchFamily="34" charset="0"/>
              </a:rPr>
              <a:t>accept</a:t>
            </a:r>
            <a:r>
              <a:rPr lang="de-DE" sz="2000" dirty="0">
                <a:latin typeface="Fira Sans" panose="020B0503050000020004" pitchFamily="34" charset="0"/>
              </a:rPr>
              <a:t>-</a:t>
            </a:r>
          </a:p>
          <a:p>
            <a:r>
              <a:rPr lang="de-DE" sz="2000" dirty="0" err="1">
                <a:latin typeface="Fira Sans" panose="020B0503050000020004" pitchFamily="34" charset="0"/>
              </a:rPr>
              <a:t>able</a:t>
            </a:r>
            <a:r>
              <a:rPr lang="de-DE" sz="2000" dirty="0">
                <a:latin typeface="Fira Sans" panose="020B0503050000020004" pitchFamily="34" charset="0"/>
              </a:rPr>
              <a:t>?</a:t>
            </a:r>
          </a:p>
        </p:txBody>
      </p:sp>
      <p:sp>
        <p:nvSpPr>
          <p:cNvPr id="40" name="AutoShape 40">
            <a:extLst>
              <a:ext uri="{FF2B5EF4-FFF2-40B4-BE49-F238E27FC236}">
                <a16:creationId xmlns:a16="http://schemas.microsoft.com/office/drawing/2014/main" id="{6022C59A-C78D-FC47-C70D-ED0965C7699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316579" y="3196153"/>
            <a:ext cx="536902" cy="1031831"/>
          </a:xfrm>
          <a:prstGeom prst="upArrow">
            <a:avLst>
              <a:gd name="adj1" fmla="val 50000"/>
              <a:gd name="adj2" fmla="val 54026"/>
            </a:avLst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1" name="AutoShape 40">
            <a:extLst>
              <a:ext uri="{FF2B5EF4-FFF2-40B4-BE49-F238E27FC236}">
                <a16:creationId xmlns:a16="http://schemas.microsoft.com/office/drawing/2014/main" id="{82CB81C3-D89F-CE16-0EBA-1C757E85990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9377083" y="2484537"/>
            <a:ext cx="536902" cy="959080"/>
          </a:xfrm>
          <a:prstGeom prst="upArrow">
            <a:avLst>
              <a:gd name="adj1" fmla="val 50000"/>
              <a:gd name="adj2" fmla="val 54026"/>
            </a:avLst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" name="Abgerundetes Rechteck 41">
            <a:extLst>
              <a:ext uri="{FF2B5EF4-FFF2-40B4-BE49-F238E27FC236}">
                <a16:creationId xmlns:a16="http://schemas.microsoft.com/office/drawing/2014/main" id="{673AB58D-6B26-7D54-96B4-E8DD37B2A42B}"/>
              </a:ext>
            </a:extLst>
          </p:cNvPr>
          <p:cNvSpPr/>
          <p:nvPr/>
        </p:nvSpPr>
        <p:spPr>
          <a:xfrm>
            <a:off x="5131118" y="3303506"/>
            <a:ext cx="1361872" cy="817123"/>
          </a:xfrm>
          <a:prstGeom prst="roundRect">
            <a:avLst>
              <a:gd name="adj" fmla="val 0"/>
            </a:avLst>
          </a:prstGeom>
          <a:noFill/>
          <a:ln w="76200">
            <a:solidFill>
              <a:srgbClr val="FF7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43" name="Abgerundetes Rechteck 42">
            <a:extLst>
              <a:ext uri="{FF2B5EF4-FFF2-40B4-BE49-F238E27FC236}">
                <a16:creationId xmlns:a16="http://schemas.microsoft.com/office/drawing/2014/main" id="{98E0757E-A837-1098-7FA9-541240BE9B37}"/>
              </a:ext>
            </a:extLst>
          </p:cNvPr>
          <p:cNvSpPr/>
          <p:nvPr/>
        </p:nvSpPr>
        <p:spPr>
          <a:xfrm>
            <a:off x="5077254" y="3321746"/>
            <a:ext cx="1361872" cy="817123"/>
          </a:xfrm>
          <a:prstGeom prst="roundRect">
            <a:avLst>
              <a:gd name="adj" fmla="val 0"/>
            </a:avLst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>
                <a:solidFill>
                  <a:schemeClr val="tx1"/>
                </a:solidFill>
              </a:rPr>
              <a:t>effects</a:t>
            </a:r>
            <a:r>
              <a:rPr lang="de-DE" sz="2000" dirty="0">
                <a:solidFill>
                  <a:schemeClr val="tx1"/>
                </a:solidFill>
              </a:rPr>
              <a:t> &amp;  </a:t>
            </a:r>
          </a:p>
          <a:p>
            <a:pPr algn="ctr"/>
            <a:r>
              <a:rPr lang="de-DE" sz="2000" dirty="0" err="1">
                <a:solidFill>
                  <a:schemeClr val="tx1"/>
                </a:solidFill>
              </a:rPr>
              <a:t>efficiency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44" name="AutoShape 40">
            <a:extLst>
              <a:ext uri="{FF2B5EF4-FFF2-40B4-BE49-F238E27FC236}">
                <a16:creationId xmlns:a16="http://schemas.microsoft.com/office/drawing/2014/main" id="{7852BDB3-662A-219A-0B39-F477D4DB306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574246" y="3353240"/>
            <a:ext cx="536902" cy="791344"/>
          </a:xfrm>
          <a:prstGeom prst="upArrow">
            <a:avLst>
              <a:gd name="adj1" fmla="val 50000"/>
              <a:gd name="adj2" fmla="val 54026"/>
            </a:avLst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5" name="AutoShape 40">
            <a:extLst>
              <a:ext uri="{FF2B5EF4-FFF2-40B4-BE49-F238E27FC236}">
                <a16:creationId xmlns:a16="http://schemas.microsoft.com/office/drawing/2014/main" id="{A7AD4BE5-7DA1-1DB8-7190-7E34B0CAA9B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360173" y="3426282"/>
            <a:ext cx="536902" cy="608049"/>
          </a:xfrm>
          <a:prstGeom prst="upArrow">
            <a:avLst>
              <a:gd name="adj1" fmla="val 50000"/>
              <a:gd name="adj2" fmla="val 54026"/>
            </a:avLst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50504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2C798F1E-77C3-F649-E20F-C203D9760C4A}"/>
              </a:ext>
            </a:extLst>
          </p:cNvPr>
          <p:cNvSpPr/>
          <p:nvPr/>
        </p:nvSpPr>
        <p:spPr>
          <a:xfrm>
            <a:off x="2283522" y="1522635"/>
            <a:ext cx="2486350" cy="410164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solidFill>
              <a:srgbClr val="FF7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FD906E7E-E782-E6B2-A3BF-4642C9F3DFED}"/>
              </a:ext>
            </a:extLst>
          </p:cNvPr>
          <p:cNvSpPr/>
          <p:nvPr/>
        </p:nvSpPr>
        <p:spPr>
          <a:xfrm>
            <a:off x="8648053" y="1513500"/>
            <a:ext cx="2067832" cy="410740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solidFill>
              <a:srgbClr val="FF7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Abgerundetes Rechteck 12">
            <a:extLst>
              <a:ext uri="{FF2B5EF4-FFF2-40B4-BE49-F238E27FC236}">
                <a16:creationId xmlns:a16="http://schemas.microsoft.com/office/drawing/2014/main" id="{550FD820-9877-D916-0341-DB4CA2C0793E}"/>
              </a:ext>
            </a:extLst>
          </p:cNvPr>
          <p:cNvSpPr/>
          <p:nvPr/>
        </p:nvSpPr>
        <p:spPr>
          <a:xfrm>
            <a:off x="4958230" y="1525016"/>
            <a:ext cx="3497617" cy="409588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solidFill>
              <a:srgbClr val="FF7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937C5F27-5661-27AA-CD61-9F22A9751222}"/>
              </a:ext>
            </a:extLst>
          </p:cNvPr>
          <p:cNvSpPr/>
          <p:nvPr/>
        </p:nvSpPr>
        <p:spPr>
          <a:xfrm>
            <a:off x="8608454" y="667626"/>
            <a:ext cx="2143535" cy="819481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Abgerundetes Rechteck 14">
            <a:extLst>
              <a:ext uri="{FF2B5EF4-FFF2-40B4-BE49-F238E27FC236}">
                <a16:creationId xmlns:a16="http://schemas.microsoft.com/office/drawing/2014/main" id="{D9F22A97-21F6-2916-3DE6-917A8768921A}"/>
              </a:ext>
            </a:extLst>
          </p:cNvPr>
          <p:cNvSpPr/>
          <p:nvPr/>
        </p:nvSpPr>
        <p:spPr>
          <a:xfrm>
            <a:off x="4920165" y="667626"/>
            <a:ext cx="3576834" cy="819481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id="{B8E28554-2C4B-6157-8086-F59AEB66CAF9}"/>
              </a:ext>
            </a:extLst>
          </p:cNvPr>
          <p:cNvSpPr/>
          <p:nvPr/>
        </p:nvSpPr>
        <p:spPr>
          <a:xfrm>
            <a:off x="2238619" y="667626"/>
            <a:ext cx="2576221" cy="819482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4B9D2D1-967A-A9B6-532E-76C3194D5C63}"/>
              </a:ext>
            </a:extLst>
          </p:cNvPr>
          <p:cNvSpPr txBox="1"/>
          <p:nvPr/>
        </p:nvSpPr>
        <p:spPr>
          <a:xfrm>
            <a:off x="8743950" y="694019"/>
            <a:ext cx="1971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Fira Sans" panose="020B0503050000020004" pitchFamily="34" charset="0"/>
              </a:rPr>
              <a:t>individual evaluation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31CD47EF-4C4E-8C55-37D3-0E00B7F0637C}"/>
              </a:ext>
            </a:extLst>
          </p:cNvPr>
          <p:cNvSpPr txBox="1"/>
          <p:nvPr/>
        </p:nvSpPr>
        <p:spPr>
          <a:xfrm>
            <a:off x="2466976" y="701163"/>
            <a:ext cx="2152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Fira Sans" panose="020B0503050000020004" pitchFamily="34" charset="0"/>
              </a:rPr>
              <a:t>technical </a:t>
            </a:r>
          </a:p>
          <a:p>
            <a:pPr algn="ctr"/>
            <a:r>
              <a:rPr lang="en-US" sz="2400" dirty="0">
                <a:latin typeface="Fira Sans" panose="020B0503050000020004" pitchFamily="34" charset="0"/>
              </a:rPr>
              <a:t>solution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9DD6E0A4-FC2E-4235-B783-8DDDCC6CE5DE}"/>
              </a:ext>
            </a:extLst>
          </p:cNvPr>
          <p:cNvSpPr txBox="1"/>
          <p:nvPr/>
        </p:nvSpPr>
        <p:spPr>
          <a:xfrm>
            <a:off x="5003987" y="862391"/>
            <a:ext cx="342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Fira Sans" panose="020B0503050000020004" pitchFamily="34" charset="0"/>
              </a:rPr>
              <a:t>local assessment</a:t>
            </a:r>
          </a:p>
        </p:txBody>
      </p:sp>
      <p:sp>
        <p:nvSpPr>
          <p:cNvPr id="40" name="AutoShape 40">
            <a:extLst>
              <a:ext uri="{FF2B5EF4-FFF2-40B4-BE49-F238E27FC236}">
                <a16:creationId xmlns:a16="http://schemas.microsoft.com/office/drawing/2014/main" id="{6022C59A-C78D-FC47-C70D-ED0965C7699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260453" y="3369254"/>
            <a:ext cx="536902" cy="685630"/>
          </a:xfrm>
          <a:prstGeom prst="upArrow">
            <a:avLst>
              <a:gd name="adj1" fmla="val 50000"/>
              <a:gd name="adj2" fmla="val 54026"/>
            </a:avLst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46" name="Grafik 45">
            <a:extLst>
              <a:ext uri="{FF2B5EF4-FFF2-40B4-BE49-F238E27FC236}">
                <a16:creationId xmlns:a16="http://schemas.microsoft.com/office/drawing/2014/main" id="{9B44607C-4900-21B3-0761-88F4A1037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634" y="2724832"/>
            <a:ext cx="2132601" cy="1688008"/>
          </a:xfrm>
          <a:prstGeom prst="rect">
            <a:avLst/>
          </a:prstGeom>
        </p:spPr>
      </p:pic>
      <p:pic>
        <p:nvPicPr>
          <p:cNvPr id="84" name="Grafik 83">
            <a:extLst>
              <a:ext uri="{FF2B5EF4-FFF2-40B4-BE49-F238E27FC236}">
                <a16:creationId xmlns:a16="http://schemas.microsoft.com/office/drawing/2014/main" id="{E9CD1371-94CC-AA65-C792-E089F6D99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328" y="3014083"/>
            <a:ext cx="1853955" cy="12671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</p:pic>
      <p:pic>
        <p:nvPicPr>
          <p:cNvPr id="85" name="Grafik 84">
            <a:extLst>
              <a:ext uri="{FF2B5EF4-FFF2-40B4-BE49-F238E27FC236}">
                <a16:creationId xmlns:a16="http://schemas.microsoft.com/office/drawing/2014/main" id="{B6922696-7C20-57CA-9B90-FEAFF868C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0758" y="1708623"/>
            <a:ext cx="1508440" cy="1501736"/>
          </a:xfrm>
          <a:prstGeom prst="rect">
            <a:avLst/>
          </a:prstGeom>
        </p:spPr>
      </p:pic>
      <p:pic>
        <p:nvPicPr>
          <p:cNvPr id="86" name="Grafik 85">
            <a:extLst>
              <a:ext uri="{FF2B5EF4-FFF2-40B4-BE49-F238E27FC236}">
                <a16:creationId xmlns:a16="http://schemas.microsoft.com/office/drawing/2014/main" id="{6C9629EE-4560-39D4-DE52-85EC577E4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280" y="3962502"/>
            <a:ext cx="1487395" cy="1471656"/>
          </a:xfrm>
          <a:prstGeom prst="rect">
            <a:avLst/>
          </a:prstGeom>
        </p:spPr>
      </p:pic>
      <p:sp>
        <p:nvSpPr>
          <p:cNvPr id="44" name="AutoShape 40">
            <a:extLst>
              <a:ext uri="{FF2B5EF4-FFF2-40B4-BE49-F238E27FC236}">
                <a16:creationId xmlns:a16="http://schemas.microsoft.com/office/drawing/2014/main" id="{7852BDB3-662A-219A-0B39-F477D4DB306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610152" y="3389146"/>
            <a:ext cx="536902" cy="719532"/>
          </a:xfrm>
          <a:prstGeom prst="upArrow">
            <a:avLst>
              <a:gd name="adj1" fmla="val 50000"/>
              <a:gd name="adj2" fmla="val 54026"/>
            </a:avLst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169575E-4AE6-FCE0-096E-2034B72589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0183" y="4246872"/>
            <a:ext cx="1566548" cy="126020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495B604-5D2C-0A57-6210-8340C34F2B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5375" y="3529000"/>
            <a:ext cx="1566548" cy="126020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4ED42B0-584F-FAC6-FD0C-F55DE1AD85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2707" y="2580258"/>
            <a:ext cx="1559586" cy="126020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8D4672E-8CA5-52D6-DE8D-342F4C5759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4249" y="1631516"/>
            <a:ext cx="1566548" cy="12532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71286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elle 17">
            <a:extLst>
              <a:ext uri="{FF2B5EF4-FFF2-40B4-BE49-F238E27FC236}">
                <a16:creationId xmlns:a16="http://schemas.microsoft.com/office/drawing/2014/main" id="{CAD31302-6B14-A14A-77B7-C4B120B3A3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5693831"/>
              </p:ext>
            </p:extLst>
          </p:nvPr>
        </p:nvGraphicFramePr>
        <p:xfrm>
          <a:off x="2601681" y="956610"/>
          <a:ext cx="5916639" cy="45268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72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2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22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31716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1716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1716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1716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2" name="Gruppieren 50">
            <a:extLst>
              <a:ext uri="{FF2B5EF4-FFF2-40B4-BE49-F238E27FC236}">
                <a16:creationId xmlns:a16="http://schemas.microsoft.com/office/drawing/2014/main" id="{8C22453D-2DAB-61BC-68B7-F5BDC351DB49}"/>
              </a:ext>
            </a:extLst>
          </p:cNvPr>
          <p:cNvGrpSpPr/>
          <p:nvPr/>
        </p:nvGrpSpPr>
        <p:grpSpPr>
          <a:xfrm>
            <a:off x="2415455" y="742290"/>
            <a:ext cx="384000" cy="384000"/>
            <a:chOff x="3705219" y="2562219"/>
            <a:chExt cx="288000" cy="288000"/>
          </a:xfrm>
          <a:solidFill>
            <a:srgbClr val="8EAB99"/>
          </a:solidFill>
        </p:grpSpPr>
        <p:sp>
          <p:nvSpPr>
            <p:cNvPr id="23" name="Ellipse 48">
              <a:extLst>
                <a:ext uri="{FF2B5EF4-FFF2-40B4-BE49-F238E27FC236}">
                  <a16:creationId xmlns:a16="http://schemas.microsoft.com/office/drawing/2014/main" id="{2E9508EC-0532-DD87-81DA-FF91777F4C78}"/>
                </a:ext>
              </a:extLst>
            </p:cNvPr>
            <p:cNvSpPr/>
            <p:nvPr/>
          </p:nvSpPr>
          <p:spPr bwMode="auto">
            <a:xfrm>
              <a:off x="3705219" y="2562219"/>
              <a:ext cx="288000" cy="288000"/>
            </a:xfrm>
            <a:prstGeom prst="ellipse">
              <a:avLst/>
            </a:prstGeom>
            <a:grpFill/>
            <a:ln w="19050" cap="flat" cmpd="sng" algn="ctr">
              <a:solidFill>
                <a:srgbClr val="395D6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de-D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Ellipse 49">
              <a:extLst>
                <a:ext uri="{FF2B5EF4-FFF2-40B4-BE49-F238E27FC236}">
                  <a16:creationId xmlns:a16="http://schemas.microsoft.com/office/drawing/2014/main" id="{CFCC2ED5-B8B1-E167-1E7C-825AFAAB9EF4}"/>
                </a:ext>
              </a:extLst>
            </p:cNvPr>
            <p:cNvSpPr/>
            <p:nvPr/>
          </p:nvSpPr>
          <p:spPr bwMode="auto">
            <a:xfrm>
              <a:off x="3740144" y="2597144"/>
              <a:ext cx="216000" cy="216000"/>
            </a:xfrm>
            <a:prstGeom prst="ellipse">
              <a:avLst/>
            </a:prstGeom>
            <a:grpFill/>
            <a:ln w="19050" cap="flat" cmpd="sng" algn="ctr">
              <a:solidFill>
                <a:srgbClr val="395D6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de-DE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7728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elle 17">
            <a:extLst>
              <a:ext uri="{FF2B5EF4-FFF2-40B4-BE49-F238E27FC236}">
                <a16:creationId xmlns:a16="http://schemas.microsoft.com/office/drawing/2014/main" id="{CAD31302-6B14-A14A-77B7-C4B120B3A3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337450"/>
              </p:ext>
            </p:extLst>
          </p:nvPr>
        </p:nvGraphicFramePr>
        <p:xfrm>
          <a:off x="2601681" y="956610"/>
          <a:ext cx="5916639" cy="45268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72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2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22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31716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1716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1716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1716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3" name="Ellipse 132">
            <a:extLst>
              <a:ext uri="{FF2B5EF4-FFF2-40B4-BE49-F238E27FC236}">
                <a16:creationId xmlns:a16="http://schemas.microsoft.com/office/drawing/2014/main" id="{28A5C191-F24B-CAA3-BE9F-B80255FFA1F4}"/>
              </a:ext>
            </a:extLst>
          </p:cNvPr>
          <p:cNvSpPr/>
          <p:nvPr/>
        </p:nvSpPr>
        <p:spPr>
          <a:xfrm>
            <a:off x="6406918" y="4183387"/>
            <a:ext cx="287338" cy="287337"/>
          </a:xfrm>
          <a:prstGeom prst="ellipse">
            <a:avLst/>
          </a:prstGeom>
          <a:solidFill>
            <a:srgbClr val="355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Richtungspfeil 81">
            <a:extLst>
              <a:ext uri="{FF2B5EF4-FFF2-40B4-BE49-F238E27FC236}">
                <a16:creationId xmlns:a16="http://schemas.microsoft.com/office/drawing/2014/main" id="{99752271-800B-C305-3E53-AB5875E4827B}"/>
              </a:ext>
            </a:extLst>
          </p:cNvPr>
          <p:cNvSpPr/>
          <p:nvPr/>
        </p:nvSpPr>
        <p:spPr>
          <a:xfrm rot="5400000">
            <a:off x="5978660" y="3642642"/>
            <a:ext cx="1132539" cy="287338"/>
          </a:xfrm>
          <a:prstGeom prst="homePlate">
            <a:avLst/>
          </a:prstGeom>
          <a:solidFill>
            <a:srgbClr val="8EAB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Ellipse 132">
            <a:extLst>
              <a:ext uri="{FF2B5EF4-FFF2-40B4-BE49-F238E27FC236}">
                <a16:creationId xmlns:a16="http://schemas.microsoft.com/office/drawing/2014/main" id="{D98B67EF-6ECE-C16F-4EC6-D791C67992FE}"/>
              </a:ext>
            </a:extLst>
          </p:cNvPr>
          <p:cNvSpPr/>
          <p:nvPr/>
        </p:nvSpPr>
        <p:spPr>
          <a:xfrm>
            <a:off x="6398209" y="3076373"/>
            <a:ext cx="287338" cy="287337"/>
          </a:xfrm>
          <a:prstGeom prst="ellipse">
            <a:avLst/>
          </a:prstGeom>
          <a:solidFill>
            <a:srgbClr val="355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Richtungspfeil 80">
            <a:extLst>
              <a:ext uri="{FF2B5EF4-FFF2-40B4-BE49-F238E27FC236}">
                <a16:creationId xmlns:a16="http://schemas.microsoft.com/office/drawing/2014/main" id="{001364C9-EB10-314C-BB97-9D2A6BEDA15E}"/>
              </a:ext>
            </a:extLst>
          </p:cNvPr>
          <p:cNvSpPr/>
          <p:nvPr/>
        </p:nvSpPr>
        <p:spPr>
          <a:xfrm>
            <a:off x="2601681" y="3076373"/>
            <a:ext cx="3955873" cy="287338"/>
          </a:xfrm>
          <a:prstGeom prst="homePlate">
            <a:avLst/>
          </a:prstGeom>
          <a:solidFill>
            <a:srgbClr val="8EAB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Ellipse 162">
            <a:extLst>
              <a:ext uri="{FF2B5EF4-FFF2-40B4-BE49-F238E27FC236}">
                <a16:creationId xmlns:a16="http://schemas.microsoft.com/office/drawing/2014/main" id="{0771244D-2F68-931E-E98D-0BB95DAC3773}"/>
              </a:ext>
            </a:extLst>
          </p:cNvPr>
          <p:cNvSpPr/>
          <p:nvPr/>
        </p:nvSpPr>
        <p:spPr>
          <a:xfrm>
            <a:off x="2462022" y="3026940"/>
            <a:ext cx="288925" cy="287337"/>
          </a:xfrm>
          <a:prstGeom prst="ellipse">
            <a:avLst/>
          </a:prstGeom>
          <a:solidFill>
            <a:srgbClr val="355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ichtungspfeil 20">
            <a:extLst>
              <a:ext uri="{FF2B5EF4-FFF2-40B4-BE49-F238E27FC236}">
                <a16:creationId xmlns:a16="http://schemas.microsoft.com/office/drawing/2014/main" id="{99752271-800B-C305-3E53-AB5875E4827B}"/>
              </a:ext>
            </a:extLst>
          </p:cNvPr>
          <p:cNvSpPr/>
          <p:nvPr/>
        </p:nvSpPr>
        <p:spPr>
          <a:xfrm rot="5400000">
            <a:off x="1483330" y="1966471"/>
            <a:ext cx="2241486" cy="287338"/>
          </a:xfrm>
          <a:prstGeom prst="homePlate">
            <a:avLst/>
          </a:prstGeom>
          <a:solidFill>
            <a:srgbClr val="8EAB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2" name="Gruppieren 50">
            <a:extLst>
              <a:ext uri="{FF2B5EF4-FFF2-40B4-BE49-F238E27FC236}">
                <a16:creationId xmlns:a16="http://schemas.microsoft.com/office/drawing/2014/main" id="{8C22453D-2DAB-61BC-68B7-F5BDC351DB49}"/>
              </a:ext>
            </a:extLst>
          </p:cNvPr>
          <p:cNvGrpSpPr/>
          <p:nvPr/>
        </p:nvGrpSpPr>
        <p:grpSpPr>
          <a:xfrm>
            <a:off x="2415455" y="742290"/>
            <a:ext cx="384000" cy="384000"/>
            <a:chOff x="3705219" y="2562219"/>
            <a:chExt cx="288000" cy="288000"/>
          </a:xfrm>
          <a:solidFill>
            <a:srgbClr val="8EAB99"/>
          </a:solidFill>
        </p:grpSpPr>
        <p:sp>
          <p:nvSpPr>
            <p:cNvPr id="23" name="Ellipse 48">
              <a:extLst>
                <a:ext uri="{FF2B5EF4-FFF2-40B4-BE49-F238E27FC236}">
                  <a16:creationId xmlns:a16="http://schemas.microsoft.com/office/drawing/2014/main" id="{2E9508EC-0532-DD87-81DA-FF91777F4C78}"/>
                </a:ext>
              </a:extLst>
            </p:cNvPr>
            <p:cNvSpPr/>
            <p:nvPr/>
          </p:nvSpPr>
          <p:spPr bwMode="auto">
            <a:xfrm>
              <a:off x="3705219" y="2562219"/>
              <a:ext cx="288000" cy="288000"/>
            </a:xfrm>
            <a:prstGeom prst="ellipse">
              <a:avLst/>
            </a:prstGeom>
            <a:grpFill/>
            <a:ln w="19050" cap="flat" cmpd="sng" algn="ctr">
              <a:solidFill>
                <a:srgbClr val="395D6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de-D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Ellipse 49">
              <a:extLst>
                <a:ext uri="{FF2B5EF4-FFF2-40B4-BE49-F238E27FC236}">
                  <a16:creationId xmlns:a16="http://schemas.microsoft.com/office/drawing/2014/main" id="{CFCC2ED5-B8B1-E167-1E7C-825AFAAB9EF4}"/>
                </a:ext>
              </a:extLst>
            </p:cNvPr>
            <p:cNvSpPr/>
            <p:nvPr/>
          </p:nvSpPr>
          <p:spPr bwMode="auto">
            <a:xfrm>
              <a:off x="3740144" y="2597144"/>
              <a:ext cx="216000" cy="216000"/>
            </a:xfrm>
            <a:prstGeom prst="ellipse">
              <a:avLst/>
            </a:prstGeom>
            <a:grpFill/>
            <a:ln w="19050" cap="flat" cmpd="sng" algn="ctr">
              <a:solidFill>
                <a:srgbClr val="395D6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de-DE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3" name="Group 12">
            <a:extLst>
              <a:ext uri="{FF2B5EF4-FFF2-40B4-BE49-F238E27FC236}">
                <a16:creationId xmlns:a16="http://schemas.microsoft.com/office/drawing/2014/main" id="{CB760E34-4727-7EEA-80FB-96B34F4B9E5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77012" y="2230413"/>
            <a:ext cx="904875" cy="333375"/>
            <a:chOff x="3162" y="1293"/>
            <a:chExt cx="570" cy="210"/>
          </a:xfrm>
        </p:grpSpPr>
        <p:sp>
          <p:nvSpPr>
            <p:cNvPr id="84" name="Freeform 13">
              <a:extLst>
                <a:ext uri="{FF2B5EF4-FFF2-40B4-BE49-F238E27FC236}">
                  <a16:creationId xmlns:a16="http://schemas.microsoft.com/office/drawing/2014/main" id="{C15F101B-151B-493E-FBC4-6CD4CFE5DB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4" y="1377"/>
              <a:ext cx="174" cy="126"/>
            </a:xfrm>
            <a:custGeom>
              <a:avLst/>
              <a:gdLst>
                <a:gd name="T0" fmla="*/ 0 w 29"/>
                <a:gd name="T1" fmla="*/ 126 h 21"/>
                <a:gd name="T2" fmla="*/ 162 w 29"/>
                <a:gd name="T3" fmla="*/ 126 h 21"/>
                <a:gd name="T4" fmla="*/ 174 w 29"/>
                <a:gd name="T5" fmla="*/ 42 h 21"/>
                <a:gd name="T6" fmla="*/ 150 w 29"/>
                <a:gd name="T7" fmla="*/ 0 h 21"/>
                <a:gd name="T8" fmla="*/ 12 w 29"/>
                <a:gd name="T9" fmla="*/ 12 h 21"/>
                <a:gd name="T10" fmla="*/ 0 w 29"/>
                <a:gd name="T11" fmla="*/ 126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21"/>
                <a:gd name="T20" fmla="*/ 29 w 29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21">
                  <a:moveTo>
                    <a:pt x="0" y="21"/>
                  </a:moveTo>
                  <a:lnTo>
                    <a:pt x="27" y="21"/>
                  </a:lnTo>
                  <a:lnTo>
                    <a:pt x="29" y="7"/>
                  </a:lnTo>
                  <a:lnTo>
                    <a:pt x="25" y="0"/>
                  </a:lnTo>
                  <a:cubicBezTo>
                    <a:pt x="16" y="0"/>
                    <a:pt x="9" y="0"/>
                    <a:pt x="2" y="2"/>
                  </a:cubicBezTo>
                  <a:cubicBezTo>
                    <a:pt x="0" y="8"/>
                    <a:pt x="0" y="14"/>
                    <a:pt x="0" y="21"/>
                  </a:cubicBez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85" name="Freeform 14">
              <a:extLst>
                <a:ext uri="{FF2B5EF4-FFF2-40B4-BE49-F238E27FC236}">
                  <a16:creationId xmlns:a16="http://schemas.microsoft.com/office/drawing/2014/main" id="{0D25B8AB-9D12-6FF9-CF7F-CBE1470F1F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6" y="1425"/>
              <a:ext cx="126" cy="78"/>
            </a:xfrm>
            <a:custGeom>
              <a:avLst/>
              <a:gdLst>
                <a:gd name="T0" fmla="*/ 0 w 21"/>
                <a:gd name="T1" fmla="*/ 78 h 13"/>
                <a:gd name="T2" fmla="*/ 108 w 21"/>
                <a:gd name="T3" fmla="*/ 72 h 13"/>
                <a:gd name="T4" fmla="*/ 12 w 21"/>
                <a:gd name="T5" fmla="*/ 0 h 13"/>
                <a:gd name="T6" fmla="*/ 0 w 21"/>
                <a:gd name="T7" fmla="*/ 78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"/>
                <a:gd name="T13" fmla="*/ 0 h 13"/>
                <a:gd name="T14" fmla="*/ 21 w 21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" h="13">
                  <a:moveTo>
                    <a:pt x="0" y="13"/>
                  </a:moveTo>
                  <a:lnTo>
                    <a:pt x="18" y="12"/>
                  </a:lnTo>
                  <a:cubicBezTo>
                    <a:pt x="21" y="5"/>
                    <a:pt x="13" y="3"/>
                    <a:pt x="2" y="0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86" name="Freeform 15">
              <a:extLst>
                <a:ext uri="{FF2B5EF4-FFF2-40B4-BE49-F238E27FC236}">
                  <a16:creationId xmlns:a16="http://schemas.microsoft.com/office/drawing/2014/main" id="{1AB2191A-D956-57A2-9596-B05F3EF11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0" y="1293"/>
              <a:ext cx="54" cy="186"/>
            </a:xfrm>
            <a:custGeom>
              <a:avLst/>
              <a:gdLst>
                <a:gd name="T0" fmla="*/ 54 w 9"/>
                <a:gd name="T1" fmla="*/ 84 h 31"/>
                <a:gd name="T2" fmla="*/ 0 w 9"/>
                <a:gd name="T3" fmla="*/ 186 h 31"/>
                <a:gd name="T4" fmla="*/ 0 60000 65536"/>
                <a:gd name="T5" fmla="*/ 0 60000 65536"/>
                <a:gd name="T6" fmla="*/ 0 w 9"/>
                <a:gd name="T7" fmla="*/ 0 h 31"/>
                <a:gd name="T8" fmla="*/ 9 w 9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" h="31">
                  <a:moveTo>
                    <a:pt x="9" y="14"/>
                  </a:moveTo>
                  <a:cubicBezTo>
                    <a:pt x="4" y="5"/>
                    <a:pt x="2" y="0"/>
                    <a:pt x="0" y="31"/>
                  </a:cubicBezTo>
                </a:path>
              </a:pathLst>
            </a:custGeom>
            <a:noFill/>
            <a:ln w="19050" cap="rnd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87" name="Freeform 16">
              <a:extLst>
                <a:ext uri="{FF2B5EF4-FFF2-40B4-BE49-F238E27FC236}">
                  <a16:creationId xmlns:a16="http://schemas.microsoft.com/office/drawing/2014/main" id="{BB7DE672-0093-0B16-6E72-5CAAF4D97C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4" y="1317"/>
              <a:ext cx="30" cy="66"/>
            </a:xfrm>
            <a:custGeom>
              <a:avLst/>
              <a:gdLst>
                <a:gd name="T0" fmla="*/ 30 w 5"/>
                <a:gd name="T1" fmla="*/ 66 h 11"/>
                <a:gd name="T2" fmla="*/ 0 w 5"/>
                <a:gd name="T3" fmla="*/ 0 h 11"/>
                <a:gd name="T4" fmla="*/ 0 60000 65536"/>
                <a:gd name="T5" fmla="*/ 0 60000 65536"/>
                <a:gd name="T6" fmla="*/ 0 w 5"/>
                <a:gd name="T7" fmla="*/ 0 h 11"/>
                <a:gd name="T8" fmla="*/ 5 w 5"/>
                <a:gd name="T9" fmla="*/ 11 h 1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" h="11">
                  <a:moveTo>
                    <a:pt x="5" y="11"/>
                  </a:moveTo>
                  <a:cubicBezTo>
                    <a:pt x="0" y="6"/>
                    <a:pt x="0" y="3"/>
                    <a:pt x="0" y="0"/>
                  </a:cubicBezTo>
                </a:path>
              </a:pathLst>
            </a:custGeom>
            <a:noFill/>
            <a:ln w="19050" cap="rnd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88" name="Freeform 17">
              <a:extLst>
                <a:ext uri="{FF2B5EF4-FFF2-40B4-BE49-F238E27FC236}">
                  <a16:creationId xmlns:a16="http://schemas.microsoft.com/office/drawing/2014/main" id="{6076ECD2-24DF-0889-0FEA-8EBBE7C7A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2" y="1407"/>
              <a:ext cx="288" cy="84"/>
            </a:xfrm>
            <a:custGeom>
              <a:avLst/>
              <a:gdLst>
                <a:gd name="T0" fmla="*/ 282 w 48"/>
                <a:gd name="T1" fmla="*/ 84 h 14"/>
                <a:gd name="T2" fmla="*/ 0 w 48"/>
                <a:gd name="T3" fmla="*/ 42 h 14"/>
                <a:gd name="T4" fmla="*/ 288 w 48"/>
                <a:gd name="T5" fmla="*/ 18 h 14"/>
                <a:gd name="T6" fmla="*/ 282 w 48"/>
                <a:gd name="T7" fmla="*/ 84 h 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14"/>
                <a:gd name="T14" fmla="*/ 48 w 48"/>
                <a:gd name="T15" fmla="*/ 14 h 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14">
                  <a:moveTo>
                    <a:pt x="47" y="14"/>
                  </a:moveTo>
                  <a:cubicBezTo>
                    <a:pt x="15" y="14"/>
                    <a:pt x="0" y="14"/>
                    <a:pt x="0" y="7"/>
                  </a:cubicBezTo>
                  <a:cubicBezTo>
                    <a:pt x="0" y="0"/>
                    <a:pt x="16" y="2"/>
                    <a:pt x="48" y="3"/>
                  </a:cubicBezTo>
                  <a:lnTo>
                    <a:pt x="47" y="14"/>
                  </a:ln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</p:grpSp>
      <p:grpSp>
        <p:nvGrpSpPr>
          <p:cNvPr id="89" name="Group 12">
            <a:extLst>
              <a:ext uri="{FF2B5EF4-FFF2-40B4-BE49-F238E27FC236}">
                <a16:creationId xmlns:a16="http://schemas.microsoft.com/office/drawing/2014/main" id="{CB760E34-4727-7EEA-80FB-96B34F4B9E5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17640" y="3542920"/>
            <a:ext cx="904875" cy="333375"/>
            <a:chOff x="3162" y="1293"/>
            <a:chExt cx="570" cy="210"/>
          </a:xfrm>
        </p:grpSpPr>
        <p:sp>
          <p:nvSpPr>
            <p:cNvPr id="90" name="Freeform 13">
              <a:extLst>
                <a:ext uri="{FF2B5EF4-FFF2-40B4-BE49-F238E27FC236}">
                  <a16:creationId xmlns:a16="http://schemas.microsoft.com/office/drawing/2014/main" id="{C15F101B-151B-493E-FBC4-6CD4CFE5DB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4" y="1377"/>
              <a:ext cx="174" cy="126"/>
            </a:xfrm>
            <a:custGeom>
              <a:avLst/>
              <a:gdLst>
                <a:gd name="T0" fmla="*/ 0 w 29"/>
                <a:gd name="T1" fmla="*/ 126 h 21"/>
                <a:gd name="T2" fmla="*/ 162 w 29"/>
                <a:gd name="T3" fmla="*/ 126 h 21"/>
                <a:gd name="T4" fmla="*/ 174 w 29"/>
                <a:gd name="T5" fmla="*/ 42 h 21"/>
                <a:gd name="T6" fmla="*/ 150 w 29"/>
                <a:gd name="T7" fmla="*/ 0 h 21"/>
                <a:gd name="T8" fmla="*/ 12 w 29"/>
                <a:gd name="T9" fmla="*/ 12 h 21"/>
                <a:gd name="T10" fmla="*/ 0 w 29"/>
                <a:gd name="T11" fmla="*/ 126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21"/>
                <a:gd name="T20" fmla="*/ 29 w 29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21">
                  <a:moveTo>
                    <a:pt x="0" y="21"/>
                  </a:moveTo>
                  <a:lnTo>
                    <a:pt x="27" y="21"/>
                  </a:lnTo>
                  <a:lnTo>
                    <a:pt x="29" y="7"/>
                  </a:lnTo>
                  <a:lnTo>
                    <a:pt x="25" y="0"/>
                  </a:lnTo>
                  <a:cubicBezTo>
                    <a:pt x="16" y="0"/>
                    <a:pt x="9" y="0"/>
                    <a:pt x="2" y="2"/>
                  </a:cubicBezTo>
                  <a:cubicBezTo>
                    <a:pt x="0" y="8"/>
                    <a:pt x="0" y="14"/>
                    <a:pt x="0" y="21"/>
                  </a:cubicBez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91" name="Freeform 14">
              <a:extLst>
                <a:ext uri="{FF2B5EF4-FFF2-40B4-BE49-F238E27FC236}">
                  <a16:creationId xmlns:a16="http://schemas.microsoft.com/office/drawing/2014/main" id="{0D25B8AB-9D12-6FF9-CF7F-CBE1470F1F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6" y="1425"/>
              <a:ext cx="126" cy="78"/>
            </a:xfrm>
            <a:custGeom>
              <a:avLst/>
              <a:gdLst>
                <a:gd name="T0" fmla="*/ 0 w 21"/>
                <a:gd name="T1" fmla="*/ 78 h 13"/>
                <a:gd name="T2" fmla="*/ 108 w 21"/>
                <a:gd name="T3" fmla="*/ 72 h 13"/>
                <a:gd name="T4" fmla="*/ 12 w 21"/>
                <a:gd name="T5" fmla="*/ 0 h 13"/>
                <a:gd name="T6" fmla="*/ 0 w 21"/>
                <a:gd name="T7" fmla="*/ 78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"/>
                <a:gd name="T13" fmla="*/ 0 h 13"/>
                <a:gd name="T14" fmla="*/ 21 w 21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" h="13">
                  <a:moveTo>
                    <a:pt x="0" y="13"/>
                  </a:moveTo>
                  <a:lnTo>
                    <a:pt x="18" y="12"/>
                  </a:lnTo>
                  <a:cubicBezTo>
                    <a:pt x="21" y="5"/>
                    <a:pt x="13" y="3"/>
                    <a:pt x="2" y="0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92" name="Freeform 15">
              <a:extLst>
                <a:ext uri="{FF2B5EF4-FFF2-40B4-BE49-F238E27FC236}">
                  <a16:creationId xmlns:a16="http://schemas.microsoft.com/office/drawing/2014/main" id="{1AB2191A-D956-57A2-9596-B05F3EF11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0" y="1293"/>
              <a:ext cx="54" cy="186"/>
            </a:xfrm>
            <a:custGeom>
              <a:avLst/>
              <a:gdLst>
                <a:gd name="T0" fmla="*/ 54 w 9"/>
                <a:gd name="T1" fmla="*/ 84 h 31"/>
                <a:gd name="T2" fmla="*/ 0 w 9"/>
                <a:gd name="T3" fmla="*/ 186 h 31"/>
                <a:gd name="T4" fmla="*/ 0 60000 65536"/>
                <a:gd name="T5" fmla="*/ 0 60000 65536"/>
                <a:gd name="T6" fmla="*/ 0 w 9"/>
                <a:gd name="T7" fmla="*/ 0 h 31"/>
                <a:gd name="T8" fmla="*/ 9 w 9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" h="31">
                  <a:moveTo>
                    <a:pt x="9" y="14"/>
                  </a:moveTo>
                  <a:cubicBezTo>
                    <a:pt x="4" y="5"/>
                    <a:pt x="2" y="0"/>
                    <a:pt x="0" y="31"/>
                  </a:cubicBezTo>
                </a:path>
              </a:pathLst>
            </a:custGeom>
            <a:noFill/>
            <a:ln w="19050" cap="rnd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93" name="Freeform 16">
              <a:extLst>
                <a:ext uri="{FF2B5EF4-FFF2-40B4-BE49-F238E27FC236}">
                  <a16:creationId xmlns:a16="http://schemas.microsoft.com/office/drawing/2014/main" id="{BB7DE672-0093-0B16-6E72-5CAAF4D97C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4" y="1317"/>
              <a:ext cx="30" cy="66"/>
            </a:xfrm>
            <a:custGeom>
              <a:avLst/>
              <a:gdLst>
                <a:gd name="T0" fmla="*/ 30 w 5"/>
                <a:gd name="T1" fmla="*/ 66 h 11"/>
                <a:gd name="T2" fmla="*/ 0 w 5"/>
                <a:gd name="T3" fmla="*/ 0 h 11"/>
                <a:gd name="T4" fmla="*/ 0 60000 65536"/>
                <a:gd name="T5" fmla="*/ 0 60000 65536"/>
                <a:gd name="T6" fmla="*/ 0 w 5"/>
                <a:gd name="T7" fmla="*/ 0 h 11"/>
                <a:gd name="T8" fmla="*/ 5 w 5"/>
                <a:gd name="T9" fmla="*/ 11 h 1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" h="11">
                  <a:moveTo>
                    <a:pt x="5" y="11"/>
                  </a:moveTo>
                  <a:cubicBezTo>
                    <a:pt x="0" y="6"/>
                    <a:pt x="0" y="3"/>
                    <a:pt x="0" y="0"/>
                  </a:cubicBezTo>
                </a:path>
              </a:pathLst>
            </a:custGeom>
            <a:noFill/>
            <a:ln w="19050" cap="rnd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94" name="Freeform 17">
              <a:extLst>
                <a:ext uri="{FF2B5EF4-FFF2-40B4-BE49-F238E27FC236}">
                  <a16:creationId xmlns:a16="http://schemas.microsoft.com/office/drawing/2014/main" id="{6076ECD2-24DF-0889-0FEA-8EBBE7C7A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2" y="1407"/>
              <a:ext cx="288" cy="84"/>
            </a:xfrm>
            <a:custGeom>
              <a:avLst/>
              <a:gdLst>
                <a:gd name="T0" fmla="*/ 282 w 48"/>
                <a:gd name="T1" fmla="*/ 84 h 14"/>
                <a:gd name="T2" fmla="*/ 0 w 48"/>
                <a:gd name="T3" fmla="*/ 42 h 14"/>
                <a:gd name="T4" fmla="*/ 288 w 48"/>
                <a:gd name="T5" fmla="*/ 18 h 14"/>
                <a:gd name="T6" fmla="*/ 282 w 48"/>
                <a:gd name="T7" fmla="*/ 84 h 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14"/>
                <a:gd name="T14" fmla="*/ 48 w 48"/>
                <a:gd name="T15" fmla="*/ 14 h 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14">
                  <a:moveTo>
                    <a:pt x="47" y="14"/>
                  </a:moveTo>
                  <a:cubicBezTo>
                    <a:pt x="15" y="14"/>
                    <a:pt x="0" y="14"/>
                    <a:pt x="0" y="7"/>
                  </a:cubicBezTo>
                  <a:cubicBezTo>
                    <a:pt x="0" y="0"/>
                    <a:pt x="16" y="2"/>
                    <a:pt x="48" y="3"/>
                  </a:cubicBezTo>
                  <a:lnTo>
                    <a:pt x="47" y="14"/>
                  </a:ln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</p:grpSp>
      <p:grpSp>
        <p:nvGrpSpPr>
          <p:cNvPr id="95" name="Group 88"/>
          <p:cNvGrpSpPr>
            <a:grpSpLocks noChangeAspect="1"/>
          </p:cNvGrpSpPr>
          <p:nvPr/>
        </p:nvGrpSpPr>
        <p:grpSpPr bwMode="auto">
          <a:xfrm>
            <a:off x="3813352" y="2439963"/>
            <a:ext cx="1846263" cy="600075"/>
            <a:chOff x="2206" y="1047"/>
            <a:chExt cx="1163" cy="378"/>
          </a:xfrm>
        </p:grpSpPr>
        <p:sp>
          <p:nvSpPr>
            <p:cNvPr id="96" name="Oval 89"/>
            <p:cNvSpPr>
              <a:spLocks noChangeArrowheads="1"/>
            </p:cNvSpPr>
            <p:nvPr/>
          </p:nvSpPr>
          <p:spPr bwMode="auto">
            <a:xfrm>
              <a:off x="2709" y="1191"/>
              <a:ext cx="120" cy="114"/>
            </a:xfrm>
            <a:prstGeom prst="ellipse">
              <a:avLst/>
            </a:pr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97" name="Rectangle 90"/>
            <p:cNvSpPr>
              <a:spLocks noChangeArrowheads="1"/>
            </p:cNvSpPr>
            <p:nvPr/>
          </p:nvSpPr>
          <p:spPr bwMode="auto">
            <a:xfrm>
              <a:off x="2691" y="1293"/>
              <a:ext cx="246" cy="78"/>
            </a:xfrm>
            <a:prstGeom prst="rect">
              <a:avLst/>
            </a:pr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98" name="Freeform 91"/>
            <p:cNvSpPr>
              <a:spLocks/>
            </p:cNvSpPr>
            <p:nvPr/>
          </p:nvSpPr>
          <p:spPr bwMode="auto">
            <a:xfrm>
              <a:off x="2973" y="1191"/>
              <a:ext cx="312" cy="180"/>
            </a:xfrm>
            <a:custGeom>
              <a:avLst/>
              <a:gdLst>
                <a:gd name="T0" fmla="*/ 0 w 52"/>
                <a:gd name="T1" fmla="*/ 0 h 30"/>
                <a:gd name="T2" fmla="*/ 0 w 52"/>
                <a:gd name="T3" fmla="*/ 180 h 30"/>
                <a:gd name="T4" fmla="*/ 234 w 52"/>
                <a:gd name="T5" fmla="*/ 180 h 30"/>
                <a:gd name="T6" fmla="*/ 312 w 52"/>
                <a:gd name="T7" fmla="*/ 132 h 30"/>
                <a:gd name="T8" fmla="*/ 312 w 52"/>
                <a:gd name="T9" fmla="*/ 42 h 30"/>
                <a:gd name="T10" fmla="*/ 78 w 52"/>
                <a:gd name="T11" fmla="*/ 0 h 30"/>
                <a:gd name="T12" fmla="*/ 0 w 52"/>
                <a:gd name="T13" fmla="*/ 0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2"/>
                <a:gd name="T22" fmla="*/ 0 h 30"/>
                <a:gd name="T23" fmla="*/ 52 w 52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2" h="30">
                  <a:moveTo>
                    <a:pt x="0" y="0"/>
                  </a:moveTo>
                  <a:lnTo>
                    <a:pt x="0" y="30"/>
                  </a:lnTo>
                  <a:lnTo>
                    <a:pt x="39" y="30"/>
                  </a:lnTo>
                  <a:lnTo>
                    <a:pt x="52" y="22"/>
                  </a:lnTo>
                  <a:lnTo>
                    <a:pt x="52" y="7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99" name="Oval 92"/>
            <p:cNvSpPr>
              <a:spLocks noChangeArrowheads="1"/>
            </p:cNvSpPr>
            <p:nvPr/>
          </p:nvSpPr>
          <p:spPr bwMode="auto">
            <a:xfrm>
              <a:off x="3051" y="1227"/>
              <a:ext cx="198" cy="198"/>
            </a:xfrm>
            <a:prstGeom prst="ellipse">
              <a:avLst/>
            </a:pr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00" name="Oval 93"/>
            <p:cNvSpPr>
              <a:spLocks noChangeArrowheads="1"/>
            </p:cNvSpPr>
            <p:nvPr/>
          </p:nvSpPr>
          <p:spPr bwMode="auto">
            <a:xfrm>
              <a:off x="2661" y="1227"/>
              <a:ext cx="192" cy="198"/>
            </a:xfrm>
            <a:prstGeom prst="ellipse">
              <a:avLst/>
            </a:pr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01" name="Freeform 94"/>
            <p:cNvSpPr>
              <a:spLocks/>
            </p:cNvSpPr>
            <p:nvPr/>
          </p:nvSpPr>
          <p:spPr bwMode="auto">
            <a:xfrm>
              <a:off x="2865" y="1047"/>
              <a:ext cx="228" cy="216"/>
            </a:xfrm>
            <a:custGeom>
              <a:avLst/>
              <a:gdLst>
                <a:gd name="T0" fmla="*/ 6 w 38"/>
                <a:gd name="T1" fmla="*/ 24 h 36"/>
                <a:gd name="T2" fmla="*/ 6 w 38"/>
                <a:gd name="T3" fmla="*/ 144 h 36"/>
                <a:gd name="T4" fmla="*/ 66 w 38"/>
                <a:gd name="T5" fmla="*/ 216 h 36"/>
                <a:gd name="T6" fmla="*/ 168 w 38"/>
                <a:gd name="T7" fmla="*/ 216 h 36"/>
                <a:gd name="T8" fmla="*/ 228 w 38"/>
                <a:gd name="T9" fmla="*/ 150 h 36"/>
                <a:gd name="T10" fmla="*/ 156 w 38"/>
                <a:gd name="T11" fmla="*/ 0 h 36"/>
                <a:gd name="T12" fmla="*/ 0 w 38"/>
                <a:gd name="T13" fmla="*/ 0 h 36"/>
                <a:gd name="T14" fmla="*/ 6 w 38"/>
                <a:gd name="T15" fmla="*/ 24 h 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8"/>
                <a:gd name="T25" fmla="*/ 0 h 36"/>
                <a:gd name="T26" fmla="*/ 38 w 38"/>
                <a:gd name="T27" fmla="*/ 36 h 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8" h="36">
                  <a:moveTo>
                    <a:pt x="1" y="4"/>
                  </a:moveTo>
                  <a:lnTo>
                    <a:pt x="1" y="24"/>
                  </a:lnTo>
                  <a:lnTo>
                    <a:pt x="11" y="36"/>
                  </a:lnTo>
                  <a:lnTo>
                    <a:pt x="28" y="36"/>
                  </a:lnTo>
                  <a:lnTo>
                    <a:pt x="38" y="25"/>
                  </a:lnTo>
                  <a:lnTo>
                    <a:pt x="26" y="0"/>
                  </a:lnTo>
                  <a:lnTo>
                    <a:pt x="0" y="0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02" name="Freeform 95"/>
            <p:cNvSpPr>
              <a:spLocks/>
            </p:cNvSpPr>
            <p:nvPr/>
          </p:nvSpPr>
          <p:spPr bwMode="auto">
            <a:xfrm>
              <a:off x="2895" y="1077"/>
              <a:ext cx="144" cy="114"/>
            </a:xfrm>
            <a:custGeom>
              <a:avLst/>
              <a:gdLst>
                <a:gd name="T0" fmla="*/ 0 w 24"/>
                <a:gd name="T1" fmla="*/ 0 h 19"/>
                <a:gd name="T2" fmla="*/ 6 w 24"/>
                <a:gd name="T3" fmla="*/ 114 h 19"/>
                <a:gd name="T4" fmla="*/ 144 w 24"/>
                <a:gd name="T5" fmla="*/ 114 h 19"/>
                <a:gd name="T6" fmla="*/ 102 w 24"/>
                <a:gd name="T7" fmla="*/ 0 h 19"/>
                <a:gd name="T8" fmla="*/ 0 w 24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19"/>
                <a:gd name="T17" fmla="*/ 24 w 24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19">
                  <a:moveTo>
                    <a:pt x="0" y="0"/>
                  </a:moveTo>
                  <a:lnTo>
                    <a:pt x="1" y="19"/>
                  </a:lnTo>
                  <a:lnTo>
                    <a:pt x="24" y="19"/>
                  </a:lnTo>
                  <a:lnTo>
                    <a:pt x="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03" name="Line 96"/>
            <p:cNvSpPr>
              <a:spLocks noChangeShapeType="1"/>
            </p:cNvSpPr>
            <p:nvPr/>
          </p:nvSpPr>
          <p:spPr bwMode="auto">
            <a:xfrm>
              <a:off x="3021" y="1047"/>
              <a:ext cx="264" cy="186"/>
            </a:xfrm>
            <a:prstGeom prst="line">
              <a:avLst/>
            </a:prstGeom>
            <a:noFill/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4" name="Line 97"/>
            <p:cNvSpPr>
              <a:spLocks noChangeShapeType="1"/>
            </p:cNvSpPr>
            <p:nvPr/>
          </p:nvSpPr>
          <p:spPr bwMode="auto">
            <a:xfrm flipH="1">
              <a:off x="2577" y="1347"/>
              <a:ext cx="78" cy="36"/>
            </a:xfrm>
            <a:prstGeom prst="line">
              <a:avLst/>
            </a:prstGeom>
            <a:noFill/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5" name="Line 98"/>
            <p:cNvSpPr>
              <a:spLocks noChangeShapeType="1"/>
            </p:cNvSpPr>
            <p:nvPr/>
          </p:nvSpPr>
          <p:spPr bwMode="auto">
            <a:xfrm flipH="1">
              <a:off x="2206" y="1191"/>
              <a:ext cx="449" cy="171"/>
            </a:xfrm>
            <a:prstGeom prst="line">
              <a:avLst/>
            </a:prstGeom>
            <a:noFill/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6" name="Line 99"/>
            <p:cNvSpPr>
              <a:spLocks noChangeShapeType="1"/>
            </p:cNvSpPr>
            <p:nvPr/>
          </p:nvSpPr>
          <p:spPr bwMode="auto">
            <a:xfrm>
              <a:off x="2655" y="1149"/>
              <a:ext cx="1" cy="198"/>
            </a:xfrm>
            <a:prstGeom prst="line">
              <a:avLst/>
            </a:prstGeom>
            <a:noFill/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7" name="Line 100"/>
            <p:cNvSpPr>
              <a:spLocks noChangeShapeType="1"/>
            </p:cNvSpPr>
            <p:nvPr/>
          </p:nvSpPr>
          <p:spPr bwMode="auto">
            <a:xfrm flipH="1">
              <a:off x="2661" y="1191"/>
              <a:ext cx="108" cy="1"/>
            </a:xfrm>
            <a:prstGeom prst="line">
              <a:avLst/>
            </a:prstGeom>
            <a:noFill/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8" name="Line 101"/>
            <p:cNvSpPr>
              <a:spLocks noChangeShapeType="1"/>
            </p:cNvSpPr>
            <p:nvPr/>
          </p:nvSpPr>
          <p:spPr bwMode="auto">
            <a:xfrm>
              <a:off x="3285" y="1323"/>
              <a:ext cx="48" cy="1"/>
            </a:xfrm>
            <a:prstGeom prst="line">
              <a:avLst/>
            </a:prstGeom>
            <a:noFill/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9" name="Freeform 102"/>
            <p:cNvSpPr>
              <a:spLocks/>
            </p:cNvSpPr>
            <p:nvPr/>
          </p:nvSpPr>
          <p:spPr bwMode="auto">
            <a:xfrm>
              <a:off x="3303" y="1239"/>
              <a:ext cx="66" cy="108"/>
            </a:xfrm>
            <a:custGeom>
              <a:avLst/>
              <a:gdLst>
                <a:gd name="T0" fmla="*/ 60 w 11"/>
                <a:gd name="T1" fmla="*/ 0 h 18"/>
                <a:gd name="T2" fmla="*/ 66 w 11"/>
                <a:gd name="T3" fmla="*/ 102 h 18"/>
                <a:gd name="T4" fmla="*/ 0 60000 65536"/>
                <a:gd name="T5" fmla="*/ 0 60000 65536"/>
                <a:gd name="T6" fmla="*/ 0 w 11"/>
                <a:gd name="T7" fmla="*/ 0 h 18"/>
                <a:gd name="T8" fmla="*/ 11 w 11"/>
                <a:gd name="T9" fmla="*/ 18 h 1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18">
                  <a:moveTo>
                    <a:pt x="10" y="0"/>
                  </a:moveTo>
                  <a:cubicBezTo>
                    <a:pt x="0" y="15"/>
                    <a:pt x="7" y="18"/>
                    <a:pt x="11" y="17"/>
                  </a:cubicBezTo>
                </a:path>
              </a:pathLst>
            </a:custGeom>
            <a:noFill/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8499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elle 17">
            <a:extLst>
              <a:ext uri="{FF2B5EF4-FFF2-40B4-BE49-F238E27FC236}">
                <a16:creationId xmlns:a16="http://schemas.microsoft.com/office/drawing/2014/main" id="{CAD31302-6B14-A14A-77B7-C4B120B3A3D2}"/>
              </a:ext>
            </a:extLst>
          </p:cNvPr>
          <p:cNvGraphicFramePr>
            <a:graphicFrameLocks noGrp="1"/>
          </p:cNvGraphicFramePr>
          <p:nvPr/>
        </p:nvGraphicFramePr>
        <p:xfrm>
          <a:off x="2601681" y="956610"/>
          <a:ext cx="5916639" cy="45268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72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2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22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31716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1716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1716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1716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3" name="Ellipse 132">
            <a:extLst>
              <a:ext uri="{FF2B5EF4-FFF2-40B4-BE49-F238E27FC236}">
                <a16:creationId xmlns:a16="http://schemas.microsoft.com/office/drawing/2014/main" id="{28A5C191-F24B-CAA3-BE9F-B80255FFA1F4}"/>
              </a:ext>
            </a:extLst>
          </p:cNvPr>
          <p:cNvSpPr/>
          <p:nvPr/>
        </p:nvSpPr>
        <p:spPr>
          <a:xfrm>
            <a:off x="6406918" y="4183387"/>
            <a:ext cx="287338" cy="287337"/>
          </a:xfrm>
          <a:prstGeom prst="ellipse">
            <a:avLst/>
          </a:prstGeom>
          <a:solidFill>
            <a:srgbClr val="355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Richtungspfeil 81">
            <a:extLst>
              <a:ext uri="{FF2B5EF4-FFF2-40B4-BE49-F238E27FC236}">
                <a16:creationId xmlns:a16="http://schemas.microsoft.com/office/drawing/2014/main" id="{99752271-800B-C305-3E53-AB5875E4827B}"/>
              </a:ext>
            </a:extLst>
          </p:cNvPr>
          <p:cNvSpPr/>
          <p:nvPr/>
        </p:nvSpPr>
        <p:spPr>
          <a:xfrm rot="5400000">
            <a:off x="5978660" y="3642642"/>
            <a:ext cx="1132539" cy="287338"/>
          </a:xfrm>
          <a:prstGeom prst="homePlate">
            <a:avLst/>
          </a:prstGeom>
          <a:solidFill>
            <a:srgbClr val="8EAB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Ellipse 132">
            <a:extLst>
              <a:ext uri="{FF2B5EF4-FFF2-40B4-BE49-F238E27FC236}">
                <a16:creationId xmlns:a16="http://schemas.microsoft.com/office/drawing/2014/main" id="{D98B67EF-6ECE-C16F-4EC6-D791C67992FE}"/>
              </a:ext>
            </a:extLst>
          </p:cNvPr>
          <p:cNvSpPr/>
          <p:nvPr/>
        </p:nvSpPr>
        <p:spPr>
          <a:xfrm>
            <a:off x="6398209" y="3076373"/>
            <a:ext cx="287338" cy="287337"/>
          </a:xfrm>
          <a:prstGeom prst="ellipse">
            <a:avLst/>
          </a:prstGeom>
          <a:solidFill>
            <a:srgbClr val="355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Richtungspfeil 80">
            <a:extLst>
              <a:ext uri="{FF2B5EF4-FFF2-40B4-BE49-F238E27FC236}">
                <a16:creationId xmlns:a16="http://schemas.microsoft.com/office/drawing/2014/main" id="{001364C9-EB10-314C-BB97-9D2A6BEDA15E}"/>
              </a:ext>
            </a:extLst>
          </p:cNvPr>
          <p:cNvSpPr/>
          <p:nvPr/>
        </p:nvSpPr>
        <p:spPr>
          <a:xfrm>
            <a:off x="2601681" y="3076373"/>
            <a:ext cx="3955873" cy="287338"/>
          </a:xfrm>
          <a:prstGeom prst="homePlate">
            <a:avLst/>
          </a:prstGeom>
          <a:solidFill>
            <a:srgbClr val="8EAB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Ellipse 162">
            <a:extLst>
              <a:ext uri="{FF2B5EF4-FFF2-40B4-BE49-F238E27FC236}">
                <a16:creationId xmlns:a16="http://schemas.microsoft.com/office/drawing/2014/main" id="{0771244D-2F68-931E-E98D-0BB95DAC3773}"/>
              </a:ext>
            </a:extLst>
          </p:cNvPr>
          <p:cNvSpPr/>
          <p:nvPr/>
        </p:nvSpPr>
        <p:spPr>
          <a:xfrm>
            <a:off x="2462022" y="3026940"/>
            <a:ext cx="288925" cy="287337"/>
          </a:xfrm>
          <a:prstGeom prst="ellipse">
            <a:avLst/>
          </a:prstGeom>
          <a:solidFill>
            <a:srgbClr val="355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ichtungspfeil 20">
            <a:extLst>
              <a:ext uri="{FF2B5EF4-FFF2-40B4-BE49-F238E27FC236}">
                <a16:creationId xmlns:a16="http://schemas.microsoft.com/office/drawing/2014/main" id="{99752271-800B-C305-3E53-AB5875E4827B}"/>
              </a:ext>
            </a:extLst>
          </p:cNvPr>
          <p:cNvSpPr/>
          <p:nvPr/>
        </p:nvSpPr>
        <p:spPr>
          <a:xfrm rot="5400000">
            <a:off x="1483330" y="1966471"/>
            <a:ext cx="2241486" cy="287338"/>
          </a:xfrm>
          <a:prstGeom prst="homePlate">
            <a:avLst/>
          </a:prstGeom>
          <a:solidFill>
            <a:srgbClr val="8EAB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2" name="Gruppieren 50">
            <a:extLst>
              <a:ext uri="{FF2B5EF4-FFF2-40B4-BE49-F238E27FC236}">
                <a16:creationId xmlns:a16="http://schemas.microsoft.com/office/drawing/2014/main" id="{8C22453D-2DAB-61BC-68B7-F5BDC351DB49}"/>
              </a:ext>
            </a:extLst>
          </p:cNvPr>
          <p:cNvGrpSpPr/>
          <p:nvPr/>
        </p:nvGrpSpPr>
        <p:grpSpPr>
          <a:xfrm>
            <a:off x="2415455" y="742290"/>
            <a:ext cx="384000" cy="384000"/>
            <a:chOff x="3705219" y="2562219"/>
            <a:chExt cx="288000" cy="288000"/>
          </a:xfrm>
          <a:solidFill>
            <a:srgbClr val="8EAB99"/>
          </a:solidFill>
        </p:grpSpPr>
        <p:sp>
          <p:nvSpPr>
            <p:cNvPr id="23" name="Ellipse 48">
              <a:extLst>
                <a:ext uri="{FF2B5EF4-FFF2-40B4-BE49-F238E27FC236}">
                  <a16:creationId xmlns:a16="http://schemas.microsoft.com/office/drawing/2014/main" id="{2E9508EC-0532-DD87-81DA-FF91777F4C78}"/>
                </a:ext>
              </a:extLst>
            </p:cNvPr>
            <p:cNvSpPr/>
            <p:nvPr/>
          </p:nvSpPr>
          <p:spPr bwMode="auto">
            <a:xfrm>
              <a:off x="3705219" y="2562219"/>
              <a:ext cx="288000" cy="288000"/>
            </a:xfrm>
            <a:prstGeom prst="ellipse">
              <a:avLst/>
            </a:prstGeom>
            <a:grpFill/>
            <a:ln w="19050" cap="flat" cmpd="sng" algn="ctr">
              <a:solidFill>
                <a:srgbClr val="395D6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de-D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Ellipse 49">
              <a:extLst>
                <a:ext uri="{FF2B5EF4-FFF2-40B4-BE49-F238E27FC236}">
                  <a16:creationId xmlns:a16="http://schemas.microsoft.com/office/drawing/2014/main" id="{CFCC2ED5-B8B1-E167-1E7C-825AFAAB9EF4}"/>
                </a:ext>
              </a:extLst>
            </p:cNvPr>
            <p:cNvSpPr/>
            <p:nvPr/>
          </p:nvSpPr>
          <p:spPr bwMode="auto">
            <a:xfrm>
              <a:off x="3740144" y="2597144"/>
              <a:ext cx="216000" cy="216000"/>
            </a:xfrm>
            <a:prstGeom prst="ellipse">
              <a:avLst/>
            </a:prstGeom>
            <a:grpFill/>
            <a:ln w="19050" cap="flat" cmpd="sng" algn="ctr">
              <a:solidFill>
                <a:srgbClr val="395D6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de-DE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3" name="Group 12">
            <a:extLst>
              <a:ext uri="{FF2B5EF4-FFF2-40B4-BE49-F238E27FC236}">
                <a16:creationId xmlns:a16="http://schemas.microsoft.com/office/drawing/2014/main" id="{CB760E34-4727-7EEA-80FB-96B34F4B9E5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77012" y="2230413"/>
            <a:ext cx="904875" cy="333375"/>
            <a:chOff x="3162" y="1293"/>
            <a:chExt cx="570" cy="210"/>
          </a:xfrm>
        </p:grpSpPr>
        <p:sp>
          <p:nvSpPr>
            <p:cNvPr id="84" name="Freeform 13">
              <a:extLst>
                <a:ext uri="{FF2B5EF4-FFF2-40B4-BE49-F238E27FC236}">
                  <a16:creationId xmlns:a16="http://schemas.microsoft.com/office/drawing/2014/main" id="{C15F101B-151B-493E-FBC4-6CD4CFE5DB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4" y="1377"/>
              <a:ext cx="174" cy="126"/>
            </a:xfrm>
            <a:custGeom>
              <a:avLst/>
              <a:gdLst>
                <a:gd name="T0" fmla="*/ 0 w 29"/>
                <a:gd name="T1" fmla="*/ 126 h 21"/>
                <a:gd name="T2" fmla="*/ 162 w 29"/>
                <a:gd name="T3" fmla="*/ 126 h 21"/>
                <a:gd name="T4" fmla="*/ 174 w 29"/>
                <a:gd name="T5" fmla="*/ 42 h 21"/>
                <a:gd name="T6" fmla="*/ 150 w 29"/>
                <a:gd name="T7" fmla="*/ 0 h 21"/>
                <a:gd name="T8" fmla="*/ 12 w 29"/>
                <a:gd name="T9" fmla="*/ 12 h 21"/>
                <a:gd name="T10" fmla="*/ 0 w 29"/>
                <a:gd name="T11" fmla="*/ 126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21"/>
                <a:gd name="T20" fmla="*/ 29 w 29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21">
                  <a:moveTo>
                    <a:pt x="0" y="21"/>
                  </a:moveTo>
                  <a:lnTo>
                    <a:pt x="27" y="21"/>
                  </a:lnTo>
                  <a:lnTo>
                    <a:pt x="29" y="7"/>
                  </a:lnTo>
                  <a:lnTo>
                    <a:pt x="25" y="0"/>
                  </a:lnTo>
                  <a:cubicBezTo>
                    <a:pt x="16" y="0"/>
                    <a:pt x="9" y="0"/>
                    <a:pt x="2" y="2"/>
                  </a:cubicBezTo>
                  <a:cubicBezTo>
                    <a:pt x="0" y="8"/>
                    <a:pt x="0" y="14"/>
                    <a:pt x="0" y="21"/>
                  </a:cubicBez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85" name="Freeform 14">
              <a:extLst>
                <a:ext uri="{FF2B5EF4-FFF2-40B4-BE49-F238E27FC236}">
                  <a16:creationId xmlns:a16="http://schemas.microsoft.com/office/drawing/2014/main" id="{0D25B8AB-9D12-6FF9-CF7F-CBE1470F1F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6" y="1425"/>
              <a:ext cx="126" cy="78"/>
            </a:xfrm>
            <a:custGeom>
              <a:avLst/>
              <a:gdLst>
                <a:gd name="T0" fmla="*/ 0 w 21"/>
                <a:gd name="T1" fmla="*/ 78 h 13"/>
                <a:gd name="T2" fmla="*/ 108 w 21"/>
                <a:gd name="T3" fmla="*/ 72 h 13"/>
                <a:gd name="T4" fmla="*/ 12 w 21"/>
                <a:gd name="T5" fmla="*/ 0 h 13"/>
                <a:gd name="T6" fmla="*/ 0 w 21"/>
                <a:gd name="T7" fmla="*/ 78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"/>
                <a:gd name="T13" fmla="*/ 0 h 13"/>
                <a:gd name="T14" fmla="*/ 21 w 21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" h="13">
                  <a:moveTo>
                    <a:pt x="0" y="13"/>
                  </a:moveTo>
                  <a:lnTo>
                    <a:pt x="18" y="12"/>
                  </a:lnTo>
                  <a:cubicBezTo>
                    <a:pt x="21" y="5"/>
                    <a:pt x="13" y="3"/>
                    <a:pt x="2" y="0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86" name="Freeform 15">
              <a:extLst>
                <a:ext uri="{FF2B5EF4-FFF2-40B4-BE49-F238E27FC236}">
                  <a16:creationId xmlns:a16="http://schemas.microsoft.com/office/drawing/2014/main" id="{1AB2191A-D956-57A2-9596-B05F3EF11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0" y="1293"/>
              <a:ext cx="54" cy="186"/>
            </a:xfrm>
            <a:custGeom>
              <a:avLst/>
              <a:gdLst>
                <a:gd name="T0" fmla="*/ 54 w 9"/>
                <a:gd name="T1" fmla="*/ 84 h 31"/>
                <a:gd name="T2" fmla="*/ 0 w 9"/>
                <a:gd name="T3" fmla="*/ 186 h 31"/>
                <a:gd name="T4" fmla="*/ 0 60000 65536"/>
                <a:gd name="T5" fmla="*/ 0 60000 65536"/>
                <a:gd name="T6" fmla="*/ 0 w 9"/>
                <a:gd name="T7" fmla="*/ 0 h 31"/>
                <a:gd name="T8" fmla="*/ 9 w 9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" h="31">
                  <a:moveTo>
                    <a:pt x="9" y="14"/>
                  </a:moveTo>
                  <a:cubicBezTo>
                    <a:pt x="4" y="5"/>
                    <a:pt x="2" y="0"/>
                    <a:pt x="0" y="31"/>
                  </a:cubicBezTo>
                </a:path>
              </a:pathLst>
            </a:custGeom>
            <a:noFill/>
            <a:ln w="19050" cap="rnd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87" name="Freeform 16">
              <a:extLst>
                <a:ext uri="{FF2B5EF4-FFF2-40B4-BE49-F238E27FC236}">
                  <a16:creationId xmlns:a16="http://schemas.microsoft.com/office/drawing/2014/main" id="{BB7DE672-0093-0B16-6E72-5CAAF4D97C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4" y="1317"/>
              <a:ext cx="30" cy="66"/>
            </a:xfrm>
            <a:custGeom>
              <a:avLst/>
              <a:gdLst>
                <a:gd name="T0" fmla="*/ 30 w 5"/>
                <a:gd name="T1" fmla="*/ 66 h 11"/>
                <a:gd name="T2" fmla="*/ 0 w 5"/>
                <a:gd name="T3" fmla="*/ 0 h 11"/>
                <a:gd name="T4" fmla="*/ 0 60000 65536"/>
                <a:gd name="T5" fmla="*/ 0 60000 65536"/>
                <a:gd name="T6" fmla="*/ 0 w 5"/>
                <a:gd name="T7" fmla="*/ 0 h 11"/>
                <a:gd name="T8" fmla="*/ 5 w 5"/>
                <a:gd name="T9" fmla="*/ 11 h 1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" h="11">
                  <a:moveTo>
                    <a:pt x="5" y="11"/>
                  </a:moveTo>
                  <a:cubicBezTo>
                    <a:pt x="0" y="6"/>
                    <a:pt x="0" y="3"/>
                    <a:pt x="0" y="0"/>
                  </a:cubicBezTo>
                </a:path>
              </a:pathLst>
            </a:custGeom>
            <a:noFill/>
            <a:ln w="19050" cap="rnd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88" name="Freeform 17">
              <a:extLst>
                <a:ext uri="{FF2B5EF4-FFF2-40B4-BE49-F238E27FC236}">
                  <a16:creationId xmlns:a16="http://schemas.microsoft.com/office/drawing/2014/main" id="{6076ECD2-24DF-0889-0FEA-8EBBE7C7A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2" y="1407"/>
              <a:ext cx="288" cy="84"/>
            </a:xfrm>
            <a:custGeom>
              <a:avLst/>
              <a:gdLst>
                <a:gd name="T0" fmla="*/ 282 w 48"/>
                <a:gd name="T1" fmla="*/ 84 h 14"/>
                <a:gd name="T2" fmla="*/ 0 w 48"/>
                <a:gd name="T3" fmla="*/ 42 h 14"/>
                <a:gd name="T4" fmla="*/ 288 w 48"/>
                <a:gd name="T5" fmla="*/ 18 h 14"/>
                <a:gd name="T6" fmla="*/ 282 w 48"/>
                <a:gd name="T7" fmla="*/ 84 h 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14"/>
                <a:gd name="T14" fmla="*/ 48 w 48"/>
                <a:gd name="T15" fmla="*/ 14 h 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14">
                  <a:moveTo>
                    <a:pt x="47" y="14"/>
                  </a:moveTo>
                  <a:cubicBezTo>
                    <a:pt x="15" y="14"/>
                    <a:pt x="0" y="14"/>
                    <a:pt x="0" y="7"/>
                  </a:cubicBezTo>
                  <a:cubicBezTo>
                    <a:pt x="0" y="0"/>
                    <a:pt x="16" y="2"/>
                    <a:pt x="48" y="3"/>
                  </a:cubicBezTo>
                  <a:lnTo>
                    <a:pt x="47" y="14"/>
                  </a:ln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</p:grpSp>
      <p:grpSp>
        <p:nvGrpSpPr>
          <p:cNvPr id="89" name="Group 12">
            <a:extLst>
              <a:ext uri="{FF2B5EF4-FFF2-40B4-BE49-F238E27FC236}">
                <a16:creationId xmlns:a16="http://schemas.microsoft.com/office/drawing/2014/main" id="{CB760E34-4727-7EEA-80FB-96B34F4B9E5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17640" y="3542920"/>
            <a:ext cx="904875" cy="333375"/>
            <a:chOff x="3162" y="1293"/>
            <a:chExt cx="570" cy="210"/>
          </a:xfrm>
        </p:grpSpPr>
        <p:sp>
          <p:nvSpPr>
            <p:cNvPr id="90" name="Freeform 13">
              <a:extLst>
                <a:ext uri="{FF2B5EF4-FFF2-40B4-BE49-F238E27FC236}">
                  <a16:creationId xmlns:a16="http://schemas.microsoft.com/office/drawing/2014/main" id="{C15F101B-151B-493E-FBC4-6CD4CFE5DB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4" y="1377"/>
              <a:ext cx="174" cy="126"/>
            </a:xfrm>
            <a:custGeom>
              <a:avLst/>
              <a:gdLst>
                <a:gd name="T0" fmla="*/ 0 w 29"/>
                <a:gd name="T1" fmla="*/ 126 h 21"/>
                <a:gd name="T2" fmla="*/ 162 w 29"/>
                <a:gd name="T3" fmla="*/ 126 h 21"/>
                <a:gd name="T4" fmla="*/ 174 w 29"/>
                <a:gd name="T5" fmla="*/ 42 h 21"/>
                <a:gd name="T6" fmla="*/ 150 w 29"/>
                <a:gd name="T7" fmla="*/ 0 h 21"/>
                <a:gd name="T8" fmla="*/ 12 w 29"/>
                <a:gd name="T9" fmla="*/ 12 h 21"/>
                <a:gd name="T10" fmla="*/ 0 w 29"/>
                <a:gd name="T11" fmla="*/ 126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21"/>
                <a:gd name="T20" fmla="*/ 29 w 29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21">
                  <a:moveTo>
                    <a:pt x="0" y="21"/>
                  </a:moveTo>
                  <a:lnTo>
                    <a:pt x="27" y="21"/>
                  </a:lnTo>
                  <a:lnTo>
                    <a:pt x="29" y="7"/>
                  </a:lnTo>
                  <a:lnTo>
                    <a:pt x="25" y="0"/>
                  </a:lnTo>
                  <a:cubicBezTo>
                    <a:pt x="16" y="0"/>
                    <a:pt x="9" y="0"/>
                    <a:pt x="2" y="2"/>
                  </a:cubicBezTo>
                  <a:cubicBezTo>
                    <a:pt x="0" y="8"/>
                    <a:pt x="0" y="14"/>
                    <a:pt x="0" y="21"/>
                  </a:cubicBez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91" name="Freeform 14">
              <a:extLst>
                <a:ext uri="{FF2B5EF4-FFF2-40B4-BE49-F238E27FC236}">
                  <a16:creationId xmlns:a16="http://schemas.microsoft.com/office/drawing/2014/main" id="{0D25B8AB-9D12-6FF9-CF7F-CBE1470F1F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6" y="1425"/>
              <a:ext cx="126" cy="78"/>
            </a:xfrm>
            <a:custGeom>
              <a:avLst/>
              <a:gdLst>
                <a:gd name="T0" fmla="*/ 0 w 21"/>
                <a:gd name="T1" fmla="*/ 78 h 13"/>
                <a:gd name="T2" fmla="*/ 108 w 21"/>
                <a:gd name="T3" fmla="*/ 72 h 13"/>
                <a:gd name="T4" fmla="*/ 12 w 21"/>
                <a:gd name="T5" fmla="*/ 0 h 13"/>
                <a:gd name="T6" fmla="*/ 0 w 21"/>
                <a:gd name="T7" fmla="*/ 78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"/>
                <a:gd name="T13" fmla="*/ 0 h 13"/>
                <a:gd name="T14" fmla="*/ 21 w 21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" h="13">
                  <a:moveTo>
                    <a:pt x="0" y="13"/>
                  </a:moveTo>
                  <a:lnTo>
                    <a:pt x="18" y="12"/>
                  </a:lnTo>
                  <a:cubicBezTo>
                    <a:pt x="21" y="5"/>
                    <a:pt x="13" y="3"/>
                    <a:pt x="2" y="0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92" name="Freeform 15">
              <a:extLst>
                <a:ext uri="{FF2B5EF4-FFF2-40B4-BE49-F238E27FC236}">
                  <a16:creationId xmlns:a16="http://schemas.microsoft.com/office/drawing/2014/main" id="{1AB2191A-D956-57A2-9596-B05F3EF11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0" y="1293"/>
              <a:ext cx="54" cy="186"/>
            </a:xfrm>
            <a:custGeom>
              <a:avLst/>
              <a:gdLst>
                <a:gd name="T0" fmla="*/ 54 w 9"/>
                <a:gd name="T1" fmla="*/ 84 h 31"/>
                <a:gd name="T2" fmla="*/ 0 w 9"/>
                <a:gd name="T3" fmla="*/ 186 h 31"/>
                <a:gd name="T4" fmla="*/ 0 60000 65536"/>
                <a:gd name="T5" fmla="*/ 0 60000 65536"/>
                <a:gd name="T6" fmla="*/ 0 w 9"/>
                <a:gd name="T7" fmla="*/ 0 h 31"/>
                <a:gd name="T8" fmla="*/ 9 w 9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" h="31">
                  <a:moveTo>
                    <a:pt x="9" y="14"/>
                  </a:moveTo>
                  <a:cubicBezTo>
                    <a:pt x="4" y="5"/>
                    <a:pt x="2" y="0"/>
                    <a:pt x="0" y="31"/>
                  </a:cubicBezTo>
                </a:path>
              </a:pathLst>
            </a:custGeom>
            <a:noFill/>
            <a:ln w="19050" cap="rnd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93" name="Freeform 16">
              <a:extLst>
                <a:ext uri="{FF2B5EF4-FFF2-40B4-BE49-F238E27FC236}">
                  <a16:creationId xmlns:a16="http://schemas.microsoft.com/office/drawing/2014/main" id="{BB7DE672-0093-0B16-6E72-5CAAF4D97C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4" y="1317"/>
              <a:ext cx="30" cy="66"/>
            </a:xfrm>
            <a:custGeom>
              <a:avLst/>
              <a:gdLst>
                <a:gd name="T0" fmla="*/ 30 w 5"/>
                <a:gd name="T1" fmla="*/ 66 h 11"/>
                <a:gd name="T2" fmla="*/ 0 w 5"/>
                <a:gd name="T3" fmla="*/ 0 h 11"/>
                <a:gd name="T4" fmla="*/ 0 60000 65536"/>
                <a:gd name="T5" fmla="*/ 0 60000 65536"/>
                <a:gd name="T6" fmla="*/ 0 w 5"/>
                <a:gd name="T7" fmla="*/ 0 h 11"/>
                <a:gd name="T8" fmla="*/ 5 w 5"/>
                <a:gd name="T9" fmla="*/ 11 h 1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" h="11">
                  <a:moveTo>
                    <a:pt x="5" y="11"/>
                  </a:moveTo>
                  <a:cubicBezTo>
                    <a:pt x="0" y="6"/>
                    <a:pt x="0" y="3"/>
                    <a:pt x="0" y="0"/>
                  </a:cubicBezTo>
                </a:path>
              </a:pathLst>
            </a:custGeom>
            <a:noFill/>
            <a:ln w="19050" cap="rnd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94" name="Freeform 17">
              <a:extLst>
                <a:ext uri="{FF2B5EF4-FFF2-40B4-BE49-F238E27FC236}">
                  <a16:creationId xmlns:a16="http://schemas.microsoft.com/office/drawing/2014/main" id="{6076ECD2-24DF-0889-0FEA-8EBBE7C7A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2" y="1407"/>
              <a:ext cx="288" cy="84"/>
            </a:xfrm>
            <a:custGeom>
              <a:avLst/>
              <a:gdLst>
                <a:gd name="T0" fmla="*/ 282 w 48"/>
                <a:gd name="T1" fmla="*/ 84 h 14"/>
                <a:gd name="T2" fmla="*/ 0 w 48"/>
                <a:gd name="T3" fmla="*/ 42 h 14"/>
                <a:gd name="T4" fmla="*/ 288 w 48"/>
                <a:gd name="T5" fmla="*/ 18 h 14"/>
                <a:gd name="T6" fmla="*/ 282 w 48"/>
                <a:gd name="T7" fmla="*/ 84 h 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14"/>
                <a:gd name="T14" fmla="*/ 48 w 48"/>
                <a:gd name="T15" fmla="*/ 14 h 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14">
                  <a:moveTo>
                    <a:pt x="47" y="14"/>
                  </a:moveTo>
                  <a:cubicBezTo>
                    <a:pt x="15" y="14"/>
                    <a:pt x="0" y="14"/>
                    <a:pt x="0" y="7"/>
                  </a:cubicBezTo>
                  <a:cubicBezTo>
                    <a:pt x="0" y="0"/>
                    <a:pt x="16" y="2"/>
                    <a:pt x="48" y="3"/>
                  </a:cubicBezTo>
                  <a:lnTo>
                    <a:pt x="47" y="14"/>
                  </a:ln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</p:grpSp>
      <p:grpSp>
        <p:nvGrpSpPr>
          <p:cNvPr id="39" name="Group 5"/>
          <p:cNvGrpSpPr>
            <a:grpSpLocks noChangeAspect="1"/>
          </p:cNvGrpSpPr>
          <p:nvPr/>
        </p:nvGrpSpPr>
        <p:grpSpPr bwMode="auto">
          <a:xfrm>
            <a:off x="3878479" y="2252663"/>
            <a:ext cx="1485900" cy="1571625"/>
            <a:chOff x="231" y="1362"/>
            <a:chExt cx="936" cy="990"/>
          </a:xfrm>
        </p:grpSpPr>
        <p:sp>
          <p:nvSpPr>
            <p:cNvPr id="40" name="Freeform 6"/>
            <p:cNvSpPr>
              <a:spLocks/>
            </p:cNvSpPr>
            <p:nvPr/>
          </p:nvSpPr>
          <p:spPr bwMode="auto">
            <a:xfrm>
              <a:off x="801" y="1914"/>
              <a:ext cx="174" cy="276"/>
            </a:xfrm>
            <a:custGeom>
              <a:avLst/>
              <a:gdLst>
                <a:gd name="T0" fmla="*/ 12 w 29"/>
                <a:gd name="T1" fmla="*/ 0 h 46"/>
                <a:gd name="T2" fmla="*/ 162 w 29"/>
                <a:gd name="T3" fmla="*/ 0 h 46"/>
                <a:gd name="T4" fmla="*/ 174 w 29"/>
                <a:gd name="T5" fmla="*/ 12 h 46"/>
                <a:gd name="T6" fmla="*/ 174 w 29"/>
                <a:gd name="T7" fmla="*/ 264 h 46"/>
                <a:gd name="T8" fmla="*/ 162 w 29"/>
                <a:gd name="T9" fmla="*/ 276 h 46"/>
                <a:gd name="T10" fmla="*/ 12 w 29"/>
                <a:gd name="T11" fmla="*/ 276 h 46"/>
                <a:gd name="T12" fmla="*/ 0 w 29"/>
                <a:gd name="T13" fmla="*/ 264 h 46"/>
                <a:gd name="T14" fmla="*/ 0 w 29"/>
                <a:gd name="T15" fmla="*/ 12 h 46"/>
                <a:gd name="T16" fmla="*/ 12 w 29"/>
                <a:gd name="T17" fmla="*/ 0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46"/>
                <a:gd name="T29" fmla="*/ 29 w 29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46">
                  <a:moveTo>
                    <a:pt x="2" y="0"/>
                  </a:moveTo>
                  <a:lnTo>
                    <a:pt x="27" y="0"/>
                  </a:lnTo>
                  <a:cubicBezTo>
                    <a:pt x="28" y="0"/>
                    <a:pt x="29" y="1"/>
                    <a:pt x="29" y="2"/>
                  </a:cubicBezTo>
                  <a:lnTo>
                    <a:pt x="29" y="44"/>
                  </a:lnTo>
                  <a:cubicBezTo>
                    <a:pt x="29" y="45"/>
                    <a:pt x="28" y="46"/>
                    <a:pt x="27" y="46"/>
                  </a:cubicBezTo>
                  <a:lnTo>
                    <a:pt x="2" y="46"/>
                  </a:lnTo>
                  <a:cubicBezTo>
                    <a:pt x="1" y="46"/>
                    <a:pt x="0" y="45"/>
                    <a:pt x="0" y="44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41" name="Oval 7"/>
            <p:cNvSpPr>
              <a:spLocks noChangeArrowheads="1"/>
            </p:cNvSpPr>
            <p:nvPr/>
          </p:nvSpPr>
          <p:spPr bwMode="auto">
            <a:xfrm>
              <a:off x="1011" y="2082"/>
              <a:ext cx="132" cy="138"/>
            </a:xfrm>
            <a:prstGeom prst="ellipse">
              <a:avLst/>
            </a:pr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42" name="Line 8"/>
            <p:cNvSpPr>
              <a:spLocks noChangeShapeType="1"/>
            </p:cNvSpPr>
            <p:nvPr/>
          </p:nvSpPr>
          <p:spPr bwMode="auto">
            <a:xfrm>
              <a:off x="1023" y="1362"/>
              <a:ext cx="102" cy="792"/>
            </a:xfrm>
            <a:prstGeom prst="line">
              <a:avLst/>
            </a:prstGeom>
            <a:noFill/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4" name="Oval 9"/>
            <p:cNvSpPr>
              <a:spLocks noChangeArrowheads="1"/>
            </p:cNvSpPr>
            <p:nvPr/>
          </p:nvSpPr>
          <p:spPr bwMode="auto">
            <a:xfrm>
              <a:off x="993" y="2088"/>
              <a:ext cx="132" cy="138"/>
            </a:xfrm>
            <a:prstGeom prst="ellipse">
              <a:avLst/>
            </a:pr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45" name="Rectangle 10"/>
            <p:cNvSpPr>
              <a:spLocks noChangeArrowheads="1"/>
            </p:cNvSpPr>
            <p:nvPr/>
          </p:nvSpPr>
          <p:spPr bwMode="auto">
            <a:xfrm>
              <a:off x="783" y="2184"/>
              <a:ext cx="384" cy="96"/>
            </a:xfrm>
            <a:prstGeom prst="rect">
              <a:avLst/>
            </a:pr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46" name="Freeform 11"/>
            <p:cNvSpPr>
              <a:spLocks/>
            </p:cNvSpPr>
            <p:nvPr/>
          </p:nvSpPr>
          <p:spPr bwMode="auto">
            <a:xfrm>
              <a:off x="993" y="1362"/>
              <a:ext cx="60" cy="822"/>
            </a:xfrm>
            <a:custGeom>
              <a:avLst/>
              <a:gdLst>
                <a:gd name="T0" fmla="*/ 0 w 10"/>
                <a:gd name="T1" fmla="*/ 822 h 137"/>
                <a:gd name="T2" fmla="*/ 0 w 10"/>
                <a:gd name="T3" fmla="*/ 0 h 137"/>
                <a:gd name="T4" fmla="*/ 36 w 10"/>
                <a:gd name="T5" fmla="*/ 0 h 137"/>
                <a:gd name="T6" fmla="*/ 60 w 10"/>
                <a:gd name="T7" fmla="*/ 822 h 137"/>
                <a:gd name="T8" fmla="*/ 0 w 10"/>
                <a:gd name="T9" fmla="*/ 822 h 1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37"/>
                <a:gd name="T17" fmla="*/ 10 w 10"/>
                <a:gd name="T18" fmla="*/ 137 h 1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37">
                  <a:moveTo>
                    <a:pt x="0" y="137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0" y="137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47" name="Oval 12"/>
            <p:cNvSpPr>
              <a:spLocks noChangeArrowheads="1"/>
            </p:cNvSpPr>
            <p:nvPr/>
          </p:nvSpPr>
          <p:spPr bwMode="auto">
            <a:xfrm>
              <a:off x="897" y="2214"/>
              <a:ext cx="138" cy="138"/>
            </a:xfrm>
            <a:prstGeom prst="ellipse">
              <a:avLst/>
            </a:pr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48" name="Line 13"/>
            <p:cNvSpPr>
              <a:spLocks noChangeShapeType="1"/>
            </p:cNvSpPr>
            <p:nvPr/>
          </p:nvSpPr>
          <p:spPr bwMode="auto">
            <a:xfrm>
              <a:off x="1029" y="1362"/>
              <a:ext cx="114" cy="786"/>
            </a:xfrm>
            <a:prstGeom prst="line">
              <a:avLst/>
            </a:prstGeom>
            <a:noFill/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" name="Freeform 14"/>
            <p:cNvSpPr>
              <a:spLocks/>
            </p:cNvSpPr>
            <p:nvPr/>
          </p:nvSpPr>
          <p:spPr bwMode="auto">
            <a:xfrm>
              <a:off x="837" y="1968"/>
              <a:ext cx="96" cy="144"/>
            </a:xfrm>
            <a:custGeom>
              <a:avLst/>
              <a:gdLst>
                <a:gd name="T0" fmla="*/ 6 w 16"/>
                <a:gd name="T1" fmla="*/ 0 h 24"/>
                <a:gd name="T2" fmla="*/ 90 w 16"/>
                <a:gd name="T3" fmla="*/ 0 h 24"/>
                <a:gd name="T4" fmla="*/ 96 w 16"/>
                <a:gd name="T5" fmla="*/ 12 h 24"/>
                <a:gd name="T6" fmla="*/ 96 w 16"/>
                <a:gd name="T7" fmla="*/ 138 h 24"/>
                <a:gd name="T8" fmla="*/ 90 w 16"/>
                <a:gd name="T9" fmla="*/ 144 h 24"/>
                <a:gd name="T10" fmla="*/ 6 w 16"/>
                <a:gd name="T11" fmla="*/ 144 h 24"/>
                <a:gd name="T12" fmla="*/ 0 w 16"/>
                <a:gd name="T13" fmla="*/ 138 h 24"/>
                <a:gd name="T14" fmla="*/ 0 w 16"/>
                <a:gd name="T15" fmla="*/ 12 h 24"/>
                <a:gd name="T16" fmla="*/ 6 w 16"/>
                <a:gd name="T17" fmla="*/ 0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24"/>
                <a:gd name="T29" fmla="*/ 16 w 1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24">
                  <a:moveTo>
                    <a:pt x="1" y="0"/>
                  </a:moveTo>
                  <a:lnTo>
                    <a:pt x="15" y="0"/>
                  </a:lnTo>
                  <a:cubicBezTo>
                    <a:pt x="16" y="0"/>
                    <a:pt x="16" y="1"/>
                    <a:pt x="16" y="2"/>
                  </a:cubicBezTo>
                  <a:lnTo>
                    <a:pt x="16" y="23"/>
                  </a:lnTo>
                  <a:cubicBezTo>
                    <a:pt x="16" y="24"/>
                    <a:pt x="16" y="24"/>
                    <a:pt x="15" y="24"/>
                  </a:cubicBezTo>
                  <a:lnTo>
                    <a:pt x="1" y="24"/>
                  </a:lnTo>
                  <a:cubicBezTo>
                    <a:pt x="0" y="24"/>
                    <a:pt x="0" y="24"/>
                    <a:pt x="0" y="23"/>
                  </a:cubicBezTo>
                  <a:lnTo>
                    <a:pt x="0" y="2"/>
                  </a:ln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50" name="Freeform 15"/>
            <p:cNvSpPr>
              <a:spLocks/>
            </p:cNvSpPr>
            <p:nvPr/>
          </p:nvSpPr>
          <p:spPr bwMode="auto">
            <a:xfrm>
              <a:off x="675" y="1548"/>
              <a:ext cx="42" cy="42"/>
            </a:xfrm>
            <a:custGeom>
              <a:avLst/>
              <a:gdLst>
                <a:gd name="T0" fmla="*/ 12 w 7"/>
                <a:gd name="T1" fmla="*/ 6 h 7"/>
                <a:gd name="T2" fmla="*/ 0 w 7"/>
                <a:gd name="T3" fmla="*/ 42 h 7"/>
                <a:gd name="T4" fmla="*/ 42 w 7"/>
                <a:gd name="T5" fmla="*/ 42 h 7"/>
                <a:gd name="T6" fmla="*/ 30 w 7"/>
                <a:gd name="T7" fmla="*/ 0 h 7"/>
                <a:gd name="T8" fmla="*/ 12 w 7"/>
                <a:gd name="T9" fmla="*/ 6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7"/>
                <a:gd name="T17" fmla="*/ 7 w 7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7">
                  <a:moveTo>
                    <a:pt x="2" y="1"/>
                  </a:moveTo>
                  <a:lnTo>
                    <a:pt x="0" y="7"/>
                  </a:lnTo>
                  <a:lnTo>
                    <a:pt x="7" y="7"/>
                  </a:lnTo>
                  <a:lnTo>
                    <a:pt x="5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51" name="Line 16"/>
            <p:cNvSpPr>
              <a:spLocks noChangeShapeType="1"/>
            </p:cNvSpPr>
            <p:nvPr/>
          </p:nvSpPr>
          <p:spPr bwMode="auto">
            <a:xfrm flipV="1">
              <a:off x="771" y="1362"/>
              <a:ext cx="222" cy="126"/>
            </a:xfrm>
            <a:prstGeom prst="line">
              <a:avLst/>
            </a:prstGeom>
            <a:noFill/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2" name="Freeform 17"/>
            <p:cNvSpPr>
              <a:spLocks/>
            </p:cNvSpPr>
            <p:nvPr/>
          </p:nvSpPr>
          <p:spPr bwMode="auto">
            <a:xfrm>
              <a:off x="729" y="1440"/>
              <a:ext cx="48" cy="36"/>
            </a:xfrm>
            <a:custGeom>
              <a:avLst/>
              <a:gdLst>
                <a:gd name="T0" fmla="*/ 0 w 8"/>
                <a:gd name="T1" fmla="*/ 12 h 6"/>
                <a:gd name="T2" fmla="*/ 36 w 8"/>
                <a:gd name="T3" fmla="*/ 0 h 6"/>
                <a:gd name="T4" fmla="*/ 48 w 8"/>
                <a:gd name="T5" fmla="*/ 24 h 6"/>
                <a:gd name="T6" fmla="*/ 6 w 8"/>
                <a:gd name="T7" fmla="*/ 36 h 6"/>
                <a:gd name="T8" fmla="*/ 0 w 8"/>
                <a:gd name="T9" fmla="*/ 12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6"/>
                <a:gd name="T17" fmla="*/ 8 w 8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6">
                  <a:moveTo>
                    <a:pt x="0" y="2"/>
                  </a:moveTo>
                  <a:lnTo>
                    <a:pt x="6" y="0"/>
                  </a:lnTo>
                  <a:lnTo>
                    <a:pt x="8" y="4"/>
                  </a:lnTo>
                  <a:lnTo>
                    <a:pt x="1" y="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53" name="Freeform 18"/>
            <p:cNvSpPr>
              <a:spLocks/>
            </p:cNvSpPr>
            <p:nvPr/>
          </p:nvSpPr>
          <p:spPr bwMode="auto">
            <a:xfrm>
              <a:off x="585" y="1494"/>
              <a:ext cx="54" cy="42"/>
            </a:xfrm>
            <a:custGeom>
              <a:avLst/>
              <a:gdLst>
                <a:gd name="T0" fmla="*/ 0 w 9"/>
                <a:gd name="T1" fmla="*/ 18 h 7"/>
                <a:gd name="T2" fmla="*/ 42 w 9"/>
                <a:gd name="T3" fmla="*/ 0 h 7"/>
                <a:gd name="T4" fmla="*/ 54 w 9"/>
                <a:gd name="T5" fmla="*/ 24 h 7"/>
                <a:gd name="T6" fmla="*/ 12 w 9"/>
                <a:gd name="T7" fmla="*/ 42 h 7"/>
                <a:gd name="T8" fmla="*/ 0 w 9"/>
                <a:gd name="T9" fmla="*/ 18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7"/>
                <a:gd name="T17" fmla="*/ 9 w 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7">
                  <a:moveTo>
                    <a:pt x="0" y="3"/>
                  </a:moveTo>
                  <a:lnTo>
                    <a:pt x="7" y="0"/>
                  </a:lnTo>
                  <a:lnTo>
                    <a:pt x="9" y="4"/>
                  </a:lnTo>
                  <a:lnTo>
                    <a:pt x="2" y="7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54" name="Line 19"/>
            <p:cNvSpPr>
              <a:spLocks noChangeShapeType="1"/>
            </p:cNvSpPr>
            <p:nvPr/>
          </p:nvSpPr>
          <p:spPr bwMode="auto">
            <a:xfrm flipV="1">
              <a:off x="231" y="1362"/>
              <a:ext cx="762" cy="306"/>
            </a:xfrm>
            <a:prstGeom prst="line">
              <a:avLst/>
            </a:prstGeom>
            <a:noFill/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5" name="Freeform 20"/>
            <p:cNvSpPr>
              <a:spLocks/>
            </p:cNvSpPr>
            <p:nvPr/>
          </p:nvSpPr>
          <p:spPr bwMode="auto">
            <a:xfrm>
              <a:off x="615" y="1470"/>
              <a:ext cx="150" cy="90"/>
            </a:xfrm>
            <a:custGeom>
              <a:avLst/>
              <a:gdLst>
                <a:gd name="T0" fmla="*/ 0 w 25"/>
                <a:gd name="T1" fmla="*/ 60 h 15"/>
                <a:gd name="T2" fmla="*/ 144 w 25"/>
                <a:gd name="T3" fmla="*/ 0 h 15"/>
                <a:gd name="T4" fmla="*/ 150 w 25"/>
                <a:gd name="T5" fmla="*/ 36 h 15"/>
                <a:gd name="T6" fmla="*/ 78 w 25"/>
                <a:gd name="T7" fmla="*/ 84 h 15"/>
                <a:gd name="T8" fmla="*/ 12 w 25"/>
                <a:gd name="T9" fmla="*/ 90 h 15"/>
                <a:gd name="T10" fmla="*/ 0 w 25"/>
                <a:gd name="T11" fmla="*/ 60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"/>
                <a:gd name="T19" fmla="*/ 0 h 15"/>
                <a:gd name="T20" fmla="*/ 25 w 25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" h="15">
                  <a:moveTo>
                    <a:pt x="0" y="10"/>
                  </a:moveTo>
                  <a:lnTo>
                    <a:pt x="24" y="0"/>
                  </a:lnTo>
                  <a:lnTo>
                    <a:pt x="25" y="6"/>
                  </a:lnTo>
                  <a:lnTo>
                    <a:pt x="13" y="14"/>
                  </a:lnTo>
                  <a:lnTo>
                    <a:pt x="2" y="15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56" name="Oval 21"/>
            <p:cNvSpPr>
              <a:spLocks noChangeArrowheads="1"/>
            </p:cNvSpPr>
            <p:nvPr/>
          </p:nvSpPr>
          <p:spPr bwMode="auto">
            <a:xfrm>
              <a:off x="723" y="1440"/>
              <a:ext cx="18" cy="18"/>
            </a:xfrm>
            <a:prstGeom prst="ellipse">
              <a:avLst/>
            </a:pr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57" name="Oval 22"/>
            <p:cNvSpPr>
              <a:spLocks noChangeArrowheads="1"/>
            </p:cNvSpPr>
            <p:nvPr/>
          </p:nvSpPr>
          <p:spPr bwMode="auto">
            <a:xfrm>
              <a:off x="579" y="1494"/>
              <a:ext cx="18" cy="18"/>
            </a:xfrm>
            <a:prstGeom prst="ellipse">
              <a:avLst/>
            </a:pr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58" name="Oval 23"/>
            <p:cNvSpPr>
              <a:spLocks noChangeArrowheads="1"/>
            </p:cNvSpPr>
            <p:nvPr/>
          </p:nvSpPr>
          <p:spPr bwMode="auto">
            <a:xfrm>
              <a:off x="747" y="1428"/>
              <a:ext cx="18" cy="18"/>
            </a:xfrm>
            <a:prstGeom prst="ellipse">
              <a:avLst/>
            </a:pr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59" name="Oval 24"/>
            <p:cNvSpPr>
              <a:spLocks noChangeArrowheads="1"/>
            </p:cNvSpPr>
            <p:nvPr/>
          </p:nvSpPr>
          <p:spPr bwMode="auto">
            <a:xfrm>
              <a:off x="609" y="1482"/>
              <a:ext cx="18" cy="24"/>
            </a:xfrm>
            <a:prstGeom prst="ellipse">
              <a:avLst/>
            </a:pr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60" name="Line 25"/>
            <p:cNvSpPr>
              <a:spLocks noChangeShapeType="1"/>
            </p:cNvSpPr>
            <p:nvPr/>
          </p:nvSpPr>
          <p:spPr bwMode="auto">
            <a:xfrm>
              <a:off x="693" y="1590"/>
              <a:ext cx="1" cy="78"/>
            </a:xfrm>
            <a:prstGeom prst="line">
              <a:avLst/>
            </a:prstGeom>
            <a:noFill/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294403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elle 17">
            <a:extLst>
              <a:ext uri="{FF2B5EF4-FFF2-40B4-BE49-F238E27FC236}">
                <a16:creationId xmlns:a16="http://schemas.microsoft.com/office/drawing/2014/main" id="{CAD31302-6B14-A14A-77B7-C4B120B3A3D2}"/>
              </a:ext>
            </a:extLst>
          </p:cNvPr>
          <p:cNvGraphicFramePr>
            <a:graphicFrameLocks noGrp="1"/>
          </p:cNvGraphicFramePr>
          <p:nvPr/>
        </p:nvGraphicFramePr>
        <p:xfrm>
          <a:off x="2601681" y="956610"/>
          <a:ext cx="5916639" cy="45268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72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2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22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31716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1716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1716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1716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3" name="Ellipse 132">
            <a:extLst>
              <a:ext uri="{FF2B5EF4-FFF2-40B4-BE49-F238E27FC236}">
                <a16:creationId xmlns:a16="http://schemas.microsoft.com/office/drawing/2014/main" id="{28A5C191-F24B-CAA3-BE9F-B80255FFA1F4}"/>
              </a:ext>
            </a:extLst>
          </p:cNvPr>
          <p:cNvSpPr/>
          <p:nvPr/>
        </p:nvSpPr>
        <p:spPr>
          <a:xfrm>
            <a:off x="6406918" y="4183387"/>
            <a:ext cx="287338" cy="287337"/>
          </a:xfrm>
          <a:prstGeom prst="ellipse">
            <a:avLst/>
          </a:prstGeom>
          <a:solidFill>
            <a:srgbClr val="355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Ellipse 132">
            <a:extLst>
              <a:ext uri="{FF2B5EF4-FFF2-40B4-BE49-F238E27FC236}">
                <a16:creationId xmlns:a16="http://schemas.microsoft.com/office/drawing/2014/main" id="{D98B67EF-6ECE-C16F-4EC6-D791C67992FE}"/>
              </a:ext>
            </a:extLst>
          </p:cNvPr>
          <p:cNvSpPr/>
          <p:nvPr/>
        </p:nvSpPr>
        <p:spPr>
          <a:xfrm>
            <a:off x="6406918" y="4195110"/>
            <a:ext cx="287338" cy="287337"/>
          </a:xfrm>
          <a:prstGeom prst="ellipse">
            <a:avLst/>
          </a:prstGeom>
          <a:solidFill>
            <a:srgbClr val="355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ichtungspfeil 88">
            <a:extLst>
              <a:ext uri="{FF2B5EF4-FFF2-40B4-BE49-F238E27FC236}">
                <a16:creationId xmlns:a16="http://schemas.microsoft.com/office/drawing/2014/main" id="{4F772214-1663-B013-3180-5DBCDDF4E6CA}"/>
              </a:ext>
            </a:extLst>
          </p:cNvPr>
          <p:cNvSpPr/>
          <p:nvPr/>
        </p:nvSpPr>
        <p:spPr>
          <a:xfrm>
            <a:off x="4587683" y="4184282"/>
            <a:ext cx="1971675" cy="287338"/>
          </a:xfrm>
          <a:prstGeom prst="homePlate">
            <a:avLst/>
          </a:prstGeom>
          <a:solidFill>
            <a:srgbClr val="8EAB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Ellipse 162">
            <a:extLst>
              <a:ext uri="{FF2B5EF4-FFF2-40B4-BE49-F238E27FC236}">
                <a16:creationId xmlns:a16="http://schemas.microsoft.com/office/drawing/2014/main" id="{0771244D-2F68-931E-E98D-0BB95DAC3773}"/>
              </a:ext>
            </a:extLst>
          </p:cNvPr>
          <p:cNvSpPr/>
          <p:nvPr/>
        </p:nvSpPr>
        <p:spPr>
          <a:xfrm>
            <a:off x="4432068" y="4188760"/>
            <a:ext cx="288925" cy="287337"/>
          </a:xfrm>
          <a:prstGeom prst="ellipse">
            <a:avLst/>
          </a:prstGeom>
          <a:solidFill>
            <a:srgbClr val="355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ichtungspfeil 18">
            <a:extLst>
              <a:ext uri="{FF2B5EF4-FFF2-40B4-BE49-F238E27FC236}">
                <a16:creationId xmlns:a16="http://schemas.microsoft.com/office/drawing/2014/main" id="{5E2F451A-7468-0830-8AC3-24BBFB2F4892}"/>
              </a:ext>
            </a:extLst>
          </p:cNvPr>
          <p:cNvSpPr/>
          <p:nvPr/>
        </p:nvSpPr>
        <p:spPr>
          <a:xfrm rot="5400000">
            <a:off x="3467690" y="3046042"/>
            <a:ext cx="2241550" cy="287338"/>
          </a:xfrm>
          <a:prstGeom prst="homePlate">
            <a:avLst/>
          </a:prstGeom>
          <a:solidFill>
            <a:srgbClr val="8EAB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ichtungspfeil 19">
            <a:extLst>
              <a:ext uri="{FF2B5EF4-FFF2-40B4-BE49-F238E27FC236}">
                <a16:creationId xmlns:a16="http://schemas.microsoft.com/office/drawing/2014/main" id="{7C7E83FC-9369-E712-7BD6-1AFCFEF1154E}"/>
              </a:ext>
            </a:extLst>
          </p:cNvPr>
          <p:cNvSpPr/>
          <p:nvPr/>
        </p:nvSpPr>
        <p:spPr>
          <a:xfrm>
            <a:off x="2612804" y="1952851"/>
            <a:ext cx="2119330" cy="287338"/>
          </a:xfrm>
          <a:prstGeom prst="homePlate">
            <a:avLst/>
          </a:prstGeom>
          <a:solidFill>
            <a:srgbClr val="8EAB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ichtungspfeil 20">
            <a:extLst>
              <a:ext uri="{FF2B5EF4-FFF2-40B4-BE49-F238E27FC236}">
                <a16:creationId xmlns:a16="http://schemas.microsoft.com/office/drawing/2014/main" id="{99752271-800B-C305-3E53-AB5875E4827B}"/>
              </a:ext>
            </a:extLst>
          </p:cNvPr>
          <p:cNvSpPr/>
          <p:nvPr/>
        </p:nvSpPr>
        <p:spPr>
          <a:xfrm rot="5400000">
            <a:off x="1990918" y="1458882"/>
            <a:ext cx="1226309" cy="287338"/>
          </a:xfrm>
          <a:prstGeom prst="homePlate">
            <a:avLst/>
          </a:prstGeom>
          <a:solidFill>
            <a:srgbClr val="8EAB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2" name="Gruppieren 50">
            <a:extLst>
              <a:ext uri="{FF2B5EF4-FFF2-40B4-BE49-F238E27FC236}">
                <a16:creationId xmlns:a16="http://schemas.microsoft.com/office/drawing/2014/main" id="{8C22453D-2DAB-61BC-68B7-F5BDC351DB49}"/>
              </a:ext>
            </a:extLst>
          </p:cNvPr>
          <p:cNvGrpSpPr/>
          <p:nvPr/>
        </p:nvGrpSpPr>
        <p:grpSpPr>
          <a:xfrm>
            <a:off x="2415455" y="742290"/>
            <a:ext cx="384000" cy="384000"/>
            <a:chOff x="3705219" y="2562219"/>
            <a:chExt cx="288000" cy="288000"/>
          </a:xfrm>
          <a:solidFill>
            <a:srgbClr val="8EAB99"/>
          </a:solidFill>
        </p:grpSpPr>
        <p:sp>
          <p:nvSpPr>
            <p:cNvPr id="23" name="Ellipse 48">
              <a:extLst>
                <a:ext uri="{FF2B5EF4-FFF2-40B4-BE49-F238E27FC236}">
                  <a16:creationId xmlns:a16="http://schemas.microsoft.com/office/drawing/2014/main" id="{2E9508EC-0532-DD87-81DA-FF91777F4C78}"/>
                </a:ext>
              </a:extLst>
            </p:cNvPr>
            <p:cNvSpPr/>
            <p:nvPr/>
          </p:nvSpPr>
          <p:spPr bwMode="auto">
            <a:xfrm>
              <a:off x="3705219" y="2562219"/>
              <a:ext cx="288000" cy="288000"/>
            </a:xfrm>
            <a:prstGeom prst="ellipse">
              <a:avLst/>
            </a:prstGeom>
            <a:grpFill/>
            <a:ln w="19050" cap="flat" cmpd="sng" algn="ctr">
              <a:solidFill>
                <a:srgbClr val="395D6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de-D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Ellipse 49">
              <a:extLst>
                <a:ext uri="{FF2B5EF4-FFF2-40B4-BE49-F238E27FC236}">
                  <a16:creationId xmlns:a16="http://schemas.microsoft.com/office/drawing/2014/main" id="{CFCC2ED5-B8B1-E167-1E7C-825AFAAB9EF4}"/>
                </a:ext>
              </a:extLst>
            </p:cNvPr>
            <p:cNvSpPr/>
            <p:nvPr/>
          </p:nvSpPr>
          <p:spPr bwMode="auto">
            <a:xfrm>
              <a:off x="3740144" y="2597144"/>
              <a:ext cx="216000" cy="216000"/>
            </a:xfrm>
            <a:prstGeom prst="ellipse">
              <a:avLst/>
            </a:prstGeom>
            <a:grpFill/>
            <a:ln w="19050" cap="flat" cmpd="sng" algn="ctr">
              <a:solidFill>
                <a:srgbClr val="395D6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de-DE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2" name="Group 7"/>
          <p:cNvGrpSpPr>
            <a:grpSpLocks noChangeAspect="1"/>
          </p:cNvGrpSpPr>
          <p:nvPr/>
        </p:nvGrpSpPr>
        <p:grpSpPr bwMode="auto">
          <a:xfrm rot="1802830">
            <a:off x="4818891" y="3827371"/>
            <a:ext cx="1914525" cy="904875"/>
            <a:chOff x="636" y="2217"/>
            <a:chExt cx="1206" cy="570"/>
          </a:xfrm>
        </p:grpSpPr>
        <p:sp>
          <p:nvSpPr>
            <p:cNvPr id="83" name="Oval 8"/>
            <p:cNvSpPr>
              <a:spLocks noChangeArrowheads="1"/>
            </p:cNvSpPr>
            <p:nvPr/>
          </p:nvSpPr>
          <p:spPr bwMode="auto">
            <a:xfrm>
              <a:off x="1278" y="2625"/>
              <a:ext cx="96" cy="96"/>
            </a:xfrm>
            <a:prstGeom prst="ellipse">
              <a:avLst/>
            </a:pr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84" name="Line 9"/>
            <p:cNvSpPr>
              <a:spLocks noChangeShapeType="1"/>
            </p:cNvSpPr>
            <p:nvPr/>
          </p:nvSpPr>
          <p:spPr bwMode="auto">
            <a:xfrm flipH="1">
              <a:off x="636" y="2625"/>
              <a:ext cx="708" cy="1"/>
            </a:xfrm>
            <a:prstGeom prst="line">
              <a:avLst/>
            </a:prstGeom>
            <a:noFill/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5" name="Freeform 10"/>
            <p:cNvSpPr>
              <a:spLocks/>
            </p:cNvSpPr>
            <p:nvPr/>
          </p:nvSpPr>
          <p:spPr bwMode="auto">
            <a:xfrm>
              <a:off x="828" y="2373"/>
              <a:ext cx="24" cy="24"/>
            </a:xfrm>
            <a:custGeom>
              <a:avLst/>
              <a:gdLst>
                <a:gd name="T0" fmla="*/ 18 w 4"/>
                <a:gd name="T1" fmla="*/ 6 h 4"/>
                <a:gd name="T2" fmla="*/ 18 w 4"/>
                <a:gd name="T3" fmla="*/ 6 h 4"/>
                <a:gd name="T4" fmla="*/ 18 w 4"/>
                <a:gd name="T5" fmla="*/ 18 h 4"/>
                <a:gd name="T6" fmla="*/ 18 w 4"/>
                <a:gd name="T7" fmla="*/ 18 h 4"/>
                <a:gd name="T8" fmla="*/ 0 w 4"/>
                <a:gd name="T9" fmla="*/ 18 h 4"/>
                <a:gd name="T10" fmla="*/ 0 w 4"/>
                <a:gd name="T11" fmla="*/ 18 h 4"/>
                <a:gd name="T12" fmla="*/ 0 w 4"/>
                <a:gd name="T13" fmla="*/ 6 h 4"/>
                <a:gd name="T14" fmla="*/ 6 w 4"/>
                <a:gd name="T15" fmla="*/ 0 h 4"/>
                <a:gd name="T16" fmla="*/ 18 w 4"/>
                <a:gd name="T17" fmla="*/ 6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4"/>
                <a:gd name="T29" fmla="*/ 4 w 4"/>
                <a:gd name="T30" fmla="*/ 4 h 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4">
                  <a:moveTo>
                    <a:pt x="3" y="1"/>
                  </a:moveTo>
                  <a:lnTo>
                    <a:pt x="3" y="1"/>
                  </a:lnTo>
                  <a:cubicBezTo>
                    <a:pt x="4" y="1"/>
                    <a:pt x="4" y="2"/>
                    <a:pt x="3" y="3"/>
                  </a:cubicBezTo>
                  <a:cubicBezTo>
                    <a:pt x="2" y="4"/>
                    <a:pt x="1" y="4"/>
                    <a:pt x="0" y="3"/>
                  </a:cubicBezTo>
                  <a:cubicBezTo>
                    <a:pt x="0" y="3"/>
                    <a:pt x="0" y="2"/>
                    <a:pt x="0" y="1"/>
                  </a:cubicBezTo>
                  <a:lnTo>
                    <a:pt x="1" y="0"/>
                  </a:ln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86" name="Line 11"/>
            <p:cNvSpPr>
              <a:spLocks noChangeShapeType="1"/>
            </p:cNvSpPr>
            <p:nvPr/>
          </p:nvSpPr>
          <p:spPr bwMode="auto">
            <a:xfrm>
              <a:off x="978" y="2475"/>
              <a:ext cx="1" cy="204"/>
            </a:xfrm>
            <a:prstGeom prst="line">
              <a:avLst/>
            </a:prstGeom>
            <a:noFill/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7" name="Line 12"/>
            <p:cNvSpPr>
              <a:spLocks noChangeShapeType="1"/>
            </p:cNvSpPr>
            <p:nvPr/>
          </p:nvSpPr>
          <p:spPr bwMode="auto">
            <a:xfrm>
              <a:off x="1104" y="2475"/>
              <a:ext cx="1" cy="204"/>
            </a:xfrm>
            <a:prstGeom prst="line">
              <a:avLst/>
            </a:prstGeom>
            <a:noFill/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8" name="Rectangle 13"/>
            <p:cNvSpPr>
              <a:spLocks noChangeArrowheads="1"/>
            </p:cNvSpPr>
            <p:nvPr/>
          </p:nvSpPr>
          <p:spPr bwMode="auto">
            <a:xfrm>
              <a:off x="840" y="2685"/>
              <a:ext cx="564" cy="42"/>
            </a:xfrm>
            <a:prstGeom prst="rect">
              <a:avLst/>
            </a:pr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89" name="Oval 14"/>
            <p:cNvSpPr>
              <a:spLocks noChangeArrowheads="1"/>
            </p:cNvSpPr>
            <p:nvPr/>
          </p:nvSpPr>
          <p:spPr bwMode="auto">
            <a:xfrm>
              <a:off x="900" y="2649"/>
              <a:ext cx="138" cy="138"/>
            </a:xfrm>
            <a:prstGeom prst="ellipse">
              <a:avLst/>
            </a:pr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90" name="Oval 15"/>
            <p:cNvSpPr>
              <a:spLocks noChangeArrowheads="1"/>
            </p:cNvSpPr>
            <p:nvPr/>
          </p:nvSpPr>
          <p:spPr bwMode="auto">
            <a:xfrm>
              <a:off x="1068" y="2649"/>
              <a:ext cx="138" cy="138"/>
            </a:xfrm>
            <a:prstGeom prst="ellipse">
              <a:avLst/>
            </a:pr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91" name="Line 16"/>
            <p:cNvSpPr>
              <a:spLocks noChangeShapeType="1"/>
            </p:cNvSpPr>
            <p:nvPr/>
          </p:nvSpPr>
          <p:spPr bwMode="auto">
            <a:xfrm>
              <a:off x="858" y="2475"/>
              <a:ext cx="1" cy="204"/>
            </a:xfrm>
            <a:prstGeom prst="line">
              <a:avLst/>
            </a:prstGeom>
            <a:noFill/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2" name="Line 17"/>
            <p:cNvSpPr>
              <a:spLocks noChangeShapeType="1"/>
            </p:cNvSpPr>
            <p:nvPr/>
          </p:nvSpPr>
          <p:spPr bwMode="auto">
            <a:xfrm>
              <a:off x="1254" y="2475"/>
              <a:ext cx="1" cy="204"/>
            </a:xfrm>
            <a:prstGeom prst="line">
              <a:avLst/>
            </a:prstGeom>
            <a:noFill/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3" name="Freeform 18"/>
            <p:cNvSpPr>
              <a:spLocks/>
            </p:cNvSpPr>
            <p:nvPr/>
          </p:nvSpPr>
          <p:spPr bwMode="auto">
            <a:xfrm>
              <a:off x="840" y="2217"/>
              <a:ext cx="558" cy="408"/>
            </a:xfrm>
            <a:custGeom>
              <a:avLst/>
              <a:gdLst>
                <a:gd name="T0" fmla="*/ 558 w 93"/>
                <a:gd name="T1" fmla="*/ 408 h 68"/>
                <a:gd name="T2" fmla="*/ 558 w 93"/>
                <a:gd name="T3" fmla="*/ 138 h 68"/>
                <a:gd name="T4" fmla="*/ 216 w 93"/>
                <a:gd name="T5" fmla="*/ 0 h 68"/>
                <a:gd name="T6" fmla="*/ 0 w 93"/>
                <a:gd name="T7" fmla="*/ 150 h 68"/>
                <a:gd name="T8" fmla="*/ 18 w 93"/>
                <a:gd name="T9" fmla="*/ 168 h 68"/>
                <a:gd name="T10" fmla="*/ 222 w 93"/>
                <a:gd name="T11" fmla="*/ 36 h 68"/>
                <a:gd name="T12" fmla="*/ 522 w 93"/>
                <a:gd name="T13" fmla="*/ 168 h 68"/>
                <a:gd name="T14" fmla="*/ 522 w 93"/>
                <a:gd name="T15" fmla="*/ 408 h 68"/>
                <a:gd name="T16" fmla="*/ 558 w 93"/>
                <a:gd name="T17" fmla="*/ 408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3"/>
                <a:gd name="T28" fmla="*/ 0 h 68"/>
                <a:gd name="T29" fmla="*/ 93 w 93"/>
                <a:gd name="T30" fmla="*/ 68 h 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3" h="68">
                  <a:moveTo>
                    <a:pt x="93" y="68"/>
                  </a:moveTo>
                  <a:lnTo>
                    <a:pt x="93" y="23"/>
                  </a:lnTo>
                  <a:lnTo>
                    <a:pt x="36" y="0"/>
                  </a:lnTo>
                  <a:lnTo>
                    <a:pt x="0" y="25"/>
                  </a:lnTo>
                  <a:lnTo>
                    <a:pt x="3" y="28"/>
                  </a:lnTo>
                  <a:lnTo>
                    <a:pt x="37" y="6"/>
                  </a:lnTo>
                  <a:lnTo>
                    <a:pt x="87" y="28"/>
                  </a:lnTo>
                  <a:lnTo>
                    <a:pt x="87" y="68"/>
                  </a:lnTo>
                  <a:lnTo>
                    <a:pt x="93" y="68"/>
                  </a:ln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94" name="Freeform 19"/>
            <p:cNvSpPr>
              <a:spLocks/>
            </p:cNvSpPr>
            <p:nvPr/>
          </p:nvSpPr>
          <p:spPr bwMode="auto">
            <a:xfrm>
              <a:off x="1326" y="2595"/>
              <a:ext cx="84" cy="84"/>
            </a:xfrm>
            <a:custGeom>
              <a:avLst/>
              <a:gdLst>
                <a:gd name="T0" fmla="*/ 30 w 14"/>
                <a:gd name="T1" fmla="*/ 0 h 14"/>
                <a:gd name="T2" fmla="*/ 0 w 14"/>
                <a:gd name="T3" fmla="*/ 84 h 14"/>
                <a:gd name="T4" fmla="*/ 0 w 14"/>
                <a:gd name="T5" fmla="*/ 84 h 14"/>
                <a:gd name="T6" fmla="*/ 78 w 14"/>
                <a:gd name="T7" fmla="*/ 84 h 14"/>
                <a:gd name="T8" fmla="*/ 84 w 14"/>
                <a:gd name="T9" fmla="*/ 0 h 14"/>
                <a:gd name="T10" fmla="*/ 30 w 14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4"/>
                <a:gd name="T20" fmla="*/ 14 w 14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4">
                  <a:moveTo>
                    <a:pt x="5" y="0"/>
                  </a:moveTo>
                  <a:lnTo>
                    <a:pt x="0" y="14"/>
                  </a:lnTo>
                  <a:lnTo>
                    <a:pt x="13" y="14"/>
                  </a:lnTo>
                  <a:lnTo>
                    <a:pt x="1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95" name="Freeform 20"/>
            <p:cNvSpPr>
              <a:spLocks/>
            </p:cNvSpPr>
            <p:nvPr/>
          </p:nvSpPr>
          <p:spPr bwMode="auto">
            <a:xfrm>
              <a:off x="750" y="2361"/>
              <a:ext cx="162" cy="144"/>
            </a:xfrm>
            <a:custGeom>
              <a:avLst/>
              <a:gdLst>
                <a:gd name="T0" fmla="*/ 36 w 27"/>
                <a:gd name="T1" fmla="*/ 144 h 24"/>
                <a:gd name="T2" fmla="*/ 126 w 27"/>
                <a:gd name="T3" fmla="*/ 144 h 24"/>
                <a:gd name="T4" fmla="*/ 0 60000 65536"/>
                <a:gd name="T5" fmla="*/ 0 60000 65536"/>
                <a:gd name="T6" fmla="*/ 0 w 27"/>
                <a:gd name="T7" fmla="*/ 0 h 24"/>
                <a:gd name="T8" fmla="*/ 27 w 27"/>
                <a:gd name="T9" fmla="*/ 24 h 2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7" h="24">
                  <a:moveTo>
                    <a:pt x="6" y="24"/>
                  </a:moveTo>
                  <a:cubicBezTo>
                    <a:pt x="0" y="0"/>
                    <a:pt x="27" y="0"/>
                    <a:pt x="21" y="24"/>
                  </a:cubicBezTo>
                </a:path>
              </a:pathLst>
            </a:custGeom>
            <a:noFill/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96" name="Freeform 21"/>
            <p:cNvSpPr>
              <a:spLocks/>
            </p:cNvSpPr>
            <p:nvPr/>
          </p:nvSpPr>
          <p:spPr bwMode="auto">
            <a:xfrm>
              <a:off x="1452" y="2385"/>
              <a:ext cx="390" cy="342"/>
            </a:xfrm>
            <a:custGeom>
              <a:avLst/>
              <a:gdLst>
                <a:gd name="T0" fmla="*/ 180 w 65"/>
                <a:gd name="T1" fmla="*/ 342 h 57"/>
                <a:gd name="T2" fmla="*/ 390 w 65"/>
                <a:gd name="T3" fmla="*/ 294 h 57"/>
                <a:gd name="T4" fmla="*/ 378 w 65"/>
                <a:gd name="T5" fmla="*/ 198 h 57"/>
                <a:gd name="T6" fmla="*/ 258 w 65"/>
                <a:gd name="T7" fmla="*/ 180 h 57"/>
                <a:gd name="T8" fmla="*/ 240 w 65"/>
                <a:gd name="T9" fmla="*/ 24 h 57"/>
                <a:gd name="T10" fmla="*/ 246 w 65"/>
                <a:gd name="T11" fmla="*/ 0 h 57"/>
                <a:gd name="T12" fmla="*/ 108 w 65"/>
                <a:gd name="T13" fmla="*/ 0 h 57"/>
                <a:gd name="T14" fmla="*/ 54 w 65"/>
                <a:gd name="T15" fmla="*/ 180 h 57"/>
                <a:gd name="T16" fmla="*/ 0 w 65"/>
                <a:gd name="T17" fmla="*/ 216 h 57"/>
                <a:gd name="T18" fmla="*/ 0 w 65"/>
                <a:gd name="T19" fmla="*/ 342 h 57"/>
                <a:gd name="T20" fmla="*/ 90 w 65"/>
                <a:gd name="T21" fmla="*/ 342 h 57"/>
                <a:gd name="T22" fmla="*/ 180 w 65"/>
                <a:gd name="T23" fmla="*/ 342 h 5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5"/>
                <a:gd name="T37" fmla="*/ 0 h 57"/>
                <a:gd name="T38" fmla="*/ 65 w 65"/>
                <a:gd name="T39" fmla="*/ 57 h 5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5" h="57">
                  <a:moveTo>
                    <a:pt x="30" y="57"/>
                  </a:moveTo>
                  <a:lnTo>
                    <a:pt x="65" y="49"/>
                  </a:lnTo>
                  <a:lnTo>
                    <a:pt x="63" y="33"/>
                  </a:lnTo>
                  <a:lnTo>
                    <a:pt x="43" y="30"/>
                  </a:lnTo>
                  <a:lnTo>
                    <a:pt x="40" y="4"/>
                  </a:lnTo>
                  <a:lnTo>
                    <a:pt x="41" y="0"/>
                  </a:lnTo>
                  <a:cubicBezTo>
                    <a:pt x="33" y="0"/>
                    <a:pt x="25" y="0"/>
                    <a:pt x="18" y="0"/>
                  </a:cubicBezTo>
                  <a:cubicBezTo>
                    <a:pt x="11" y="7"/>
                    <a:pt x="7" y="19"/>
                    <a:pt x="9" y="30"/>
                  </a:cubicBezTo>
                  <a:cubicBezTo>
                    <a:pt x="5" y="31"/>
                    <a:pt x="2" y="33"/>
                    <a:pt x="0" y="36"/>
                  </a:cubicBezTo>
                  <a:lnTo>
                    <a:pt x="0" y="57"/>
                  </a:lnTo>
                  <a:lnTo>
                    <a:pt x="15" y="57"/>
                  </a:lnTo>
                  <a:lnTo>
                    <a:pt x="30" y="57"/>
                  </a:ln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97" name="Oval 22"/>
            <p:cNvSpPr>
              <a:spLocks noChangeArrowheads="1"/>
            </p:cNvSpPr>
            <p:nvPr/>
          </p:nvSpPr>
          <p:spPr bwMode="auto">
            <a:xfrm>
              <a:off x="1494" y="2619"/>
              <a:ext cx="168" cy="168"/>
            </a:xfrm>
            <a:prstGeom prst="ellipse">
              <a:avLst/>
            </a:pr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98" name="Freeform 23"/>
            <p:cNvSpPr>
              <a:spLocks/>
            </p:cNvSpPr>
            <p:nvPr/>
          </p:nvSpPr>
          <p:spPr bwMode="auto">
            <a:xfrm>
              <a:off x="1536" y="2415"/>
              <a:ext cx="144" cy="144"/>
            </a:xfrm>
            <a:custGeom>
              <a:avLst/>
              <a:gdLst>
                <a:gd name="T0" fmla="*/ 132 w 24"/>
                <a:gd name="T1" fmla="*/ 0 h 24"/>
                <a:gd name="T2" fmla="*/ 144 w 24"/>
                <a:gd name="T3" fmla="*/ 144 h 24"/>
                <a:gd name="T4" fmla="*/ 6 w 24"/>
                <a:gd name="T5" fmla="*/ 144 h 24"/>
                <a:gd name="T6" fmla="*/ 36 w 24"/>
                <a:gd name="T7" fmla="*/ 0 h 24"/>
                <a:gd name="T8" fmla="*/ 132 w 24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4"/>
                <a:gd name="T17" fmla="*/ 24 w 24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4">
                  <a:moveTo>
                    <a:pt x="22" y="0"/>
                  </a:moveTo>
                  <a:lnTo>
                    <a:pt x="24" y="24"/>
                  </a:lnTo>
                  <a:lnTo>
                    <a:pt x="1" y="24"/>
                  </a:lnTo>
                  <a:cubicBezTo>
                    <a:pt x="0" y="16"/>
                    <a:pt x="1" y="7"/>
                    <a:pt x="6" y="0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</p:grpSp>
      <p:grpSp>
        <p:nvGrpSpPr>
          <p:cNvPr id="99" name="Group 55">
            <a:extLst>
              <a:ext uri="{FF2B5EF4-FFF2-40B4-BE49-F238E27FC236}">
                <a16:creationId xmlns:a16="http://schemas.microsoft.com/office/drawing/2014/main" id="{457216C5-CE80-782A-0163-B8B1D31589B3}"/>
              </a:ext>
            </a:extLst>
          </p:cNvPr>
          <p:cNvGrpSpPr>
            <a:grpSpLocks noChangeAspect="1"/>
          </p:cNvGrpSpPr>
          <p:nvPr/>
        </p:nvGrpSpPr>
        <p:grpSpPr bwMode="auto">
          <a:xfrm rot="1906208" flipH="1">
            <a:off x="3878100" y="2076462"/>
            <a:ext cx="1708068" cy="1057275"/>
            <a:chOff x="3117" y="912"/>
            <a:chExt cx="1104" cy="666"/>
          </a:xfrm>
        </p:grpSpPr>
        <p:sp>
          <p:nvSpPr>
            <p:cNvPr id="100" name="Rectangle 56">
              <a:extLst>
                <a:ext uri="{FF2B5EF4-FFF2-40B4-BE49-F238E27FC236}">
                  <a16:creationId xmlns:a16="http://schemas.microsoft.com/office/drawing/2014/main" id="{1BA46DD0-6F5B-FA6C-96CA-45EC773335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3" y="1446"/>
              <a:ext cx="264" cy="54"/>
            </a:xfrm>
            <a:prstGeom prst="rect">
              <a:avLst/>
            </a:pr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01" name="Oval 57">
              <a:extLst>
                <a:ext uri="{FF2B5EF4-FFF2-40B4-BE49-F238E27FC236}">
                  <a16:creationId xmlns:a16="http://schemas.microsoft.com/office/drawing/2014/main" id="{AC3AA653-CBD8-50E9-C6C9-5BFEF8A78E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1" y="1440"/>
              <a:ext cx="138" cy="138"/>
            </a:xfrm>
            <a:prstGeom prst="ellipse">
              <a:avLst/>
            </a:pr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02" name="Oval 58">
              <a:extLst>
                <a:ext uri="{FF2B5EF4-FFF2-40B4-BE49-F238E27FC236}">
                  <a16:creationId xmlns:a16="http://schemas.microsoft.com/office/drawing/2014/main" id="{39E9314A-1612-05EB-864F-868C1BF58F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9" y="1440"/>
              <a:ext cx="138" cy="138"/>
            </a:xfrm>
            <a:prstGeom prst="ellipse">
              <a:avLst/>
            </a:pr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03" name="Freeform 59">
              <a:extLst>
                <a:ext uri="{FF2B5EF4-FFF2-40B4-BE49-F238E27FC236}">
                  <a16:creationId xmlns:a16="http://schemas.microsoft.com/office/drawing/2014/main" id="{C3C247CC-A880-AA5B-ECB8-D4789D5A3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5" y="1314"/>
              <a:ext cx="456" cy="180"/>
            </a:xfrm>
            <a:custGeom>
              <a:avLst/>
              <a:gdLst>
                <a:gd name="T0" fmla="*/ 0 w 76"/>
                <a:gd name="T1" fmla="*/ 120 h 30"/>
                <a:gd name="T2" fmla="*/ 0 w 76"/>
                <a:gd name="T3" fmla="*/ 180 h 30"/>
                <a:gd name="T4" fmla="*/ 312 w 76"/>
                <a:gd name="T5" fmla="*/ 180 h 30"/>
                <a:gd name="T6" fmla="*/ 456 w 76"/>
                <a:gd name="T7" fmla="*/ 138 h 30"/>
                <a:gd name="T8" fmla="*/ 438 w 76"/>
                <a:gd name="T9" fmla="*/ 30 h 30"/>
                <a:gd name="T10" fmla="*/ 276 w 76"/>
                <a:gd name="T11" fmla="*/ 0 h 30"/>
                <a:gd name="T12" fmla="*/ 114 w 76"/>
                <a:gd name="T13" fmla="*/ 0 h 30"/>
                <a:gd name="T14" fmla="*/ 60 w 76"/>
                <a:gd name="T15" fmla="*/ 114 h 30"/>
                <a:gd name="T16" fmla="*/ 0 w 76"/>
                <a:gd name="T17" fmla="*/ 12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6"/>
                <a:gd name="T28" fmla="*/ 0 h 30"/>
                <a:gd name="T29" fmla="*/ 76 w 7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6" h="30">
                  <a:moveTo>
                    <a:pt x="0" y="20"/>
                  </a:moveTo>
                  <a:lnTo>
                    <a:pt x="0" y="30"/>
                  </a:lnTo>
                  <a:lnTo>
                    <a:pt x="52" y="30"/>
                  </a:lnTo>
                  <a:lnTo>
                    <a:pt x="76" y="23"/>
                  </a:lnTo>
                  <a:lnTo>
                    <a:pt x="73" y="5"/>
                  </a:lnTo>
                  <a:lnTo>
                    <a:pt x="46" y="0"/>
                  </a:lnTo>
                  <a:lnTo>
                    <a:pt x="19" y="0"/>
                  </a:lnTo>
                  <a:lnTo>
                    <a:pt x="10" y="19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04" name="Freeform 60">
              <a:extLst>
                <a:ext uri="{FF2B5EF4-FFF2-40B4-BE49-F238E27FC236}">
                  <a16:creationId xmlns:a16="http://schemas.microsoft.com/office/drawing/2014/main" id="{20548533-1FBA-45B3-88C2-4093EAD9A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9" y="1182"/>
              <a:ext cx="216" cy="210"/>
            </a:xfrm>
            <a:custGeom>
              <a:avLst/>
              <a:gdLst>
                <a:gd name="T0" fmla="*/ 120 w 36"/>
                <a:gd name="T1" fmla="*/ 12 h 35"/>
                <a:gd name="T2" fmla="*/ 114 w 36"/>
                <a:gd name="T3" fmla="*/ 0 h 35"/>
                <a:gd name="T4" fmla="*/ 210 w 36"/>
                <a:gd name="T5" fmla="*/ 0 h 35"/>
                <a:gd name="T6" fmla="*/ 216 w 36"/>
                <a:gd name="T7" fmla="*/ 156 h 35"/>
                <a:gd name="T8" fmla="*/ 156 w 36"/>
                <a:gd name="T9" fmla="*/ 210 h 35"/>
                <a:gd name="T10" fmla="*/ 36 w 36"/>
                <a:gd name="T11" fmla="*/ 210 h 35"/>
                <a:gd name="T12" fmla="*/ 6 w 36"/>
                <a:gd name="T13" fmla="*/ 180 h 35"/>
                <a:gd name="T14" fmla="*/ 120 w 36"/>
                <a:gd name="T15" fmla="*/ 12 h 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6"/>
                <a:gd name="T25" fmla="*/ 0 h 35"/>
                <a:gd name="T26" fmla="*/ 36 w 36"/>
                <a:gd name="T27" fmla="*/ 35 h 3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6" h="35">
                  <a:moveTo>
                    <a:pt x="20" y="2"/>
                  </a:moveTo>
                  <a:lnTo>
                    <a:pt x="19" y="0"/>
                  </a:lnTo>
                  <a:lnTo>
                    <a:pt x="35" y="0"/>
                  </a:lnTo>
                  <a:lnTo>
                    <a:pt x="36" y="26"/>
                  </a:lnTo>
                  <a:lnTo>
                    <a:pt x="26" y="35"/>
                  </a:lnTo>
                  <a:lnTo>
                    <a:pt x="6" y="35"/>
                  </a:lnTo>
                  <a:lnTo>
                    <a:pt x="1" y="30"/>
                  </a:lnTo>
                  <a:cubicBezTo>
                    <a:pt x="0" y="22"/>
                    <a:pt x="5" y="9"/>
                    <a:pt x="20" y="2"/>
                  </a:cubicBez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05" name="Freeform 61">
              <a:extLst>
                <a:ext uri="{FF2B5EF4-FFF2-40B4-BE49-F238E27FC236}">
                  <a16:creationId xmlns:a16="http://schemas.microsoft.com/office/drawing/2014/main" id="{97E359C5-4243-BE88-1A51-977DA0E44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9" y="1218"/>
              <a:ext cx="156" cy="132"/>
            </a:xfrm>
            <a:custGeom>
              <a:avLst/>
              <a:gdLst>
                <a:gd name="T0" fmla="*/ 90 w 26"/>
                <a:gd name="T1" fmla="*/ 0 h 22"/>
                <a:gd name="T2" fmla="*/ 0 w 26"/>
                <a:gd name="T3" fmla="*/ 132 h 22"/>
                <a:gd name="T4" fmla="*/ 156 w 26"/>
                <a:gd name="T5" fmla="*/ 108 h 22"/>
                <a:gd name="T6" fmla="*/ 156 w 26"/>
                <a:gd name="T7" fmla="*/ 0 h 22"/>
                <a:gd name="T8" fmla="*/ 90 w 26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2"/>
                <a:gd name="T17" fmla="*/ 26 w 26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2">
                  <a:moveTo>
                    <a:pt x="15" y="0"/>
                  </a:moveTo>
                  <a:cubicBezTo>
                    <a:pt x="6" y="6"/>
                    <a:pt x="0" y="14"/>
                    <a:pt x="0" y="22"/>
                  </a:cubicBezTo>
                  <a:cubicBezTo>
                    <a:pt x="10" y="22"/>
                    <a:pt x="18" y="21"/>
                    <a:pt x="26" y="18"/>
                  </a:cubicBezTo>
                  <a:lnTo>
                    <a:pt x="26" y="0"/>
                  </a:lnTo>
                  <a:cubicBezTo>
                    <a:pt x="23" y="0"/>
                    <a:pt x="19" y="0"/>
                    <a:pt x="15" y="0"/>
                  </a:cubicBez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06" name="Freeform 62">
              <a:extLst>
                <a:ext uri="{FF2B5EF4-FFF2-40B4-BE49-F238E27FC236}">
                  <a16:creationId xmlns:a16="http://schemas.microsoft.com/office/drawing/2014/main" id="{317AAABF-A09B-A8A1-98CB-037DC3E00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9" y="1218"/>
              <a:ext cx="78" cy="144"/>
            </a:xfrm>
            <a:custGeom>
              <a:avLst/>
              <a:gdLst>
                <a:gd name="T0" fmla="*/ 0 w 13"/>
                <a:gd name="T1" fmla="*/ 36 h 24"/>
                <a:gd name="T2" fmla="*/ 18 w 13"/>
                <a:gd name="T3" fmla="*/ 144 h 24"/>
                <a:gd name="T4" fmla="*/ 78 w 13"/>
                <a:gd name="T5" fmla="*/ 144 h 24"/>
                <a:gd name="T6" fmla="*/ 30 w 13"/>
                <a:gd name="T7" fmla="*/ 0 h 24"/>
                <a:gd name="T8" fmla="*/ 0 w 13"/>
                <a:gd name="T9" fmla="*/ 3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24"/>
                <a:gd name="T17" fmla="*/ 13 w 1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24">
                  <a:moveTo>
                    <a:pt x="0" y="6"/>
                  </a:moveTo>
                  <a:lnTo>
                    <a:pt x="3" y="24"/>
                  </a:lnTo>
                  <a:lnTo>
                    <a:pt x="13" y="24"/>
                  </a:lnTo>
                  <a:lnTo>
                    <a:pt x="5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07" name="Freeform 63">
              <a:extLst>
                <a:ext uri="{FF2B5EF4-FFF2-40B4-BE49-F238E27FC236}">
                  <a16:creationId xmlns:a16="http://schemas.microsoft.com/office/drawing/2014/main" id="{E8E12200-9E74-5DA5-997B-C83A31679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3" y="1362"/>
              <a:ext cx="114" cy="78"/>
            </a:xfrm>
            <a:custGeom>
              <a:avLst/>
              <a:gdLst>
                <a:gd name="T0" fmla="*/ 114 w 19"/>
                <a:gd name="T1" fmla="*/ 78 h 13"/>
                <a:gd name="T2" fmla="*/ 84 w 19"/>
                <a:gd name="T3" fmla="*/ 0 h 13"/>
                <a:gd name="T4" fmla="*/ 24 w 19"/>
                <a:gd name="T5" fmla="*/ 0 h 13"/>
                <a:gd name="T6" fmla="*/ 0 w 19"/>
                <a:gd name="T7" fmla="*/ 78 h 13"/>
                <a:gd name="T8" fmla="*/ 114 w 19"/>
                <a:gd name="T9" fmla="*/ 78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3"/>
                <a:gd name="T17" fmla="*/ 19 w 19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3">
                  <a:moveTo>
                    <a:pt x="19" y="13"/>
                  </a:moveTo>
                  <a:lnTo>
                    <a:pt x="14" y="0"/>
                  </a:lnTo>
                  <a:lnTo>
                    <a:pt x="4" y="0"/>
                  </a:lnTo>
                  <a:lnTo>
                    <a:pt x="0" y="13"/>
                  </a:lnTo>
                  <a:lnTo>
                    <a:pt x="19" y="13"/>
                  </a:ln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08" name="Freeform 64">
              <a:extLst>
                <a:ext uri="{FF2B5EF4-FFF2-40B4-BE49-F238E27FC236}">
                  <a16:creationId xmlns:a16="http://schemas.microsoft.com/office/drawing/2014/main" id="{9435DC16-5685-DAF9-020B-0CDCEDE70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9" y="1392"/>
              <a:ext cx="60" cy="48"/>
            </a:xfrm>
            <a:custGeom>
              <a:avLst/>
              <a:gdLst>
                <a:gd name="T0" fmla="*/ 0 w 10"/>
                <a:gd name="T1" fmla="*/ 0 h 8"/>
                <a:gd name="T2" fmla="*/ 60 w 10"/>
                <a:gd name="T3" fmla="*/ 0 h 8"/>
                <a:gd name="T4" fmla="*/ 54 w 10"/>
                <a:gd name="T5" fmla="*/ 48 h 8"/>
                <a:gd name="T6" fmla="*/ 6 w 10"/>
                <a:gd name="T7" fmla="*/ 48 h 8"/>
                <a:gd name="T8" fmla="*/ 0 w 10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8"/>
                <a:gd name="T17" fmla="*/ 10 w 10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8">
                  <a:moveTo>
                    <a:pt x="0" y="0"/>
                  </a:moveTo>
                  <a:lnTo>
                    <a:pt x="10" y="0"/>
                  </a:lnTo>
                  <a:lnTo>
                    <a:pt x="9" y="8"/>
                  </a:lnTo>
                  <a:lnTo>
                    <a:pt x="1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09" name="Freeform 65">
              <a:extLst>
                <a:ext uri="{FF2B5EF4-FFF2-40B4-BE49-F238E27FC236}">
                  <a16:creationId xmlns:a16="http://schemas.microsoft.com/office/drawing/2014/main" id="{53B31343-CCE6-779F-A84E-ED99BAA03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7" y="912"/>
              <a:ext cx="402" cy="414"/>
            </a:xfrm>
            <a:custGeom>
              <a:avLst/>
              <a:gdLst>
                <a:gd name="T0" fmla="*/ 402 w 67"/>
                <a:gd name="T1" fmla="*/ 306 h 69"/>
                <a:gd name="T2" fmla="*/ 48 w 67"/>
                <a:gd name="T3" fmla="*/ 6 h 69"/>
                <a:gd name="T4" fmla="*/ 0 w 67"/>
                <a:gd name="T5" fmla="*/ 0 h 69"/>
                <a:gd name="T6" fmla="*/ 78 w 67"/>
                <a:gd name="T7" fmla="*/ 414 h 69"/>
                <a:gd name="T8" fmla="*/ 108 w 67"/>
                <a:gd name="T9" fmla="*/ 408 h 69"/>
                <a:gd name="T10" fmla="*/ 48 w 67"/>
                <a:gd name="T11" fmla="*/ 48 h 69"/>
                <a:gd name="T12" fmla="*/ 372 w 67"/>
                <a:gd name="T13" fmla="*/ 342 h 69"/>
                <a:gd name="T14" fmla="*/ 402 w 67"/>
                <a:gd name="T15" fmla="*/ 306 h 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69"/>
                <a:gd name="T26" fmla="*/ 67 w 67"/>
                <a:gd name="T27" fmla="*/ 69 h 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69">
                  <a:moveTo>
                    <a:pt x="67" y="51"/>
                  </a:moveTo>
                  <a:lnTo>
                    <a:pt x="8" y="1"/>
                  </a:lnTo>
                  <a:lnTo>
                    <a:pt x="0" y="0"/>
                  </a:lnTo>
                  <a:lnTo>
                    <a:pt x="13" y="69"/>
                  </a:lnTo>
                  <a:lnTo>
                    <a:pt x="18" y="68"/>
                  </a:lnTo>
                  <a:lnTo>
                    <a:pt x="8" y="8"/>
                  </a:lnTo>
                  <a:lnTo>
                    <a:pt x="62" y="57"/>
                  </a:lnTo>
                  <a:lnTo>
                    <a:pt x="67" y="51"/>
                  </a:ln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10" name="Oval 66">
              <a:extLst>
                <a:ext uri="{FF2B5EF4-FFF2-40B4-BE49-F238E27FC236}">
                  <a16:creationId xmlns:a16="http://schemas.microsoft.com/office/drawing/2014/main" id="{D7E39164-79A1-59F5-7FC8-53728E1566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9" y="1434"/>
              <a:ext cx="144" cy="144"/>
            </a:xfrm>
            <a:prstGeom prst="ellipse">
              <a:avLst/>
            </a:pr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11" name="Oval 67">
              <a:extLst>
                <a:ext uri="{FF2B5EF4-FFF2-40B4-BE49-F238E27FC236}">
                  <a16:creationId xmlns:a16="http://schemas.microsoft.com/office/drawing/2014/main" id="{CCAD00E9-EB53-081B-0CF2-12BBA2AA5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1" y="1434"/>
              <a:ext cx="144" cy="144"/>
            </a:xfrm>
            <a:prstGeom prst="ellipse">
              <a:avLst/>
            </a:pr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12" name="Rectangle 68">
              <a:extLst>
                <a:ext uri="{FF2B5EF4-FFF2-40B4-BE49-F238E27FC236}">
                  <a16:creationId xmlns:a16="http://schemas.microsoft.com/office/drawing/2014/main" id="{446AC5F8-0E52-718F-8097-E7244B15DC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3" y="1338"/>
              <a:ext cx="54" cy="132"/>
            </a:xfrm>
            <a:prstGeom prst="rect">
              <a:avLst/>
            </a:pr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13" name="Oval 69">
              <a:extLst>
                <a:ext uri="{FF2B5EF4-FFF2-40B4-BE49-F238E27FC236}">
                  <a16:creationId xmlns:a16="http://schemas.microsoft.com/office/drawing/2014/main" id="{1B5CA5E6-C3DF-39B5-A048-F029D68F5D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7" y="1380"/>
              <a:ext cx="48" cy="54"/>
            </a:xfrm>
            <a:prstGeom prst="ellipse">
              <a:avLst/>
            </a:pr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14" name="Oval 70">
              <a:extLst>
                <a:ext uri="{FF2B5EF4-FFF2-40B4-BE49-F238E27FC236}">
                  <a16:creationId xmlns:a16="http://schemas.microsoft.com/office/drawing/2014/main" id="{9C55D2A2-1F98-9C06-B6FF-3F25445C75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3" y="1380"/>
              <a:ext cx="54" cy="54"/>
            </a:xfrm>
            <a:prstGeom prst="ellipse">
              <a:avLst/>
            </a:pr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15" name="Rectangle 71">
              <a:extLst>
                <a:ext uri="{FF2B5EF4-FFF2-40B4-BE49-F238E27FC236}">
                  <a16:creationId xmlns:a16="http://schemas.microsoft.com/office/drawing/2014/main" id="{24C4D105-2CB5-25BF-F936-EE5C0D7075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3" y="1470"/>
              <a:ext cx="102" cy="30"/>
            </a:xfrm>
            <a:prstGeom prst="rect">
              <a:avLst/>
            </a:pr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16" name="Freeform 72">
              <a:extLst>
                <a:ext uri="{FF2B5EF4-FFF2-40B4-BE49-F238E27FC236}">
                  <a16:creationId xmlns:a16="http://schemas.microsoft.com/office/drawing/2014/main" id="{5BA07922-6778-FC27-C8FB-2907EA4FE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1" y="1320"/>
              <a:ext cx="18" cy="18"/>
            </a:xfrm>
            <a:custGeom>
              <a:avLst/>
              <a:gdLst>
                <a:gd name="T0" fmla="*/ 12 w 3"/>
                <a:gd name="T1" fmla="*/ 0 h 3"/>
                <a:gd name="T2" fmla="*/ 12 w 3"/>
                <a:gd name="T3" fmla="*/ 0 h 3"/>
                <a:gd name="T4" fmla="*/ 18 w 3"/>
                <a:gd name="T5" fmla="*/ 6 h 3"/>
                <a:gd name="T6" fmla="*/ 18 w 3"/>
                <a:gd name="T7" fmla="*/ 18 h 3"/>
                <a:gd name="T8" fmla="*/ 12 w 3"/>
                <a:gd name="T9" fmla="*/ 18 h 3"/>
                <a:gd name="T10" fmla="*/ 12 w 3"/>
                <a:gd name="T11" fmla="*/ 18 h 3"/>
                <a:gd name="T12" fmla="*/ 0 w 3"/>
                <a:gd name="T13" fmla="*/ 18 h 3"/>
                <a:gd name="T14" fmla="*/ 0 w 3"/>
                <a:gd name="T15" fmla="*/ 6 h 3"/>
                <a:gd name="T16" fmla="*/ 12 w 3"/>
                <a:gd name="T17" fmla="*/ 0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3"/>
                <a:gd name="T29" fmla="*/ 3 w 3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3">
                  <a:moveTo>
                    <a:pt x="2" y="0"/>
                  </a:moveTo>
                  <a:lnTo>
                    <a:pt x="2" y="0"/>
                  </a:lnTo>
                  <a:cubicBezTo>
                    <a:pt x="2" y="0"/>
                    <a:pt x="3" y="1"/>
                    <a:pt x="3" y="1"/>
                  </a:cubicBezTo>
                  <a:lnTo>
                    <a:pt x="3" y="3"/>
                  </a:lnTo>
                  <a:cubicBezTo>
                    <a:pt x="3" y="3"/>
                    <a:pt x="2" y="3"/>
                    <a:pt x="2" y="3"/>
                  </a:cubicBezTo>
                  <a:cubicBezTo>
                    <a:pt x="1" y="3"/>
                    <a:pt x="0" y="3"/>
                    <a:pt x="0" y="3"/>
                  </a:cubicBezTo>
                  <a:lnTo>
                    <a:pt x="0" y="1"/>
                  </a:ln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noFill/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</p:grpSp>
      <p:sp>
        <p:nvSpPr>
          <p:cNvPr id="117" name="Line 9"/>
          <p:cNvSpPr>
            <a:spLocks noChangeShapeType="1"/>
          </p:cNvSpPr>
          <p:nvPr/>
        </p:nvSpPr>
        <p:spPr bwMode="auto">
          <a:xfrm rot="1802830" flipH="1">
            <a:off x="2839454" y="2087152"/>
            <a:ext cx="1123950" cy="1588"/>
          </a:xfrm>
          <a:prstGeom prst="line">
            <a:avLst/>
          </a:prstGeom>
          <a:noFill/>
          <a:ln w="19050">
            <a:solidFill>
              <a:srgbClr val="24211D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7802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elle 17">
            <a:extLst>
              <a:ext uri="{FF2B5EF4-FFF2-40B4-BE49-F238E27FC236}">
                <a16:creationId xmlns:a16="http://schemas.microsoft.com/office/drawing/2014/main" id="{CAD31302-6B14-A14A-77B7-C4B120B3A3D2}"/>
              </a:ext>
            </a:extLst>
          </p:cNvPr>
          <p:cNvGraphicFramePr>
            <a:graphicFrameLocks noGrp="1"/>
          </p:cNvGraphicFramePr>
          <p:nvPr/>
        </p:nvGraphicFramePr>
        <p:xfrm>
          <a:off x="2601681" y="956610"/>
          <a:ext cx="5916639" cy="45268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72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2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22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31716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1716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1716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1716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3" name="Ellipse 132">
            <a:extLst>
              <a:ext uri="{FF2B5EF4-FFF2-40B4-BE49-F238E27FC236}">
                <a16:creationId xmlns:a16="http://schemas.microsoft.com/office/drawing/2014/main" id="{28A5C191-F24B-CAA3-BE9F-B80255FFA1F4}"/>
              </a:ext>
            </a:extLst>
          </p:cNvPr>
          <p:cNvSpPr/>
          <p:nvPr/>
        </p:nvSpPr>
        <p:spPr>
          <a:xfrm>
            <a:off x="4428773" y="4192021"/>
            <a:ext cx="287338" cy="287337"/>
          </a:xfrm>
          <a:prstGeom prst="ellipse">
            <a:avLst/>
          </a:prstGeom>
          <a:solidFill>
            <a:srgbClr val="355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ichtungspfeil 18">
            <a:extLst>
              <a:ext uri="{FF2B5EF4-FFF2-40B4-BE49-F238E27FC236}">
                <a16:creationId xmlns:a16="http://schemas.microsoft.com/office/drawing/2014/main" id="{5E2F451A-7468-0830-8AC3-24BBFB2F4892}"/>
              </a:ext>
            </a:extLst>
          </p:cNvPr>
          <p:cNvSpPr/>
          <p:nvPr/>
        </p:nvSpPr>
        <p:spPr>
          <a:xfrm rot="5400000">
            <a:off x="3437081" y="3076650"/>
            <a:ext cx="2302767" cy="287338"/>
          </a:xfrm>
          <a:prstGeom prst="homePlate">
            <a:avLst/>
          </a:prstGeom>
          <a:solidFill>
            <a:srgbClr val="8EAB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ichtungspfeil 19">
            <a:extLst>
              <a:ext uri="{FF2B5EF4-FFF2-40B4-BE49-F238E27FC236}">
                <a16:creationId xmlns:a16="http://schemas.microsoft.com/office/drawing/2014/main" id="{7C7E83FC-9369-E712-7BD6-1AFCFEF1154E}"/>
              </a:ext>
            </a:extLst>
          </p:cNvPr>
          <p:cNvSpPr/>
          <p:nvPr/>
        </p:nvSpPr>
        <p:spPr>
          <a:xfrm>
            <a:off x="2612804" y="1952851"/>
            <a:ext cx="2119330" cy="287338"/>
          </a:xfrm>
          <a:prstGeom prst="homePlate">
            <a:avLst/>
          </a:prstGeom>
          <a:solidFill>
            <a:srgbClr val="8EAB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ichtungspfeil 20">
            <a:extLst>
              <a:ext uri="{FF2B5EF4-FFF2-40B4-BE49-F238E27FC236}">
                <a16:creationId xmlns:a16="http://schemas.microsoft.com/office/drawing/2014/main" id="{99752271-800B-C305-3E53-AB5875E4827B}"/>
              </a:ext>
            </a:extLst>
          </p:cNvPr>
          <p:cNvSpPr/>
          <p:nvPr/>
        </p:nvSpPr>
        <p:spPr>
          <a:xfrm rot="5400000">
            <a:off x="1990918" y="1458882"/>
            <a:ext cx="1226309" cy="287338"/>
          </a:xfrm>
          <a:prstGeom prst="homePlate">
            <a:avLst/>
          </a:prstGeom>
          <a:solidFill>
            <a:srgbClr val="8EAB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2" name="Gruppieren 50">
            <a:extLst>
              <a:ext uri="{FF2B5EF4-FFF2-40B4-BE49-F238E27FC236}">
                <a16:creationId xmlns:a16="http://schemas.microsoft.com/office/drawing/2014/main" id="{8C22453D-2DAB-61BC-68B7-F5BDC351DB49}"/>
              </a:ext>
            </a:extLst>
          </p:cNvPr>
          <p:cNvGrpSpPr/>
          <p:nvPr/>
        </p:nvGrpSpPr>
        <p:grpSpPr>
          <a:xfrm>
            <a:off x="2415455" y="742290"/>
            <a:ext cx="384000" cy="384000"/>
            <a:chOff x="3705219" y="2562219"/>
            <a:chExt cx="288000" cy="288000"/>
          </a:xfrm>
          <a:solidFill>
            <a:srgbClr val="8EAB99"/>
          </a:solidFill>
        </p:grpSpPr>
        <p:sp>
          <p:nvSpPr>
            <p:cNvPr id="23" name="Ellipse 48">
              <a:extLst>
                <a:ext uri="{FF2B5EF4-FFF2-40B4-BE49-F238E27FC236}">
                  <a16:creationId xmlns:a16="http://schemas.microsoft.com/office/drawing/2014/main" id="{2E9508EC-0532-DD87-81DA-FF91777F4C78}"/>
                </a:ext>
              </a:extLst>
            </p:cNvPr>
            <p:cNvSpPr/>
            <p:nvPr/>
          </p:nvSpPr>
          <p:spPr bwMode="auto">
            <a:xfrm>
              <a:off x="3705219" y="2562219"/>
              <a:ext cx="288000" cy="288000"/>
            </a:xfrm>
            <a:prstGeom prst="ellipse">
              <a:avLst/>
            </a:prstGeom>
            <a:grpFill/>
            <a:ln w="19050" cap="flat" cmpd="sng" algn="ctr">
              <a:solidFill>
                <a:srgbClr val="395D6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de-D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Ellipse 49">
              <a:extLst>
                <a:ext uri="{FF2B5EF4-FFF2-40B4-BE49-F238E27FC236}">
                  <a16:creationId xmlns:a16="http://schemas.microsoft.com/office/drawing/2014/main" id="{CFCC2ED5-B8B1-E167-1E7C-825AFAAB9EF4}"/>
                </a:ext>
              </a:extLst>
            </p:cNvPr>
            <p:cNvSpPr/>
            <p:nvPr/>
          </p:nvSpPr>
          <p:spPr bwMode="auto">
            <a:xfrm>
              <a:off x="3740144" y="2597144"/>
              <a:ext cx="216000" cy="216000"/>
            </a:xfrm>
            <a:prstGeom prst="ellipse">
              <a:avLst/>
            </a:prstGeom>
            <a:grpFill/>
            <a:ln w="19050" cap="flat" cmpd="sng" algn="ctr">
              <a:solidFill>
                <a:srgbClr val="395D6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de-DE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9" name="Group 55">
            <a:extLst>
              <a:ext uri="{FF2B5EF4-FFF2-40B4-BE49-F238E27FC236}">
                <a16:creationId xmlns:a16="http://schemas.microsoft.com/office/drawing/2014/main" id="{457216C5-CE80-782A-0163-B8B1D31589B3}"/>
              </a:ext>
            </a:extLst>
          </p:cNvPr>
          <p:cNvGrpSpPr>
            <a:grpSpLocks noChangeAspect="1"/>
          </p:cNvGrpSpPr>
          <p:nvPr/>
        </p:nvGrpSpPr>
        <p:grpSpPr bwMode="auto">
          <a:xfrm flipH="1">
            <a:off x="3494374" y="787921"/>
            <a:ext cx="1708068" cy="1057275"/>
            <a:chOff x="3117" y="912"/>
            <a:chExt cx="1104" cy="666"/>
          </a:xfrm>
        </p:grpSpPr>
        <p:sp>
          <p:nvSpPr>
            <p:cNvPr id="100" name="Rectangle 56">
              <a:extLst>
                <a:ext uri="{FF2B5EF4-FFF2-40B4-BE49-F238E27FC236}">
                  <a16:creationId xmlns:a16="http://schemas.microsoft.com/office/drawing/2014/main" id="{1BA46DD0-6F5B-FA6C-96CA-45EC773335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3" y="1446"/>
              <a:ext cx="264" cy="54"/>
            </a:xfrm>
            <a:prstGeom prst="rect">
              <a:avLst/>
            </a:pr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01" name="Oval 57">
              <a:extLst>
                <a:ext uri="{FF2B5EF4-FFF2-40B4-BE49-F238E27FC236}">
                  <a16:creationId xmlns:a16="http://schemas.microsoft.com/office/drawing/2014/main" id="{AC3AA653-CBD8-50E9-C6C9-5BFEF8A78E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1" y="1440"/>
              <a:ext cx="138" cy="138"/>
            </a:xfrm>
            <a:prstGeom prst="ellipse">
              <a:avLst/>
            </a:pr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02" name="Oval 58">
              <a:extLst>
                <a:ext uri="{FF2B5EF4-FFF2-40B4-BE49-F238E27FC236}">
                  <a16:creationId xmlns:a16="http://schemas.microsoft.com/office/drawing/2014/main" id="{39E9314A-1612-05EB-864F-868C1BF58F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9" y="1440"/>
              <a:ext cx="138" cy="138"/>
            </a:xfrm>
            <a:prstGeom prst="ellipse">
              <a:avLst/>
            </a:pr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03" name="Freeform 59">
              <a:extLst>
                <a:ext uri="{FF2B5EF4-FFF2-40B4-BE49-F238E27FC236}">
                  <a16:creationId xmlns:a16="http://schemas.microsoft.com/office/drawing/2014/main" id="{C3C247CC-A880-AA5B-ECB8-D4789D5A3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5" y="1314"/>
              <a:ext cx="456" cy="180"/>
            </a:xfrm>
            <a:custGeom>
              <a:avLst/>
              <a:gdLst>
                <a:gd name="T0" fmla="*/ 0 w 76"/>
                <a:gd name="T1" fmla="*/ 120 h 30"/>
                <a:gd name="T2" fmla="*/ 0 w 76"/>
                <a:gd name="T3" fmla="*/ 180 h 30"/>
                <a:gd name="T4" fmla="*/ 312 w 76"/>
                <a:gd name="T5" fmla="*/ 180 h 30"/>
                <a:gd name="T6" fmla="*/ 456 w 76"/>
                <a:gd name="T7" fmla="*/ 138 h 30"/>
                <a:gd name="T8" fmla="*/ 438 w 76"/>
                <a:gd name="T9" fmla="*/ 30 h 30"/>
                <a:gd name="T10" fmla="*/ 276 w 76"/>
                <a:gd name="T11" fmla="*/ 0 h 30"/>
                <a:gd name="T12" fmla="*/ 114 w 76"/>
                <a:gd name="T13" fmla="*/ 0 h 30"/>
                <a:gd name="T14" fmla="*/ 60 w 76"/>
                <a:gd name="T15" fmla="*/ 114 h 30"/>
                <a:gd name="T16" fmla="*/ 0 w 76"/>
                <a:gd name="T17" fmla="*/ 12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6"/>
                <a:gd name="T28" fmla="*/ 0 h 30"/>
                <a:gd name="T29" fmla="*/ 76 w 7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6" h="30">
                  <a:moveTo>
                    <a:pt x="0" y="20"/>
                  </a:moveTo>
                  <a:lnTo>
                    <a:pt x="0" y="30"/>
                  </a:lnTo>
                  <a:lnTo>
                    <a:pt x="52" y="30"/>
                  </a:lnTo>
                  <a:lnTo>
                    <a:pt x="76" y="23"/>
                  </a:lnTo>
                  <a:lnTo>
                    <a:pt x="73" y="5"/>
                  </a:lnTo>
                  <a:lnTo>
                    <a:pt x="46" y="0"/>
                  </a:lnTo>
                  <a:lnTo>
                    <a:pt x="19" y="0"/>
                  </a:lnTo>
                  <a:lnTo>
                    <a:pt x="10" y="19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04" name="Freeform 60">
              <a:extLst>
                <a:ext uri="{FF2B5EF4-FFF2-40B4-BE49-F238E27FC236}">
                  <a16:creationId xmlns:a16="http://schemas.microsoft.com/office/drawing/2014/main" id="{20548533-1FBA-45B3-88C2-4093EAD9A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9" y="1182"/>
              <a:ext cx="216" cy="210"/>
            </a:xfrm>
            <a:custGeom>
              <a:avLst/>
              <a:gdLst>
                <a:gd name="T0" fmla="*/ 120 w 36"/>
                <a:gd name="T1" fmla="*/ 12 h 35"/>
                <a:gd name="T2" fmla="*/ 114 w 36"/>
                <a:gd name="T3" fmla="*/ 0 h 35"/>
                <a:gd name="T4" fmla="*/ 210 w 36"/>
                <a:gd name="T5" fmla="*/ 0 h 35"/>
                <a:gd name="T6" fmla="*/ 216 w 36"/>
                <a:gd name="T7" fmla="*/ 156 h 35"/>
                <a:gd name="T8" fmla="*/ 156 w 36"/>
                <a:gd name="T9" fmla="*/ 210 h 35"/>
                <a:gd name="T10" fmla="*/ 36 w 36"/>
                <a:gd name="T11" fmla="*/ 210 h 35"/>
                <a:gd name="T12" fmla="*/ 6 w 36"/>
                <a:gd name="T13" fmla="*/ 180 h 35"/>
                <a:gd name="T14" fmla="*/ 120 w 36"/>
                <a:gd name="T15" fmla="*/ 12 h 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6"/>
                <a:gd name="T25" fmla="*/ 0 h 35"/>
                <a:gd name="T26" fmla="*/ 36 w 36"/>
                <a:gd name="T27" fmla="*/ 35 h 3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6" h="35">
                  <a:moveTo>
                    <a:pt x="20" y="2"/>
                  </a:moveTo>
                  <a:lnTo>
                    <a:pt x="19" y="0"/>
                  </a:lnTo>
                  <a:lnTo>
                    <a:pt x="35" y="0"/>
                  </a:lnTo>
                  <a:lnTo>
                    <a:pt x="36" y="26"/>
                  </a:lnTo>
                  <a:lnTo>
                    <a:pt x="26" y="35"/>
                  </a:lnTo>
                  <a:lnTo>
                    <a:pt x="6" y="35"/>
                  </a:lnTo>
                  <a:lnTo>
                    <a:pt x="1" y="30"/>
                  </a:lnTo>
                  <a:cubicBezTo>
                    <a:pt x="0" y="22"/>
                    <a:pt x="5" y="9"/>
                    <a:pt x="20" y="2"/>
                  </a:cubicBez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05" name="Freeform 61">
              <a:extLst>
                <a:ext uri="{FF2B5EF4-FFF2-40B4-BE49-F238E27FC236}">
                  <a16:creationId xmlns:a16="http://schemas.microsoft.com/office/drawing/2014/main" id="{97E359C5-4243-BE88-1A51-977DA0E44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9" y="1218"/>
              <a:ext cx="156" cy="132"/>
            </a:xfrm>
            <a:custGeom>
              <a:avLst/>
              <a:gdLst>
                <a:gd name="T0" fmla="*/ 90 w 26"/>
                <a:gd name="T1" fmla="*/ 0 h 22"/>
                <a:gd name="T2" fmla="*/ 0 w 26"/>
                <a:gd name="T3" fmla="*/ 132 h 22"/>
                <a:gd name="T4" fmla="*/ 156 w 26"/>
                <a:gd name="T5" fmla="*/ 108 h 22"/>
                <a:gd name="T6" fmla="*/ 156 w 26"/>
                <a:gd name="T7" fmla="*/ 0 h 22"/>
                <a:gd name="T8" fmla="*/ 90 w 26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2"/>
                <a:gd name="T17" fmla="*/ 26 w 26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2">
                  <a:moveTo>
                    <a:pt x="15" y="0"/>
                  </a:moveTo>
                  <a:cubicBezTo>
                    <a:pt x="6" y="6"/>
                    <a:pt x="0" y="14"/>
                    <a:pt x="0" y="22"/>
                  </a:cubicBezTo>
                  <a:cubicBezTo>
                    <a:pt x="10" y="22"/>
                    <a:pt x="18" y="21"/>
                    <a:pt x="26" y="18"/>
                  </a:cubicBezTo>
                  <a:lnTo>
                    <a:pt x="26" y="0"/>
                  </a:lnTo>
                  <a:cubicBezTo>
                    <a:pt x="23" y="0"/>
                    <a:pt x="19" y="0"/>
                    <a:pt x="15" y="0"/>
                  </a:cubicBez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06" name="Freeform 62">
              <a:extLst>
                <a:ext uri="{FF2B5EF4-FFF2-40B4-BE49-F238E27FC236}">
                  <a16:creationId xmlns:a16="http://schemas.microsoft.com/office/drawing/2014/main" id="{317AAABF-A09B-A8A1-98CB-037DC3E00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9" y="1218"/>
              <a:ext cx="78" cy="144"/>
            </a:xfrm>
            <a:custGeom>
              <a:avLst/>
              <a:gdLst>
                <a:gd name="T0" fmla="*/ 0 w 13"/>
                <a:gd name="T1" fmla="*/ 36 h 24"/>
                <a:gd name="T2" fmla="*/ 18 w 13"/>
                <a:gd name="T3" fmla="*/ 144 h 24"/>
                <a:gd name="T4" fmla="*/ 78 w 13"/>
                <a:gd name="T5" fmla="*/ 144 h 24"/>
                <a:gd name="T6" fmla="*/ 30 w 13"/>
                <a:gd name="T7" fmla="*/ 0 h 24"/>
                <a:gd name="T8" fmla="*/ 0 w 13"/>
                <a:gd name="T9" fmla="*/ 3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24"/>
                <a:gd name="T17" fmla="*/ 13 w 1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24">
                  <a:moveTo>
                    <a:pt x="0" y="6"/>
                  </a:moveTo>
                  <a:lnTo>
                    <a:pt x="3" y="24"/>
                  </a:lnTo>
                  <a:lnTo>
                    <a:pt x="13" y="24"/>
                  </a:lnTo>
                  <a:lnTo>
                    <a:pt x="5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07" name="Freeform 63">
              <a:extLst>
                <a:ext uri="{FF2B5EF4-FFF2-40B4-BE49-F238E27FC236}">
                  <a16:creationId xmlns:a16="http://schemas.microsoft.com/office/drawing/2014/main" id="{E8E12200-9E74-5DA5-997B-C83A31679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3" y="1362"/>
              <a:ext cx="114" cy="78"/>
            </a:xfrm>
            <a:custGeom>
              <a:avLst/>
              <a:gdLst>
                <a:gd name="T0" fmla="*/ 114 w 19"/>
                <a:gd name="T1" fmla="*/ 78 h 13"/>
                <a:gd name="T2" fmla="*/ 84 w 19"/>
                <a:gd name="T3" fmla="*/ 0 h 13"/>
                <a:gd name="T4" fmla="*/ 24 w 19"/>
                <a:gd name="T5" fmla="*/ 0 h 13"/>
                <a:gd name="T6" fmla="*/ 0 w 19"/>
                <a:gd name="T7" fmla="*/ 78 h 13"/>
                <a:gd name="T8" fmla="*/ 114 w 19"/>
                <a:gd name="T9" fmla="*/ 78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3"/>
                <a:gd name="T17" fmla="*/ 19 w 19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3">
                  <a:moveTo>
                    <a:pt x="19" y="13"/>
                  </a:moveTo>
                  <a:lnTo>
                    <a:pt x="14" y="0"/>
                  </a:lnTo>
                  <a:lnTo>
                    <a:pt x="4" y="0"/>
                  </a:lnTo>
                  <a:lnTo>
                    <a:pt x="0" y="13"/>
                  </a:lnTo>
                  <a:lnTo>
                    <a:pt x="19" y="13"/>
                  </a:ln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08" name="Freeform 64">
              <a:extLst>
                <a:ext uri="{FF2B5EF4-FFF2-40B4-BE49-F238E27FC236}">
                  <a16:creationId xmlns:a16="http://schemas.microsoft.com/office/drawing/2014/main" id="{9435DC16-5685-DAF9-020B-0CDCEDE70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9" y="1392"/>
              <a:ext cx="60" cy="48"/>
            </a:xfrm>
            <a:custGeom>
              <a:avLst/>
              <a:gdLst>
                <a:gd name="T0" fmla="*/ 0 w 10"/>
                <a:gd name="T1" fmla="*/ 0 h 8"/>
                <a:gd name="T2" fmla="*/ 60 w 10"/>
                <a:gd name="T3" fmla="*/ 0 h 8"/>
                <a:gd name="T4" fmla="*/ 54 w 10"/>
                <a:gd name="T5" fmla="*/ 48 h 8"/>
                <a:gd name="T6" fmla="*/ 6 w 10"/>
                <a:gd name="T7" fmla="*/ 48 h 8"/>
                <a:gd name="T8" fmla="*/ 0 w 10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8"/>
                <a:gd name="T17" fmla="*/ 10 w 10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8">
                  <a:moveTo>
                    <a:pt x="0" y="0"/>
                  </a:moveTo>
                  <a:lnTo>
                    <a:pt x="10" y="0"/>
                  </a:lnTo>
                  <a:lnTo>
                    <a:pt x="9" y="8"/>
                  </a:lnTo>
                  <a:lnTo>
                    <a:pt x="1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09" name="Freeform 65">
              <a:extLst>
                <a:ext uri="{FF2B5EF4-FFF2-40B4-BE49-F238E27FC236}">
                  <a16:creationId xmlns:a16="http://schemas.microsoft.com/office/drawing/2014/main" id="{53B31343-CCE6-779F-A84E-ED99BAA03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7" y="912"/>
              <a:ext cx="402" cy="414"/>
            </a:xfrm>
            <a:custGeom>
              <a:avLst/>
              <a:gdLst>
                <a:gd name="T0" fmla="*/ 402 w 67"/>
                <a:gd name="T1" fmla="*/ 306 h 69"/>
                <a:gd name="T2" fmla="*/ 48 w 67"/>
                <a:gd name="T3" fmla="*/ 6 h 69"/>
                <a:gd name="T4" fmla="*/ 0 w 67"/>
                <a:gd name="T5" fmla="*/ 0 h 69"/>
                <a:gd name="T6" fmla="*/ 78 w 67"/>
                <a:gd name="T7" fmla="*/ 414 h 69"/>
                <a:gd name="T8" fmla="*/ 108 w 67"/>
                <a:gd name="T9" fmla="*/ 408 h 69"/>
                <a:gd name="T10" fmla="*/ 48 w 67"/>
                <a:gd name="T11" fmla="*/ 48 h 69"/>
                <a:gd name="T12" fmla="*/ 372 w 67"/>
                <a:gd name="T13" fmla="*/ 342 h 69"/>
                <a:gd name="T14" fmla="*/ 402 w 67"/>
                <a:gd name="T15" fmla="*/ 306 h 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69"/>
                <a:gd name="T26" fmla="*/ 67 w 67"/>
                <a:gd name="T27" fmla="*/ 69 h 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69">
                  <a:moveTo>
                    <a:pt x="67" y="51"/>
                  </a:moveTo>
                  <a:lnTo>
                    <a:pt x="8" y="1"/>
                  </a:lnTo>
                  <a:lnTo>
                    <a:pt x="0" y="0"/>
                  </a:lnTo>
                  <a:lnTo>
                    <a:pt x="13" y="69"/>
                  </a:lnTo>
                  <a:lnTo>
                    <a:pt x="18" y="68"/>
                  </a:lnTo>
                  <a:lnTo>
                    <a:pt x="8" y="8"/>
                  </a:lnTo>
                  <a:lnTo>
                    <a:pt x="62" y="57"/>
                  </a:lnTo>
                  <a:lnTo>
                    <a:pt x="67" y="51"/>
                  </a:ln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10" name="Oval 66">
              <a:extLst>
                <a:ext uri="{FF2B5EF4-FFF2-40B4-BE49-F238E27FC236}">
                  <a16:creationId xmlns:a16="http://schemas.microsoft.com/office/drawing/2014/main" id="{D7E39164-79A1-59F5-7FC8-53728E1566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9" y="1434"/>
              <a:ext cx="144" cy="144"/>
            </a:xfrm>
            <a:prstGeom prst="ellipse">
              <a:avLst/>
            </a:pr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11" name="Oval 67">
              <a:extLst>
                <a:ext uri="{FF2B5EF4-FFF2-40B4-BE49-F238E27FC236}">
                  <a16:creationId xmlns:a16="http://schemas.microsoft.com/office/drawing/2014/main" id="{CCAD00E9-EB53-081B-0CF2-12BBA2AA5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1" y="1434"/>
              <a:ext cx="144" cy="144"/>
            </a:xfrm>
            <a:prstGeom prst="ellipse">
              <a:avLst/>
            </a:pr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12" name="Rectangle 68">
              <a:extLst>
                <a:ext uri="{FF2B5EF4-FFF2-40B4-BE49-F238E27FC236}">
                  <a16:creationId xmlns:a16="http://schemas.microsoft.com/office/drawing/2014/main" id="{446AC5F8-0E52-718F-8097-E7244B15DC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3" y="1338"/>
              <a:ext cx="54" cy="132"/>
            </a:xfrm>
            <a:prstGeom prst="rect">
              <a:avLst/>
            </a:pr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13" name="Oval 69">
              <a:extLst>
                <a:ext uri="{FF2B5EF4-FFF2-40B4-BE49-F238E27FC236}">
                  <a16:creationId xmlns:a16="http://schemas.microsoft.com/office/drawing/2014/main" id="{1B5CA5E6-C3DF-39B5-A048-F029D68F5D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7" y="1380"/>
              <a:ext cx="48" cy="54"/>
            </a:xfrm>
            <a:prstGeom prst="ellipse">
              <a:avLst/>
            </a:pr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14" name="Oval 70">
              <a:extLst>
                <a:ext uri="{FF2B5EF4-FFF2-40B4-BE49-F238E27FC236}">
                  <a16:creationId xmlns:a16="http://schemas.microsoft.com/office/drawing/2014/main" id="{9C55D2A2-1F98-9C06-B6FF-3F25445C75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3" y="1380"/>
              <a:ext cx="54" cy="54"/>
            </a:xfrm>
            <a:prstGeom prst="ellipse">
              <a:avLst/>
            </a:pr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15" name="Rectangle 71">
              <a:extLst>
                <a:ext uri="{FF2B5EF4-FFF2-40B4-BE49-F238E27FC236}">
                  <a16:creationId xmlns:a16="http://schemas.microsoft.com/office/drawing/2014/main" id="{24C4D105-2CB5-25BF-F936-EE5C0D7075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3" y="1470"/>
              <a:ext cx="102" cy="30"/>
            </a:xfrm>
            <a:prstGeom prst="rect">
              <a:avLst/>
            </a:pr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16" name="Freeform 72">
              <a:extLst>
                <a:ext uri="{FF2B5EF4-FFF2-40B4-BE49-F238E27FC236}">
                  <a16:creationId xmlns:a16="http://schemas.microsoft.com/office/drawing/2014/main" id="{5BA07922-6778-FC27-C8FB-2907EA4FE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1" y="1320"/>
              <a:ext cx="18" cy="18"/>
            </a:xfrm>
            <a:custGeom>
              <a:avLst/>
              <a:gdLst>
                <a:gd name="T0" fmla="*/ 12 w 3"/>
                <a:gd name="T1" fmla="*/ 0 h 3"/>
                <a:gd name="T2" fmla="*/ 12 w 3"/>
                <a:gd name="T3" fmla="*/ 0 h 3"/>
                <a:gd name="T4" fmla="*/ 18 w 3"/>
                <a:gd name="T5" fmla="*/ 6 h 3"/>
                <a:gd name="T6" fmla="*/ 18 w 3"/>
                <a:gd name="T7" fmla="*/ 18 h 3"/>
                <a:gd name="T8" fmla="*/ 12 w 3"/>
                <a:gd name="T9" fmla="*/ 18 h 3"/>
                <a:gd name="T10" fmla="*/ 12 w 3"/>
                <a:gd name="T11" fmla="*/ 18 h 3"/>
                <a:gd name="T12" fmla="*/ 0 w 3"/>
                <a:gd name="T13" fmla="*/ 18 h 3"/>
                <a:gd name="T14" fmla="*/ 0 w 3"/>
                <a:gd name="T15" fmla="*/ 6 h 3"/>
                <a:gd name="T16" fmla="*/ 12 w 3"/>
                <a:gd name="T17" fmla="*/ 0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3"/>
                <a:gd name="T29" fmla="*/ 3 w 3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3">
                  <a:moveTo>
                    <a:pt x="2" y="0"/>
                  </a:moveTo>
                  <a:lnTo>
                    <a:pt x="2" y="0"/>
                  </a:lnTo>
                  <a:cubicBezTo>
                    <a:pt x="2" y="0"/>
                    <a:pt x="3" y="1"/>
                    <a:pt x="3" y="1"/>
                  </a:cubicBezTo>
                  <a:lnTo>
                    <a:pt x="3" y="3"/>
                  </a:lnTo>
                  <a:cubicBezTo>
                    <a:pt x="3" y="3"/>
                    <a:pt x="2" y="3"/>
                    <a:pt x="2" y="3"/>
                  </a:cubicBezTo>
                  <a:cubicBezTo>
                    <a:pt x="1" y="3"/>
                    <a:pt x="0" y="3"/>
                    <a:pt x="0" y="3"/>
                  </a:cubicBezTo>
                  <a:lnTo>
                    <a:pt x="0" y="1"/>
                  </a:ln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noFill/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9203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/>
          <p:cNvGrpSpPr/>
          <p:nvPr/>
        </p:nvGrpSpPr>
        <p:grpSpPr>
          <a:xfrm>
            <a:off x="609600" y="423437"/>
            <a:ext cx="11125201" cy="2148314"/>
            <a:chOff x="3448050" y="1162051"/>
            <a:chExt cx="8286751" cy="1600200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2"/>
            <a:srcRect l="31219" t="23193" r="29693" b="20680"/>
            <a:stretch/>
          </p:blipFill>
          <p:spPr>
            <a:xfrm>
              <a:off x="3448050" y="1162051"/>
              <a:ext cx="1981200" cy="1600200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 rotWithShape="1">
            <a:blip r:embed="rId3"/>
            <a:srcRect l="29108" t="24528" r="30299" b="21348"/>
            <a:stretch/>
          </p:blipFill>
          <p:spPr>
            <a:xfrm>
              <a:off x="5452655" y="1200151"/>
              <a:ext cx="2057400" cy="1543050"/>
            </a:xfrm>
            <a:prstGeom prst="rect">
              <a:avLst/>
            </a:prstGeom>
          </p:spPr>
        </p:pic>
        <p:pic>
          <p:nvPicPr>
            <p:cNvPr id="11" name="Grafik 10"/>
            <p:cNvPicPr>
              <a:picLocks noChangeAspect="1"/>
            </p:cNvPicPr>
            <p:nvPr/>
          </p:nvPicPr>
          <p:blipFill rotWithShape="1">
            <a:blip r:embed="rId4"/>
            <a:srcRect l="28565" t="23860" r="29715" b="21349"/>
            <a:stretch/>
          </p:blipFill>
          <p:spPr>
            <a:xfrm>
              <a:off x="7536453" y="1181101"/>
              <a:ext cx="2114550" cy="1562100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5"/>
            <a:srcRect l="30068" t="23193" r="29340" b="20680"/>
            <a:stretch/>
          </p:blipFill>
          <p:spPr>
            <a:xfrm>
              <a:off x="9677401" y="1162051"/>
              <a:ext cx="2057400" cy="1600200"/>
            </a:xfrm>
            <a:prstGeom prst="rect">
              <a:avLst/>
            </a:prstGeom>
          </p:spPr>
        </p:pic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97C45A8C-52A7-2814-D86E-49D4D0D2FFA3}"/>
              </a:ext>
            </a:extLst>
          </p:cNvPr>
          <p:cNvSpPr txBox="1"/>
          <p:nvPr/>
        </p:nvSpPr>
        <p:spPr>
          <a:xfrm>
            <a:off x="996246" y="483032"/>
            <a:ext cx="1775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Fira Sans" panose="020B0503050000020004" pitchFamily="34" charset="0"/>
              </a:rPr>
              <a:t>0 </a:t>
            </a:r>
            <a:r>
              <a:rPr lang="de-DE" dirty="0" err="1">
                <a:latin typeface="Fira Sans" panose="020B0503050000020004" pitchFamily="34" charset="0"/>
              </a:rPr>
              <a:t>zero</a:t>
            </a:r>
            <a:r>
              <a:rPr lang="de-DE" dirty="0">
                <a:latin typeface="Fira Sans" panose="020B0503050000020004" pitchFamily="34" charset="0"/>
              </a:rPr>
              <a:t> </a:t>
            </a:r>
            <a:r>
              <a:rPr lang="de-DE" dirty="0" err="1">
                <a:latin typeface="Fira Sans" panose="020B0503050000020004" pitchFamily="34" charset="0"/>
              </a:rPr>
              <a:t>option</a:t>
            </a:r>
            <a:endParaRPr lang="de-DE" dirty="0">
              <a:latin typeface="Fira Sans" panose="020B0503050000020004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1B438C0-BAFD-6E08-F077-987127A9979C}"/>
              </a:ext>
            </a:extLst>
          </p:cNvPr>
          <p:cNvSpPr txBox="1"/>
          <p:nvPr/>
        </p:nvSpPr>
        <p:spPr>
          <a:xfrm>
            <a:off x="3922303" y="479719"/>
            <a:ext cx="1775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Fira Sans" panose="020B0503050000020004" pitchFamily="34" charset="0"/>
              </a:rPr>
              <a:t>pT</a:t>
            </a:r>
            <a:r>
              <a:rPr lang="de-DE" dirty="0">
                <a:latin typeface="Fira Sans" panose="020B0503050000020004" pitchFamily="34" charset="0"/>
              </a:rPr>
              <a:t> </a:t>
            </a:r>
            <a:r>
              <a:rPr lang="de-DE" dirty="0" err="1">
                <a:latin typeface="Fira Sans" panose="020B0503050000020004" pitchFamily="34" charset="0"/>
              </a:rPr>
              <a:t>skidder</a:t>
            </a:r>
            <a:endParaRPr lang="de-DE" dirty="0">
              <a:latin typeface="Fira Sans" panose="020B05030500000200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EBAE258-991F-C6B4-78A5-5083D1F8B7F9}"/>
              </a:ext>
            </a:extLst>
          </p:cNvPr>
          <p:cNvSpPr txBox="1"/>
          <p:nvPr/>
        </p:nvSpPr>
        <p:spPr>
          <a:xfrm>
            <a:off x="6832832" y="479719"/>
            <a:ext cx="1775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Fira Sans" panose="020B0503050000020004" pitchFamily="34" charset="0"/>
              </a:rPr>
              <a:t>pT</a:t>
            </a:r>
            <a:r>
              <a:rPr lang="de-DE" dirty="0">
                <a:latin typeface="Fira Sans" panose="020B0503050000020004" pitchFamily="34" charset="0"/>
              </a:rPr>
              <a:t> </a:t>
            </a:r>
            <a:r>
              <a:rPr lang="de-DE" dirty="0" err="1">
                <a:latin typeface="Fira Sans" panose="020B0503050000020004" pitchFamily="34" charset="0"/>
              </a:rPr>
              <a:t>yarder</a:t>
            </a:r>
            <a:endParaRPr lang="de-DE" dirty="0">
              <a:latin typeface="Fira Sans" panose="020B05030500000200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777C67A-B0C4-48CD-48EF-1A489F2CD61E}"/>
              </a:ext>
            </a:extLst>
          </p:cNvPr>
          <p:cNvSpPr txBox="1"/>
          <p:nvPr/>
        </p:nvSpPr>
        <p:spPr>
          <a:xfrm>
            <a:off x="9515572" y="479719"/>
            <a:ext cx="1775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Fira Sans" panose="020B0503050000020004" pitchFamily="34" charset="0"/>
              </a:rPr>
              <a:t>fC</a:t>
            </a:r>
            <a:r>
              <a:rPr lang="de-DE" dirty="0">
                <a:latin typeface="Fira Sans" panose="020B0503050000020004" pitchFamily="34" charset="0"/>
              </a:rPr>
              <a:t> </a:t>
            </a:r>
            <a:r>
              <a:rPr lang="de-DE" dirty="0" err="1">
                <a:latin typeface="Fira Sans" panose="020B0503050000020004" pitchFamily="34" charset="0"/>
              </a:rPr>
              <a:t>winch-assist</a:t>
            </a:r>
            <a:endParaRPr lang="de-DE" dirty="0">
              <a:latin typeface="Fira Sans" panose="020B0503050000020004" pitchFamily="34" charset="0"/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" t="70555" r="54321" b="11389"/>
          <a:stretch/>
        </p:blipFill>
        <p:spPr>
          <a:xfrm>
            <a:off x="609599" y="2628033"/>
            <a:ext cx="11125201" cy="345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55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/>
          <p:cNvGrpSpPr/>
          <p:nvPr/>
        </p:nvGrpSpPr>
        <p:grpSpPr>
          <a:xfrm>
            <a:off x="609600" y="423437"/>
            <a:ext cx="11125201" cy="2148314"/>
            <a:chOff x="3448050" y="1162051"/>
            <a:chExt cx="8286751" cy="1600200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2"/>
            <a:srcRect l="31219" t="23193" r="29693" b="20680"/>
            <a:stretch/>
          </p:blipFill>
          <p:spPr>
            <a:xfrm>
              <a:off x="3448050" y="1162051"/>
              <a:ext cx="1981200" cy="1600200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 rotWithShape="1">
            <a:blip r:embed="rId3"/>
            <a:srcRect l="29108" t="24528" r="30299" b="21348"/>
            <a:stretch/>
          </p:blipFill>
          <p:spPr>
            <a:xfrm>
              <a:off x="5452655" y="1200151"/>
              <a:ext cx="2057400" cy="1543050"/>
            </a:xfrm>
            <a:prstGeom prst="rect">
              <a:avLst/>
            </a:prstGeom>
          </p:spPr>
        </p:pic>
        <p:pic>
          <p:nvPicPr>
            <p:cNvPr id="11" name="Grafik 10"/>
            <p:cNvPicPr>
              <a:picLocks noChangeAspect="1"/>
            </p:cNvPicPr>
            <p:nvPr/>
          </p:nvPicPr>
          <p:blipFill rotWithShape="1">
            <a:blip r:embed="rId4"/>
            <a:srcRect l="28565" t="23860" r="29715" b="21349"/>
            <a:stretch/>
          </p:blipFill>
          <p:spPr>
            <a:xfrm>
              <a:off x="7536453" y="1181101"/>
              <a:ext cx="2114550" cy="1562100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5"/>
            <a:srcRect l="30068" t="23193" r="29340" b="20680"/>
            <a:stretch/>
          </p:blipFill>
          <p:spPr>
            <a:xfrm>
              <a:off x="9677401" y="1162051"/>
              <a:ext cx="2057400" cy="1600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88930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310</Words>
  <Application>Microsoft Macintosh PowerPoint</Application>
  <PresentationFormat>Breitbild</PresentationFormat>
  <Paragraphs>173</Paragraphs>
  <Slides>28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Fira Sans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Jörn Erler</dc:creator>
  <cp:lastModifiedBy>Jörn Erler</cp:lastModifiedBy>
  <cp:revision>178</cp:revision>
  <cp:lastPrinted>2022-09-28T20:37:19Z</cp:lastPrinted>
  <dcterms:created xsi:type="dcterms:W3CDTF">2021-11-23T15:40:59Z</dcterms:created>
  <dcterms:modified xsi:type="dcterms:W3CDTF">2023-07-07T14:30:59Z</dcterms:modified>
</cp:coreProperties>
</file>