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332" r:id="rId3"/>
    <p:sldId id="350" r:id="rId4"/>
    <p:sldId id="342" r:id="rId5"/>
    <p:sldId id="334" r:id="rId6"/>
    <p:sldId id="349" r:id="rId7"/>
    <p:sldId id="351" r:id="rId8"/>
    <p:sldId id="337" r:id="rId9"/>
    <p:sldId id="352" r:id="rId10"/>
  </p:sldIdLst>
  <p:sldSz cx="12192000" cy="6858000"/>
  <p:notesSz cx="9144000" cy="6858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ADF92ADF-DFAE-AD41-9737-DF2FDE3256C6}">
          <p14:sldIdLst>
            <p14:sldId id="256"/>
            <p14:sldId id="332"/>
            <p14:sldId id="350"/>
            <p14:sldId id="342"/>
            <p14:sldId id="334"/>
            <p14:sldId id="349"/>
            <p14:sldId id="351"/>
            <p14:sldId id="337"/>
            <p14:sldId id="35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-Benutzer" initials="W" lastIdx="1" clrIdx="0">
    <p:extLst>
      <p:ext uri="{19B8F6BF-5375-455C-9EA6-DF929625EA0E}">
        <p15:presenceInfo xmlns:p15="http://schemas.microsoft.com/office/powerpoint/2012/main" userId="Windows-Benutz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7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183"/>
    <p:restoredTop sz="96327"/>
  </p:normalViewPr>
  <p:slideViewPr>
    <p:cSldViewPr snapToGrid="0" snapToObjects="1">
      <p:cViewPr>
        <p:scale>
          <a:sx n="234" d="100"/>
          <a:sy n="234" d="100"/>
        </p:scale>
        <p:origin x="-2408" y="-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C0C8CD-F0D7-B34A-9468-AEFB4CE8A93D}" type="datetimeFigureOut">
              <a:rPr lang="de-DE" smtClean="0"/>
              <a:t>24.11.23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4BA347-C129-6546-862D-6FE86A2B28F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0661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2F8ABB-1F54-0F42-ADA7-556FB8AF77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6499E14-A748-6344-809F-E972D49929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831569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0B9CBF-D553-C24E-9A79-99EDF6D94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17BA64B-ED07-4E42-8582-05B66E3B6F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114816"/>
            <a:ext cx="10515600" cy="506214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1274A0D-E5EC-6C43-B691-718D38CB49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24.11.23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BFB8A6-222D-7046-B07D-FC176BAEA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BFF4095-BFD4-8446-BF6A-3D1649ACB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9363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7B03478-9E8D-5744-9042-54483A0A95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DAC9600-1FB8-4940-ABA4-69092FF7CF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C418B4C-1119-D442-86B6-FE2848D4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24.11.23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223142F-F9C1-F74F-8E76-AD9BD45ED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77A33E0-5B1D-0245-BAEB-F0EA12816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9540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0048108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EEBEEA-7122-8C46-8947-BCE2E0D28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27037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217E39-64EE-B746-B9BE-2F081D18F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F804A57-F432-8A4F-AAB7-10A053652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0A7DB21-A7B4-AD48-A632-0F47D5D25E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24.11.23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3E711B1-4097-064C-BFDB-FFA233235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3223210-CC73-8643-8975-8A7112FD5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9933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ADC05A-192F-8C49-B84E-591C8CE6D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179824-49A5-E649-BC8B-172ED8A066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93A7765-258F-3446-B559-F167C17B4A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F14C01D-F9C6-3D4C-8D4D-0FD0640736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24.11.23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AE4D4AD-2A3F-5541-8BDD-FB3D35DAE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A9F8F7C-FA8F-CA44-8FBE-F8D669BA5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4070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D24911-BA03-0240-B521-BAB1EC11C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D26A37C-7918-2048-8D84-527F3750A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3348EEB-8CE1-F240-B83A-47062DD349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3199DE6-710E-4944-9F31-84A952FFC7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562587F-6C2F-F94C-B2B1-AFAC4FFC21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FB742C1-6D02-E846-B8C4-8E641F8F18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24.11.23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955F033-C683-DB4C-8DA7-B7F014DDE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B5FD388-31F6-5744-87F8-07AB16AE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2384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F08431-769E-1441-8685-4DC2AEC98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03D2727-6086-B14B-8086-5B332D2814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24.11.23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8F7CC7E-2D95-674A-B568-06E3550DA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D0CDEA57-12B2-E34C-8DB1-BC584AD6B8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31396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84BBA54-8184-B843-AF7E-3BB6DA7215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24.11.23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AD16211-E2CA-214F-8E60-10FA3BA52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BF4B2E2-B05F-7A4A-A84E-41F9343466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2324865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457C1C-A53C-0343-A84B-5D278B159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1F9496-A2E4-2742-BDF7-AB6D5EAE3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93B6818-C733-6B46-B88D-7861F47EC1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9BB768A-7484-D746-BCC1-901CFA9098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24.11.23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A87EF7B-9BC9-6A49-B7FE-2A8CE8B8B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94619BB-DFE3-4E46-BAE8-B6DB63D6D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1337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637970-3DFE-5847-8B44-CC928CFBF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278270B-D83D-0E49-825A-DF7225FE47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C055FC2-9E59-B946-B430-648581AD0D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0DD7845-6448-3544-982C-820D6F655C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24.11.23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58CA8D5-2277-8F44-934A-907315BDD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A83B63A-561B-6D48-A973-6C72096B0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3382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31714F93-EA51-E744-BAC9-D2B945BA3794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2079851" y="6035317"/>
            <a:ext cx="832095" cy="833972"/>
          </a:xfrm>
          <a:prstGeom prst="rect">
            <a:avLst/>
          </a:prstGeom>
        </p:spPr>
      </p:pic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6ED8F288-7812-E24E-A5CA-41DCBCE5FF63}"/>
              </a:ext>
            </a:extLst>
          </p:cNvPr>
          <p:cNvSpPr txBox="1">
            <a:spLocks/>
          </p:cNvSpPr>
          <p:nvPr userDrawn="1"/>
        </p:nvSpPr>
        <p:spPr>
          <a:xfrm>
            <a:off x="3058703" y="6311018"/>
            <a:ext cx="1225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5FAA26-2EBD-7043-B625-A2D79AA5B83B}" type="datetimeFigureOut">
              <a:rPr lang="de-DE" smtClean="0"/>
              <a:pPr/>
              <a:t>24.11.23</a:t>
            </a:fld>
            <a:endParaRPr lang="de-DE" dirty="0"/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9E5EEDEA-EACC-9C41-A3E9-25BAF59281DE}"/>
              </a:ext>
            </a:extLst>
          </p:cNvPr>
          <p:cNvSpPr txBox="1">
            <a:spLocks/>
          </p:cNvSpPr>
          <p:nvPr userDrawn="1"/>
        </p:nvSpPr>
        <p:spPr>
          <a:xfrm>
            <a:off x="4447822" y="6310312"/>
            <a:ext cx="4289778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TECHNODIVERSITY, PROJECT RESULT 1: FACTS &amp; METHODS</a:t>
            </a:r>
          </a:p>
          <a:p>
            <a:r>
              <a:rPr lang="de-DE" dirty="0"/>
              <a:t>PR1-B04 </a:t>
            </a:r>
            <a:r>
              <a:rPr lang="de-DE" dirty="0" err="1"/>
              <a:t>Figures</a:t>
            </a:r>
            <a:endParaRPr lang="de-DE" dirty="0"/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D0F9C816-0139-6145-A6D0-D31200020F42}"/>
              </a:ext>
            </a:extLst>
          </p:cNvPr>
          <p:cNvSpPr txBox="1">
            <a:spLocks/>
          </p:cNvSpPr>
          <p:nvPr userDrawn="1"/>
        </p:nvSpPr>
        <p:spPr>
          <a:xfrm>
            <a:off x="8929511" y="6310312"/>
            <a:ext cx="193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9C62297-CE19-6449-92AD-A01F77531CE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57BD425-ACAC-9583-D81A-6B0C0DEE5591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78859" y="6252868"/>
            <a:ext cx="1900992" cy="39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99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28685E30-5D48-4742-B01D-421D2009D3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55898"/>
            <a:ext cx="9144000" cy="1655762"/>
          </a:xfrm>
        </p:spPr>
        <p:txBody>
          <a:bodyPr>
            <a:normAutofit fontScale="32500" lnSpcReduction="20000"/>
          </a:bodyPr>
          <a:lstStyle/>
          <a:p>
            <a:r>
              <a:rPr lang="de-DE" sz="5400" b="1" dirty="0">
                <a:solidFill>
                  <a:schemeClr val="accent1"/>
                </a:solidFill>
              </a:rPr>
              <a:t>TECHNODIVERSITY</a:t>
            </a:r>
          </a:p>
          <a:p>
            <a:r>
              <a:rPr lang="de-DE" sz="5400" b="1" dirty="0">
                <a:solidFill>
                  <a:schemeClr val="accent1"/>
                </a:solidFill>
              </a:rPr>
              <a:t>PR1 FACTS &amp; METHODS</a:t>
            </a:r>
          </a:p>
          <a:p>
            <a:r>
              <a:rPr lang="de-DE" sz="5400" b="1" dirty="0" err="1">
                <a:solidFill>
                  <a:schemeClr val="accent1"/>
                </a:solidFill>
              </a:rPr>
              <a:t>TDiv</a:t>
            </a:r>
            <a:r>
              <a:rPr lang="de-DE" sz="5400" b="1" dirty="0">
                <a:solidFill>
                  <a:schemeClr val="accent1"/>
                </a:solidFill>
              </a:rPr>
              <a:t> PR1-B04 </a:t>
            </a:r>
            <a:r>
              <a:rPr lang="de-DE" sz="5400" b="1" dirty="0" err="1">
                <a:solidFill>
                  <a:schemeClr val="accent1"/>
                </a:solidFill>
              </a:rPr>
              <a:t>Figures</a:t>
            </a:r>
            <a:endParaRPr lang="de-DE" sz="5400" b="1" dirty="0">
              <a:solidFill>
                <a:schemeClr val="accent1"/>
              </a:solidFill>
            </a:endParaRPr>
          </a:p>
          <a:p>
            <a:r>
              <a:rPr lang="de-DE" sz="4000" dirty="0">
                <a:solidFill>
                  <a:schemeClr val="accent1"/>
                </a:solidFill>
              </a:rPr>
              <a:t>Jörn Erler, Technische Universität Dresden (</a:t>
            </a:r>
            <a:r>
              <a:rPr lang="de-DE" sz="4000" dirty="0" err="1">
                <a:solidFill>
                  <a:schemeClr val="accent1"/>
                </a:solidFill>
              </a:rPr>
              <a:t>conception</a:t>
            </a:r>
            <a:r>
              <a:rPr lang="de-DE" sz="4000" dirty="0">
                <a:solidFill>
                  <a:schemeClr val="accent1"/>
                </a:solidFill>
              </a:rPr>
              <a:t>, design and original </a:t>
            </a:r>
            <a:r>
              <a:rPr lang="de-DE" sz="4000" dirty="0" err="1">
                <a:solidFill>
                  <a:schemeClr val="accent1"/>
                </a:solidFill>
              </a:rPr>
              <a:t>writing</a:t>
            </a:r>
            <a:r>
              <a:rPr lang="de-DE" sz="4000" dirty="0">
                <a:solidFill>
                  <a:schemeClr val="accent1"/>
                </a:solidFill>
              </a:rPr>
              <a:t>);</a:t>
            </a:r>
          </a:p>
          <a:p>
            <a:r>
              <a:rPr lang="de-DE" sz="4000" dirty="0">
                <a:solidFill>
                  <a:schemeClr val="accent1"/>
                </a:solidFill>
              </a:rPr>
              <a:t>Raffaele Spinelli, </a:t>
            </a:r>
            <a:r>
              <a:rPr lang="de-DE" sz="4000" dirty="0" err="1">
                <a:solidFill>
                  <a:schemeClr val="accent1"/>
                </a:solidFill>
              </a:rPr>
              <a:t>Consiglio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Nazionale</a:t>
            </a:r>
            <a:r>
              <a:rPr lang="de-DE" sz="4000" dirty="0">
                <a:solidFill>
                  <a:schemeClr val="accent1"/>
                </a:solidFill>
              </a:rPr>
              <a:t> delle </a:t>
            </a:r>
            <a:r>
              <a:rPr lang="de-DE" sz="4000" dirty="0" err="1">
                <a:solidFill>
                  <a:schemeClr val="accent1"/>
                </a:solidFill>
              </a:rPr>
              <a:t>Ricerche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Firence</a:t>
            </a:r>
            <a:r>
              <a:rPr lang="de-DE" sz="4000" dirty="0">
                <a:solidFill>
                  <a:schemeClr val="accent1"/>
                </a:solidFill>
              </a:rPr>
              <a:t> (</a:t>
            </a:r>
            <a:r>
              <a:rPr lang="de-DE" sz="4000" dirty="0" err="1">
                <a:solidFill>
                  <a:schemeClr val="accent1"/>
                </a:solidFill>
              </a:rPr>
              <a:t>revision</a:t>
            </a:r>
            <a:r>
              <a:rPr lang="de-DE" sz="4000" dirty="0">
                <a:solidFill>
                  <a:schemeClr val="accent1"/>
                </a:solidFill>
              </a:rPr>
              <a:t>, </a:t>
            </a:r>
            <a:r>
              <a:rPr lang="de-DE" sz="4000" dirty="0" err="1">
                <a:solidFill>
                  <a:schemeClr val="accent1"/>
                </a:solidFill>
              </a:rPr>
              <a:t>analysis</a:t>
            </a:r>
            <a:r>
              <a:rPr lang="de-DE" sz="4000" dirty="0">
                <a:solidFill>
                  <a:schemeClr val="accent1"/>
                </a:solidFill>
              </a:rPr>
              <a:t> and </a:t>
            </a:r>
            <a:r>
              <a:rPr lang="de-DE" sz="4000" dirty="0" err="1">
                <a:solidFill>
                  <a:schemeClr val="accent1"/>
                </a:solidFill>
              </a:rPr>
              <a:t>co-writing</a:t>
            </a:r>
            <a:r>
              <a:rPr lang="de-DE" sz="4000" dirty="0">
                <a:solidFill>
                  <a:schemeClr val="accent1"/>
                </a:solidFill>
              </a:rPr>
              <a:t>)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3DF190DB-4610-404A-847F-653423742AC6}"/>
              </a:ext>
            </a:extLst>
          </p:cNvPr>
          <p:cNvSpPr/>
          <p:nvPr/>
        </p:nvSpPr>
        <p:spPr>
          <a:xfrm>
            <a:off x="1" y="5611660"/>
            <a:ext cx="12192000" cy="1246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D00FDEE-EE43-4305-5FFE-493ABC5933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551" y="698243"/>
            <a:ext cx="3200850" cy="2964101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C71C10A0-3995-84B5-C14F-2246548E90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856738"/>
            <a:ext cx="4105275" cy="86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482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bgerundetes Rechteck 8">
            <a:extLst>
              <a:ext uri="{FF2B5EF4-FFF2-40B4-BE49-F238E27FC236}">
                <a16:creationId xmlns:a16="http://schemas.microsoft.com/office/drawing/2014/main" id="{8E218F36-B27E-2C04-1E00-69BDFCA3511F}"/>
              </a:ext>
            </a:extLst>
          </p:cNvPr>
          <p:cNvSpPr/>
          <p:nvPr/>
        </p:nvSpPr>
        <p:spPr>
          <a:xfrm>
            <a:off x="1070117" y="2017766"/>
            <a:ext cx="3848914" cy="252231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 cap="flat">
            <a:solidFill>
              <a:srgbClr val="FF7737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Abgerundetes Rechteck 9">
            <a:extLst>
              <a:ext uri="{FF2B5EF4-FFF2-40B4-BE49-F238E27FC236}">
                <a16:creationId xmlns:a16="http://schemas.microsoft.com/office/drawing/2014/main" id="{8E218F36-B27E-2C04-1E00-69BDFCA3511F}"/>
              </a:ext>
            </a:extLst>
          </p:cNvPr>
          <p:cNvSpPr/>
          <p:nvPr/>
        </p:nvSpPr>
        <p:spPr>
          <a:xfrm>
            <a:off x="1259475" y="2421429"/>
            <a:ext cx="3456356" cy="433858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 w="76200" cap="flat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Abgerundetes Rechteck 11">
            <a:extLst>
              <a:ext uri="{FF2B5EF4-FFF2-40B4-BE49-F238E27FC236}">
                <a16:creationId xmlns:a16="http://schemas.microsoft.com/office/drawing/2014/main" id="{8E218F36-B27E-2C04-1E00-69BDFCA3511F}"/>
              </a:ext>
            </a:extLst>
          </p:cNvPr>
          <p:cNvSpPr/>
          <p:nvPr/>
        </p:nvSpPr>
        <p:spPr>
          <a:xfrm>
            <a:off x="1259475" y="3165311"/>
            <a:ext cx="3456356" cy="433858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 w="76200" cap="flat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Abgerundetes Rechteck 12">
            <a:extLst>
              <a:ext uri="{FF2B5EF4-FFF2-40B4-BE49-F238E27FC236}">
                <a16:creationId xmlns:a16="http://schemas.microsoft.com/office/drawing/2014/main" id="{8E218F36-B27E-2C04-1E00-69BDFCA3511F}"/>
              </a:ext>
            </a:extLst>
          </p:cNvPr>
          <p:cNvSpPr/>
          <p:nvPr/>
        </p:nvSpPr>
        <p:spPr>
          <a:xfrm>
            <a:off x="1259475" y="3909193"/>
            <a:ext cx="3456356" cy="433858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 w="76200" cap="flat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Textfeld 22"/>
          <p:cNvSpPr txBox="1"/>
          <p:nvPr/>
        </p:nvSpPr>
        <p:spPr>
          <a:xfrm>
            <a:off x="1259475" y="2104921"/>
            <a:ext cx="3456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latin typeface="Fira Sans" panose="020B0503050000020004" pitchFamily="34" charset="0"/>
              </a:rPr>
              <a:t>aim-oriented</a:t>
            </a:r>
            <a:r>
              <a:rPr lang="de-DE" dirty="0">
                <a:latin typeface="Fira Sans" panose="020B0503050000020004" pitchFamily="34" charset="0"/>
              </a:rPr>
              <a:t> </a:t>
            </a:r>
            <a:r>
              <a:rPr lang="de-DE" dirty="0" err="1">
                <a:latin typeface="Fira Sans" panose="020B0503050000020004" pitchFamily="34" charset="0"/>
              </a:rPr>
              <a:t>level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1259475" y="2865850"/>
            <a:ext cx="3456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latin typeface="Fira Sans" panose="020B0503050000020004" pitchFamily="34" charset="0"/>
              </a:rPr>
              <a:t>informational</a:t>
            </a:r>
            <a:r>
              <a:rPr lang="de-DE" dirty="0">
                <a:latin typeface="Fira Sans" panose="020B0503050000020004" pitchFamily="34" charset="0"/>
              </a:rPr>
              <a:t> </a:t>
            </a:r>
            <a:r>
              <a:rPr lang="de-DE" dirty="0" err="1">
                <a:latin typeface="Fira Sans" panose="020B0503050000020004" pitchFamily="34" charset="0"/>
              </a:rPr>
              <a:t>level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1259475" y="3606025"/>
            <a:ext cx="3456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operational </a:t>
            </a:r>
            <a:r>
              <a:rPr lang="de-DE" dirty="0" err="1">
                <a:latin typeface="Fira Sans" panose="020B0503050000020004" pitchFamily="34" charset="0"/>
              </a:rPr>
              <a:t>level</a:t>
            </a:r>
            <a:endParaRPr lang="de-DE" dirty="0"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295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bgerundetes Rechteck 8">
            <a:extLst>
              <a:ext uri="{FF2B5EF4-FFF2-40B4-BE49-F238E27FC236}">
                <a16:creationId xmlns:a16="http://schemas.microsoft.com/office/drawing/2014/main" id="{8E218F36-B27E-2C04-1E00-69BDFCA3511F}"/>
              </a:ext>
            </a:extLst>
          </p:cNvPr>
          <p:cNvSpPr/>
          <p:nvPr/>
        </p:nvSpPr>
        <p:spPr>
          <a:xfrm>
            <a:off x="1070117" y="2017766"/>
            <a:ext cx="3848914" cy="252231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 cap="flat">
            <a:solidFill>
              <a:srgbClr val="FF7737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Abgerundetes Rechteck 9">
            <a:extLst>
              <a:ext uri="{FF2B5EF4-FFF2-40B4-BE49-F238E27FC236}">
                <a16:creationId xmlns:a16="http://schemas.microsoft.com/office/drawing/2014/main" id="{8E218F36-B27E-2C04-1E00-69BDFCA3511F}"/>
              </a:ext>
            </a:extLst>
          </p:cNvPr>
          <p:cNvSpPr/>
          <p:nvPr/>
        </p:nvSpPr>
        <p:spPr>
          <a:xfrm>
            <a:off x="1259475" y="2421429"/>
            <a:ext cx="3456356" cy="433858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 w="76200" cap="flat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/>
          <p:cNvSpPr/>
          <p:nvPr/>
        </p:nvSpPr>
        <p:spPr>
          <a:xfrm>
            <a:off x="2236600" y="2498308"/>
            <a:ext cx="1514444" cy="2890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Abgerundetes Rechteck 11">
            <a:extLst>
              <a:ext uri="{FF2B5EF4-FFF2-40B4-BE49-F238E27FC236}">
                <a16:creationId xmlns:a16="http://schemas.microsoft.com/office/drawing/2014/main" id="{8E218F36-B27E-2C04-1E00-69BDFCA3511F}"/>
              </a:ext>
            </a:extLst>
          </p:cNvPr>
          <p:cNvSpPr/>
          <p:nvPr/>
        </p:nvSpPr>
        <p:spPr>
          <a:xfrm>
            <a:off x="1259475" y="3165311"/>
            <a:ext cx="3456356" cy="433858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 w="76200" cap="flat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Abgerundetes Rechteck 12">
            <a:extLst>
              <a:ext uri="{FF2B5EF4-FFF2-40B4-BE49-F238E27FC236}">
                <a16:creationId xmlns:a16="http://schemas.microsoft.com/office/drawing/2014/main" id="{8E218F36-B27E-2C04-1E00-69BDFCA3511F}"/>
              </a:ext>
            </a:extLst>
          </p:cNvPr>
          <p:cNvSpPr/>
          <p:nvPr/>
        </p:nvSpPr>
        <p:spPr>
          <a:xfrm>
            <a:off x="1259475" y="3909193"/>
            <a:ext cx="3456356" cy="433858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 w="76200" cap="flat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 13"/>
          <p:cNvSpPr/>
          <p:nvPr/>
        </p:nvSpPr>
        <p:spPr>
          <a:xfrm>
            <a:off x="1380069" y="3237731"/>
            <a:ext cx="677333" cy="2890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/>
          <p:cNvSpPr/>
          <p:nvPr/>
        </p:nvSpPr>
        <p:spPr>
          <a:xfrm>
            <a:off x="2236600" y="3237730"/>
            <a:ext cx="677333" cy="2890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/>
          <p:cNvSpPr/>
          <p:nvPr/>
        </p:nvSpPr>
        <p:spPr>
          <a:xfrm>
            <a:off x="3073711" y="3237731"/>
            <a:ext cx="677333" cy="2890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/>
          <p:cNvSpPr/>
          <p:nvPr/>
        </p:nvSpPr>
        <p:spPr>
          <a:xfrm>
            <a:off x="3920082" y="3237730"/>
            <a:ext cx="677333" cy="2890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Rechteck 17"/>
          <p:cNvSpPr/>
          <p:nvPr/>
        </p:nvSpPr>
        <p:spPr>
          <a:xfrm>
            <a:off x="1380069" y="3987719"/>
            <a:ext cx="677333" cy="2890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Rechteck 18"/>
          <p:cNvSpPr/>
          <p:nvPr/>
        </p:nvSpPr>
        <p:spPr>
          <a:xfrm>
            <a:off x="2236600" y="3987718"/>
            <a:ext cx="677333" cy="2890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Rechteck 19"/>
          <p:cNvSpPr/>
          <p:nvPr/>
        </p:nvSpPr>
        <p:spPr>
          <a:xfrm>
            <a:off x="3073711" y="3987719"/>
            <a:ext cx="677333" cy="2890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Rechteck 20"/>
          <p:cNvSpPr/>
          <p:nvPr/>
        </p:nvSpPr>
        <p:spPr>
          <a:xfrm>
            <a:off x="3920082" y="3987718"/>
            <a:ext cx="677333" cy="2890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Textfeld 22"/>
          <p:cNvSpPr txBox="1"/>
          <p:nvPr/>
        </p:nvSpPr>
        <p:spPr>
          <a:xfrm>
            <a:off x="1259475" y="2104921"/>
            <a:ext cx="3456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latin typeface="Fira Sans" panose="020B0503050000020004" pitchFamily="34" charset="0"/>
              </a:rPr>
              <a:t>aim-oriented</a:t>
            </a:r>
            <a:r>
              <a:rPr lang="de-DE" dirty="0">
                <a:latin typeface="Fira Sans" panose="020B0503050000020004" pitchFamily="34" charset="0"/>
              </a:rPr>
              <a:t> </a:t>
            </a:r>
            <a:r>
              <a:rPr lang="de-DE" dirty="0" err="1">
                <a:latin typeface="Fira Sans" panose="020B0503050000020004" pitchFamily="34" charset="0"/>
              </a:rPr>
              <a:t>level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1259475" y="2865850"/>
            <a:ext cx="3456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latin typeface="Fira Sans" panose="020B0503050000020004" pitchFamily="34" charset="0"/>
              </a:rPr>
              <a:t>informational</a:t>
            </a:r>
            <a:r>
              <a:rPr lang="de-DE" dirty="0">
                <a:latin typeface="Fira Sans" panose="020B0503050000020004" pitchFamily="34" charset="0"/>
              </a:rPr>
              <a:t> </a:t>
            </a:r>
            <a:r>
              <a:rPr lang="de-DE" dirty="0" err="1">
                <a:latin typeface="Fira Sans" panose="020B0503050000020004" pitchFamily="34" charset="0"/>
              </a:rPr>
              <a:t>level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1259475" y="3606025"/>
            <a:ext cx="3456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operational </a:t>
            </a:r>
            <a:r>
              <a:rPr lang="de-DE" dirty="0" err="1">
                <a:latin typeface="Fira Sans" panose="020B0503050000020004" pitchFamily="34" charset="0"/>
              </a:rPr>
              <a:t>level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42" name="Textfeld 41"/>
          <p:cNvSpPr txBox="1"/>
          <p:nvPr/>
        </p:nvSpPr>
        <p:spPr>
          <a:xfrm>
            <a:off x="2214828" y="2463860"/>
            <a:ext cx="1574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latin typeface="Fira Sans" panose="020B0503050000020004" pitchFamily="34" charset="0"/>
              </a:rPr>
              <a:t>objective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43" name="Textfeld 42"/>
          <p:cNvSpPr txBox="1"/>
          <p:nvPr/>
        </p:nvSpPr>
        <p:spPr>
          <a:xfrm>
            <a:off x="1390723" y="3212487"/>
            <a:ext cx="66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i1</a:t>
            </a:r>
          </a:p>
        </p:txBody>
      </p:sp>
      <p:sp>
        <p:nvSpPr>
          <p:cNvPr id="44" name="Textfeld 43"/>
          <p:cNvSpPr txBox="1"/>
          <p:nvPr/>
        </p:nvSpPr>
        <p:spPr>
          <a:xfrm>
            <a:off x="2247254" y="3212487"/>
            <a:ext cx="66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i2</a:t>
            </a:r>
          </a:p>
        </p:txBody>
      </p:sp>
      <p:sp>
        <p:nvSpPr>
          <p:cNvPr id="45" name="Textfeld 44"/>
          <p:cNvSpPr txBox="1"/>
          <p:nvPr/>
        </p:nvSpPr>
        <p:spPr>
          <a:xfrm>
            <a:off x="3064265" y="3212487"/>
            <a:ext cx="66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i3</a:t>
            </a:r>
          </a:p>
        </p:txBody>
      </p:sp>
      <p:sp>
        <p:nvSpPr>
          <p:cNvPr id="46" name="Textfeld 45"/>
          <p:cNvSpPr txBox="1"/>
          <p:nvPr/>
        </p:nvSpPr>
        <p:spPr>
          <a:xfrm>
            <a:off x="3925408" y="3199074"/>
            <a:ext cx="66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i4</a:t>
            </a:r>
          </a:p>
        </p:txBody>
      </p:sp>
      <p:sp>
        <p:nvSpPr>
          <p:cNvPr id="47" name="Textfeld 46"/>
          <p:cNvSpPr txBox="1"/>
          <p:nvPr/>
        </p:nvSpPr>
        <p:spPr>
          <a:xfrm>
            <a:off x="1380069" y="3967832"/>
            <a:ext cx="66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o1</a:t>
            </a:r>
          </a:p>
        </p:txBody>
      </p:sp>
      <p:sp>
        <p:nvSpPr>
          <p:cNvPr id="48" name="Textfeld 47"/>
          <p:cNvSpPr txBox="1"/>
          <p:nvPr/>
        </p:nvSpPr>
        <p:spPr>
          <a:xfrm>
            <a:off x="2236600" y="3967832"/>
            <a:ext cx="66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o2</a:t>
            </a:r>
          </a:p>
        </p:txBody>
      </p:sp>
      <p:sp>
        <p:nvSpPr>
          <p:cNvPr id="49" name="Textfeld 48"/>
          <p:cNvSpPr txBox="1"/>
          <p:nvPr/>
        </p:nvSpPr>
        <p:spPr>
          <a:xfrm>
            <a:off x="3053611" y="3967832"/>
            <a:ext cx="66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o3</a:t>
            </a:r>
          </a:p>
        </p:txBody>
      </p:sp>
      <p:sp>
        <p:nvSpPr>
          <p:cNvPr id="50" name="Textfeld 49"/>
          <p:cNvSpPr txBox="1"/>
          <p:nvPr/>
        </p:nvSpPr>
        <p:spPr>
          <a:xfrm>
            <a:off x="3914754" y="3954419"/>
            <a:ext cx="66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o4</a:t>
            </a:r>
          </a:p>
        </p:txBody>
      </p:sp>
    </p:spTree>
    <p:extLst>
      <p:ext uri="{BB962C8B-B14F-4D97-AF65-F5344CB8AC3E}">
        <p14:creationId xmlns:p14="http://schemas.microsoft.com/office/powerpoint/2010/main" val="35538457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feld 15">
            <a:extLst>
              <a:ext uri="{FF2B5EF4-FFF2-40B4-BE49-F238E27FC236}">
                <a16:creationId xmlns:a16="http://schemas.microsoft.com/office/drawing/2014/main" id="{E8B20AC7-97F4-FBD0-0B75-11B88B0758E4}"/>
              </a:ext>
            </a:extLst>
          </p:cNvPr>
          <p:cNvSpPr txBox="1"/>
          <p:nvPr/>
        </p:nvSpPr>
        <p:spPr>
          <a:xfrm>
            <a:off x="2727510" y="4609356"/>
            <a:ext cx="21169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 err="1"/>
              <a:t>performed</a:t>
            </a:r>
            <a:r>
              <a:rPr lang="de-DE" sz="1100" dirty="0"/>
              <a:t> </a:t>
            </a:r>
            <a:r>
              <a:rPr lang="de-DE" sz="1100" dirty="0" err="1"/>
              <a:t>by</a:t>
            </a:r>
            <a:r>
              <a:rPr lang="de-DE" sz="1100" dirty="0"/>
              <a:t> human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A5352DDE-259D-009C-FC5C-E5FE8E0566A8}"/>
              </a:ext>
            </a:extLst>
          </p:cNvPr>
          <p:cNvSpPr txBox="1"/>
          <p:nvPr/>
        </p:nvSpPr>
        <p:spPr>
          <a:xfrm>
            <a:off x="2737326" y="4900255"/>
            <a:ext cx="21169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 err="1"/>
              <a:t>performed</a:t>
            </a:r>
            <a:r>
              <a:rPr lang="de-DE" sz="1100" dirty="0"/>
              <a:t> </a:t>
            </a:r>
            <a:r>
              <a:rPr lang="de-DE" sz="1100" dirty="0" err="1"/>
              <a:t>by</a:t>
            </a:r>
            <a:r>
              <a:rPr lang="de-DE" sz="1100" dirty="0"/>
              <a:t> a </a:t>
            </a:r>
            <a:r>
              <a:rPr lang="de-DE" sz="1100" dirty="0" err="1"/>
              <a:t>tool</a:t>
            </a:r>
            <a:r>
              <a:rPr lang="de-DE" sz="1100" dirty="0"/>
              <a:t> </a:t>
            </a:r>
            <a:r>
              <a:rPr lang="de-DE" sz="1100" dirty="0" err="1"/>
              <a:t>or</a:t>
            </a:r>
            <a:r>
              <a:rPr lang="de-DE" sz="1100" dirty="0"/>
              <a:t> </a:t>
            </a:r>
            <a:r>
              <a:rPr lang="de-DE" sz="1100" dirty="0" err="1"/>
              <a:t>machine</a:t>
            </a:r>
            <a:endParaRPr lang="de-DE" sz="1100" dirty="0"/>
          </a:p>
        </p:txBody>
      </p:sp>
      <p:sp>
        <p:nvSpPr>
          <p:cNvPr id="18" name="Abgerundetes Rechteck 17">
            <a:extLst>
              <a:ext uri="{FF2B5EF4-FFF2-40B4-BE49-F238E27FC236}">
                <a16:creationId xmlns:a16="http://schemas.microsoft.com/office/drawing/2014/main" id="{D78294DD-986E-A66D-F551-30C2688A0D0E}"/>
              </a:ext>
            </a:extLst>
          </p:cNvPr>
          <p:cNvSpPr/>
          <p:nvPr/>
        </p:nvSpPr>
        <p:spPr>
          <a:xfrm>
            <a:off x="2307736" y="4609356"/>
            <a:ext cx="453154" cy="225642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19" name="Abgerundetes Rechteck 18">
            <a:extLst>
              <a:ext uri="{FF2B5EF4-FFF2-40B4-BE49-F238E27FC236}">
                <a16:creationId xmlns:a16="http://schemas.microsoft.com/office/drawing/2014/main" id="{F723BEA0-A472-FEEF-2EE3-02362D6377BC}"/>
              </a:ext>
            </a:extLst>
          </p:cNvPr>
          <p:cNvSpPr/>
          <p:nvPr/>
        </p:nvSpPr>
        <p:spPr>
          <a:xfrm>
            <a:off x="2307736" y="4900255"/>
            <a:ext cx="453154" cy="225642"/>
          </a:xfrm>
          <a:prstGeom prst="round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22" name="Abgerundetes Rechteck 21">
            <a:extLst>
              <a:ext uri="{FF2B5EF4-FFF2-40B4-BE49-F238E27FC236}">
                <a16:creationId xmlns:a16="http://schemas.microsoft.com/office/drawing/2014/main" id="{8E218F36-B27E-2C04-1E00-69BDFCA3511F}"/>
              </a:ext>
            </a:extLst>
          </p:cNvPr>
          <p:cNvSpPr/>
          <p:nvPr/>
        </p:nvSpPr>
        <p:spPr>
          <a:xfrm>
            <a:off x="1990297" y="1770535"/>
            <a:ext cx="3848914" cy="252231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 cap="flat">
            <a:solidFill>
              <a:srgbClr val="FF7737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Abgerundetes Rechteck 22">
            <a:extLst>
              <a:ext uri="{FF2B5EF4-FFF2-40B4-BE49-F238E27FC236}">
                <a16:creationId xmlns:a16="http://schemas.microsoft.com/office/drawing/2014/main" id="{8E218F36-B27E-2C04-1E00-69BDFCA3511F}"/>
              </a:ext>
            </a:extLst>
          </p:cNvPr>
          <p:cNvSpPr/>
          <p:nvPr/>
        </p:nvSpPr>
        <p:spPr>
          <a:xfrm>
            <a:off x="2179655" y="2174198"/>
            <a:ext cx="3456356" cy="433858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 w="76200" cap="flat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Rechteck 23"/>
          <p:cNvSpPr/>
          <p:nvPr/>
        </p:nvSpPr>
        <p:spPr>
          <a:xfrm>
            <a:off x="3156780" y="2251077"/>
            <a:ext cx="1514444" cy="2890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Abgerundetes Rechteck 24">
            <a:extLst>
              <a:ext uri="{FF2B5EF4-FFF2-40B4-BE49-F238E27FC236}">
                <a16:creationId xmlns:a16="http://schemas.microsoft.com/office/drawing/2014/main" id="{8E218F36-B27E-2C04-1E00-69BDFCA3511F}"/>
              </a:ext>
            </a:extLst>
          </p:cNvPr>
          <p:cNvSpPr/>
          <p:nvPr/>
        </p:nvSpPr>
        <p:spPr>
          <a:xfrm>
            <a:off x="2179655" y="2918080"/>
            <a:ext cx="3456356" cy="433858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 w="76200" cap="flat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Abgerundetes Rechteck 25">
            <a:extLst>
              <a:ext uri="{FF2B5EF4-FFF2-40B4-BE49-F238E27FC236}">
                <a16:creationId xmlns:a16="http://schemas.microsoft.com/office/drawing/2014/main" id="{8E218F36-B27E-2C04-1E00-69BDFCA3511F}"/>
              </a:ext>
            </a:extLst>
          </p:cNvPr>
          <p:cNvSpPr/>
          <p:nvPr/>
        </p:nvSpPr>
        <p:spPr>
          <a:xfrm>
            <a:off x="2179655" y="3661962"/>
            <a:ext cx="3456356" cy="433858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 w="76200" cap="flat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Rechteck 26"/>
          <p:cNvSpPr/>
          <p:nvPr/>
        </p:nvSpPr>
        <p:spPr>
          <a:xfrm>
            <a:off x="2300249" y="2990500"/>
            <a:ext cx="677333" cy="2890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Rechteck 27"/>
          <p:cNvSpPr/>
          <p:nvPr/>
        </p:nvSpPr>
        <p:spPr>
          <a:xfrm>
            <a:off x="3156780" y="2990499"/>
            <a:ext cx="677333" cy="2890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Rechteck 28"/>
          <p:cNvSpPr/>
          <p:nvPr/>
        </p:nvSpPr>
        <p:spPr>
          <a:xfrm>
            <a:off x="3993891" y="2990500"/>
            <a:ext cx="677333" cy="2890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Rechteck 29"/>
          <p:cNvSpPr/>
          <p:nvPr/>
        </p:nvSpPr>
        <p:spPr>
          <a:xfrm>
            <a:off x="4840262" y="2990499"/>
            <a:ext cx="677333" cy="2890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/>
          <p:cNvSpPr/>
          <p:nvPr/>
        </p:nvSpPr>
        <p:spPr>
          <a:xfrm>
            <a:off x="2300249" y="3740488"/>
            <a:ext cx="677333" cy="289017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/>
          <p:cNvSpPr/>
          <p:nvPr/>
        </p:nvSpPr>
        <p:spPr>
          <a:xfrm>
            <a:off x="3156780" y="3740487"/>
            <a:ext cx="677333" cy="2890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/>
          <p:cNvSpPr/>
          <p:nvPr/>
        </p:nvSpPr>
        <p:spPr>
          <a:xfrm>
            <a:off x="3993891" y="3740488"/>
            <a:ext cx="677333" cy="2890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Rechteck 33"/>
          <p:cNvSpPr/>
          <p:nvPr/>
        </p:nvSpPr>
        <p:spPr>
          <a:xfrm>
            <a:off x="4840262" y="3740487"/>
            <a:ext cx="677333" cy="2890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Textfeld 34"/>
          <p:cNvSpPr txBox="1"/>
          <p:nvPr/>
        </p:nvSpPr>
        <p:spPr>
          <a:xfrm>
            <a:off x="2179655" y="1857690"/>
            <a:ext cx="3456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latin typeface="Fira Sans" panose="020B0503050000020004" pitchFamily="34" charset="0"/>
              </a:rPr>
              <a:t>aim-oriented</a:t>
            </a:r>
            <a:r>
              <a:rPr lang="de-DE" dirty="0">
                <a:latin typeface="Fira Sans" panose="020B0503050000020004" pitchFamily="34" charset="0"/>
              </a:rPr>
              <a:t> </a:t>
            </a:r>
            <a:r>
              <a:rPr lang="de-DE" dirty="0" err="1">
                <a:latin typeface="Fira Sans" panose="020B0503050000020004" pitchFamily="34" charset="0"/>
              </a:rPr>
              <a:t>level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36" name="Textfeld 35"/>
          <p:cNvSpPr txBox="1"/>
          <p:nvPr/>
        </p:nvSpPr>
        <p:spPr>
          <a:xfrm>
            <a:off x="2179655" y="2618619"/>
            <a:ext cx="3456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latin typeface="Fira Sans" panose="020B0503050000020004" pitchFamily="34" charset="0"/>
              </a:rPr>
              <a:t>informational</a:t>
            </a:r>
            <a:r>
              <a:rPr lang="de-DE" dirty="0">
                <a:latin typeface="Fira Sans" panose="020B0503050000020004" pitchFamily="34" charset="0"/>
              </a:rPr>
              <a:t> </a:t>
            </a:r>
            <a:r>
              <a:rPr lang="de-DE" dirty="0" err="1">
                <a:latin typeface="Fira Sans" panose="020B0503050000020004" pitchFamily="34" charset="0"/>
              </a:rPr>
              <a:t>level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37" name="Textfeld 36"/>
          <p:cNvSpPr txBox="1"/>
          <p:nvPr/>
        </p:nvSpPr>
        <p:spPr>
          <a:xfrm>
            <a:off x="2179655" y="3358794"/>
            <a:ext cx="3456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operational </a:t>
            </a:r>
            <a:r>
              <a:rPr lang="de-DE" dirty="0" err="1">
                <a:latin typeface="Fira Sans" panose="020B0503050000020004" pitchFamily="34" charset="0"/>
              </a:rPr>
              <a:t>level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38" name="Textfeld 37"/>
          <p:cNvSpPr txBox="1"/>
          <p:nvPr/>
        </p:nvSpPr>
        <p:spPr>
          <a:xfrm>
            <a:off x="3135008" y="2216629"/>
            <a:ext cx="1574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latin typeface="Fira Sans" panose="020B0503050000020004" pitchFamily="34" charset="0"/>
              </a:rPr>
              <a:t>objective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39" name="Textfeld 38"/>
          <p:cNvSpPr txBox="1"/>
          <p:nvPr/>
        </p:nvSpPr>
        <p:spPr>
          <a:xfrm>
            <a:off x="2310903" y="2965256"/>
            <a:ext cx="66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i1</a:t>
            </a:r>
          </a:p>
        </p:txBody>
      </p:sp>
      <p:sp>
        <p:nvSpPr>
          <p:cNvPr id="40" name="Textfeld 39"/>
          <p:cNvSpPr txBox="1"/>
          <p:nvPr/>
        </p:nvSpPr>
        <p:spPr>
          <a:xfrm>
            <a:off x="3167434" y="2965256"/>
            <a:ext cx="66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i2</a:t>
            </a:r>
          </a:p>
        </p:txBody>
      </p:sp>
      <p:sp>
        <p:nvSpPr>
          <p:cNvPr id="41" name="Textfeld 40"/>
          <p:cNvSpPr txBox="1"/>
          <p:nvPr/>
        </p:nvSpPr>
        <p:spPr>
          <a:xfrm>
            <a:off x="3984445" y="2965256"/>
            <a:ext cx="66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i3</a:t>
            </a:r>
          </a:p>
        </p:txBody>
      </p:sp>
      <p:sp>
        <p:nvSpPr>
          <p:cNvPr id="42" name="Textfeld 41"/>
          <p:cNvSpPr txBox="1"/>
          <p:nvPr/>
        </p:nvSpPr>
        <p:spPr>
          <a:xfrm>
            <a:off x="4845588" y="2951843"/>
            <a:ext cx="66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i4</a:t>
            </a:r>
          </a:p>
        </p:txBody>
      </p:sp>
      <p:sp>
        <p:nvSpPr>
          <p:cNvPr id="43" name="Textfeld 42"/>
          <p:cNvSpPr txBox="1"/>
          <p:nvPr/>
        </p:nvSpPr>
        <p:spPr>
          <a:xfrm>
            <a:off x="2300249" y="3706335"/>
            <a:ext cx="66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  <a:latin typeface="Fira Sans" panose="020B0503050000020004" pitchFamily="34" charset="0"/>
              </a:rPr>
              <a:t>o1</a:t>
            </a:r>
          </a:p>
        </p:txBody>
      </p:sp>
      <p:sp>
        <p:nvSpPr>
          <p:cNvPr id="44" name="Textfeld 43"/>
          <p:cNvSpPr txBox="1"/>
          <p:nvPr/>
        </p:nvSpPr>
        <p:spPr>
          <a:xfrm>
            <a:off x="3156780" y="3720601"/>
            <a:ext cx="66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o2</a:t>
            </a:r>
          </a:p>
        </p:txBody>
      </p:sp>
      <p:sp>
        <p:nvSpPr>
          <p:cNvPr id="45" name="Textfeld 44"/>
          <p:cNvSpPr txBox="1"/>
          <p:nvPr/>
        </p:nvSpPr>
        <p:spPr>
          <a:xfrm>
            <a:off x="3973791" y="3720601"/>
            <a:ext cx="66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o3</a:t>
            </a:r>
          </a:p>
        </p:txBody>
      </p:sp>
      <p:sp>
        <p:nvSpPr>
          <p:cNvPr id="46" name="Textfeld 45"/>
          <p:cNvSpPr txBox="1"/>
          <p:nvPr/>
        </p:nvSpPr>
        <p:spPr>
          <a:xfrm>
            <a:off x="4834934" y="3707188"/>
            <a:ext cx="66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o4</a:t>
            </a:r>
          </a:p>
        </p:txBody>
      </p:sp>
    </p:spTree>
    <p:extLst>
      <p:ext uri="{BB962C8B-B14F-4D97-AF65-F5344CB8AC3E}">
        <p14:creationId xmlns:p14="http://schemas.microsoft.com/office/powerpoint/2010/main" val="3712732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Abgerundetes Rechteck 22">
            <a:extLst>
              <a:ext uri="{FF2B5EF4-FFF2-40B4-BE49-F238E27FC236}">
                <a16:creationId xmlns:a16="http://schemas.microsoft.com/office/drawing/2014/main" id="{8E218F36-B27E-2C04-1E00-69BDFCA3511F}"/>
              </a:ext>
            </a:extLst>
          </p:cNvPr>
          <p:cNvSpPr/>
          <p:nvPr/>
        </p:nvSpPr>
        <p:spPr>
          <a:xfrm>
            <a:off x="1990297" y="1770535"/>
            <a:ext cx="3848914" cy="252231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 cap="flat">
            <a:solidFill>
              <a:srgbClr val="FF7737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Abgerundetes Rechteck 23">
            <a:extLst>
              <a:ext uri="{FF2B5EF4-FFF2-40B4-BE49-F238E27FC236}">
                <a16:creationId xmlns:a16="http://schemas.microsoft.com/office/drawing/2014/main" id="{8E218F36-B27E-2C04-1E00-69BDFCA3511F}"/>
              </a:ext>
            </a:extLst>
          </p:cNvPr>
          <p:cNvSpPr/>
          <p:nvPr/>
        </p:nvSpPr>
        <p:spPr>
          <a:xfrm>
            <a:off x="2179655" y="2174198"/>
            <a:ext cx="3456356" cy="433858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 w="76200" cap="flat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Rechteck 24"/>
          <p:cNvSpPr/>
          <p:nvPr/>
        </p:nvSpPr>
        <p:spPr>
          <a:xfrm>
            <a:off x="3156780" y="2251077"/>
            <a:ext cx="1514444" cy="2890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Abgerundetes Rechteck 25">
            <a:extLst>
              <a:ext uri="{FF2B5EF4-FFF2-40B4-BE49-F238E27FC236}">
                <a16:creationId xmlns:a16="http://schemas.microsoft.com/office/drawing/2014/main" id="{8E218F36-B27E-2C04-1E00-69BDFCA3511F}"/>
              </a:ext>
            </a:extLst>
          </p:cNvPr>
          <p:cNvSpPr/>
          <p:nvPr/>
        </p:nvSpPr>
        <p:spPr>
          <a:xfrm>
            <a:off x="2179655" y="2918080"/>
            <a:ext cx="3456356" cy="433858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 w="76200" cap="flat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Abgerundetes Rechteck 26">
            <a:extLst>
              <a:ext uri="{FF2B5EF4-FFF2-40B4-BE49-F238E27FC236}">
                <a16:creationId xmlns:a16="http://schemas.microsoft.com/office/drawing/2014/main" id="{8E218F36-B27E-2C04-1E00-69BDFCA3511F}"/>
              </a:ext>
            </a:extLst>
          </p:cNvPr>
          <p:cNvSpPr/>
          <p:nvPr/>
        </p:nvSpPr>
        <p:spPr>
          <a:xfrm>
            <a:off x="2179655" y="3661962"/>
            <a:ext cx="3456356" cy="433858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 w="76200" cap="flat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Rechteck 27"/>
          <p:cNvSpPr/>
          <p:nvPr/>
        </p:nvSpPr>
        <p:spPr>
          <a:xfrm>
            <a:off x="2300249" y="2990500"/>
            <a:ext cx="677333" cy="2890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Rechteck 28"/>
          <p:cNvSpPr/>
          <p:nvPr/>
        </p:nvSpPr>
        <p:spPr>
          <a:xfrm>
            <a:off x="3156780" y="2990499"/>
            <a:ext cx="677333" cy="2890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Rechteck 29"/>
          <p:cNvSpPr/>
          <p:nvPr/>
        </p:nvSpPr>
        <p:spPr>
          <a:xfrm>
            <a:off x="3993891" y="2990500"/>
            <a:ext cx="677333" cy="2890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/>
          <p:cNvSpPr/>
          <p:nvPr/>
        </p:nvSpPr>
        <p:spPr>
          <a:xfrm>
            <a:off x="4840262" y="2990499"/>
            <a:ext cx="677333" cy="2890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/>
          <p:cNvSpPr/>
          <p:nvPr/>
        </p:nvSpPr>
        <p:spPr>
          <a:xfrm>
            <a:off x="2300249" y="3740488"/>
            <a:ext cx="677333" cy="289017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/>
          <p:cNvSpPr/>
          <p:nvPr/>
        </p:nvSpPr>
        <p:spPr>
          <a:xfrm>
            <a:off x="3156780" y="3740487"/>
            <a:ext cx="677333" cy="289017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Rechteck 33"/>
          <p:cNvSpPr/>
          <p:nvPr/>
        </p:nvSpPr>
        <p:spPr>
          <a:xfrm>
            <a:off x="3993891" y="3740488"/>
            <a:ext cx="677333" cy="2890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Rechteck 34"/>
          <p:cNvSpPr/>
          <p:nvPr/>
        </p:nvSpPr>
        <p:spPr>
          <a:xfrm>
            <a:off x="4840262" y="3740487"/>
            <a:ext cx="677333" cy="2890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Textfeld 35"/>
          <p:cNvSpPr txBox="1"/>
          <p:nvPr/>
        </p:nvSpPr>
        <p:spPr>
          <a:xfrm>
            <a:off x="2179655" y="1857690"/>
            <a:ext cx="3456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latin typeface="Fira Sans" panose="020B0503050000020004" pitchFamily="34" charset="0"/>
              </a:rPr>
              <a:t>aim-oriented</a:t>
            </a:r>
            <a:r>
              <a:rPr lang="de-DE" dirty="0">
                <a:latin typeface="Fira Sans" panose="020B0503050000020004" pitchFamily="34" charset="0"/>
              </a:rPr>
              <a:t> </a:t>
            </a:r>
            <a:r>
              <a:rPr lang="de-DE" dirty="0" err="1">
                <a:latin typeface="Fira Sans" panose="020B0503050000020004" pitchFamily="34" charset="0"/>
              </a:rPr>
              <a:t>level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37" name="Textfeld 36"/>
          <p:cNvSpPr txBox="1"/>
          <p:nvPr/>
        </p:nvSpPr>
        <p:spPr>
          <a:xfrm>
            <a:off x="2179655" y="2618619"/>
            <a:ext cx="3456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latin typeface="Fira Sans" panose="020B0503050000020004" pitchFamily="34" charset="0"/>
              </a:rPr>
              <a:t>informational</a:t>
            </a:r>
            <a:r>
              <a:rPr lang="de-DE" dirty="0">
                <a:latin typeface="Fira Sans" panose="020B0503050000020004" pitchFamily="34" charset="0"/>
              </a:rPr>
              <a:t> </a:t>
            </a:r>
            <a:r>
              <a:rPr lang="de-DE" dirty="0" err="1">
                <a:latin typeface="Fira Sans" panose="020B0503050000020004" pitchFamily="34" charset="0"/>
              </a:rPr>
              <a:t>level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38" name="Textfeld 37"/>
          <p:cNvSpPr txBox="1"/>
          <p:nvPr/>
        </p:nvSpPr>
        <p:spPr>
          <a:xfrm>
            <a:off x="2179655" y="3358794"/>
            <a:ext cx="3456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operational </a:t>
            </a:r>
            <a:r>
              <a:rPr lang="de-DE" dirty="0" err="1">
                <a:latin typeface="Fira Sans" panose="020B0503050000020004" pitchFamily="34" charset="0"/>
              </a:rPr>
              <a:t>level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39" name="Textfeld 38"/>
          <p:cNvSpPr txBox="1"/>
          <p:nvPr/>
        </p:nvSpPr>
        <p:spPr>
          <a:xfrm>
            <a:off x="3135008" y="2216629"/>
            <a:ext cx="1574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latin typeface="Fira Sans" panose="020B0503050000020004" pitchFamily="34" charset="0"/>
              </a:rPr>
              <a:t>objective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40" name="Textfeld 39"/>
          <p:cNvSpPr txBox="1"/>
          <p:nvPr/>
        </p:nvSpPr>
        <p:spPr>
          <a:xfrm>
            <a:off x="2310903" y="2965256"/>
            <a:ext cx="66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i1</a:t>
            </a:r>
          </a:p>
        </p:txBody>
      </p:sp>
      <p:sp>
        <p:nvSpPr>
          <p:cNvPr id="41" name="Textfeld 40"/>
          <p:cNvSpPr txBox="1"/>
          <p:nvPr/>
        </p:nvSpPr>
        <p:spPr>
          <a:xfrm>
            <a:off x="3167434" y="2965256"/>
            <a:ext cx="66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i2</a:t>
            </a:r>
          </a:p>
        </p:txBody>
      </p:sp>
      <p:sp>
        <p:nvSpPr>
          <p:cNvPr id="42" name="Textfeld 41"/>
          <p:cNvSpPr txBox="1"/>
          <p:nvPr/>
        </p:nvSpPr>
        <p:spPr>
          <a:xfrm>
            <a:off x="3984445" y="2965256"/>
            <a:ext cx="66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i3</a:t>
            </a:r>
          </a:p>
        </p:txBody>
      </p:sp>
      <p:sp>
        <p:nvSpPr>
          <p:cNvPr id="43" name="Textfeld 42"/>
          <p:cNvSpPr txBox="1"/>
          <p:nvPr/>
        </p:nvSpPr>
        <p:spPr>
          <a:xfrm>
            <a:off x="4845588" y="2951843"/>
            <a:ext cx="66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i4</a:t>
            </a:r>
          </a:p>
        </p:txBody>
      </p:sp>
      <p:sp>
        <p:nvSpPr>
          <p:cNvPr id="44" name="Textfeld 43"/>
          <p:cNvSpPr txBox="1"/>
          <p:nvPr/>
        </p:nvSpPr>
        <p:spPr>
          <a:xfrm>
            <a:off x="2300249" y="3706335"/>
            <a:ext cx="66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  <a:latin typeface="Fira Sans" panose="020B0503050000020004" pitchFamily="34" charset="0"/>
              </a:rPr>
              <a:t>o1</a:t>
            </a:r>
          </a:p>
        </p:txBody>
      </p:sp>
      <p:sp>
        <p:nvSpPr>
          <p:cNvPr id="45" name="Textfeld 44"/>
          <p:cNvSpPr txBox="1"/>
          <p:nvPr/>
        </p:nvSpPr>
        <p:spPr>
          <a:xfrm>
            <a:off x="3156780" y="3689156"/>
            <a:ext cx="66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  <a:latin typeface="Fira Sans" panose="020B0503050000020004" pitchFamily="34" charset="0"/>
              </a:rPr>
              <a:t>o2</a:t>
            </a:r>
          </a:p>
        </p:txBody>
      </p:sp>
      <p:sp>
        <p:nvSpPr>
          <p:cNvPr id="46" name="Textfeld 45"/>
          <p:cNvSpPr txBox="1"/>
          <p:nvPr/>
        </p:nvSpPr>
        <p:spPr>
          <a:xfrm>
            <a:off x="3973791" y="3720601"/>
            <a:ext cx="66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o3</a:t>
            </a:r>
          </a:p>
        </p:txBody>
      </p:sp>
      <p:sp>
        <p:nvSpPr>
          <p:cNvPr id="47" name="Textfeld 46"/>
          <p:cNvSpPr txBox="1"/>
          <p:nvPr/>
        </p:nvSpPr>
        <p:spPr>
          <a:xfrm>
            <a:off x="4834934" y="3707188"/>
            <a:ext cx="66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o4</a:t>
            </a:r>
          </a:p>
        </p:txBody>
      </p:sp>
    </p:spTree>
    <p:extLst>
      <p:ext uri="{BB962C8B-B14F-4D97-AF65-F5344CB8AC3E}">
        <p14:creationId xmlns:p14="http://schemas.microsoft.com/office/powerpoint/2010/main" val="1536579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Abgerundetes Rechteck 22">
            <a:extLst>
              <a:ext uri="{FF2B5EF4-FFF2-40B4-BE49-F238E27FC236}">
                <a16:creationId xmlns:a16="http://schemas.microsoft.com/office/drawing/2014/main" id="{8E218F36-B27E-2C04-1E00-69BDFCA3511F}"/>
              </a:ext>
            </a:extLst>
          </p:cNvPr>
          <p:cNvSpPr/>
          <p:nvPr/>
        </p:nvSpPr>
        <p:spPr>
          <a:xfrm>
            <a:off x="1990297" y="1770535"/>
            <a:ext cx="3848914" cy="252231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 cap="flat">
            <a:solidFill>
              <a:srgbClr val="FF7737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Abgerundetes Rechteck 23">
            <a:extLst>
              <a:ext uri="{FF2B5EF4-FFF2-40B4-BE49-F238E27FC236}">
                <a16:creationId xmlns:a16="http://schemas.microsoft.com/office/drawing/2014/main" id="{8E218F36-B27E-2C04-1E00-69BDFCA3511F}"/>
              </a:ext>
            </a:extLst>
          </p:cNvPr>
          <p:cNvSpPr/>
          <p:nvPr/>
        </p:nvSpPr>
        <p:spPr>
          <a:xfrm>
            <a:off x="2179655" y="2174198"/>
            <a:ext cx="3456356" cy="433858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 w="76200" cap="flat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Rechteck 24"/>
          <p:cNvSpPr/>
          <p:nvPr/>
        </p:nvSpPr>
        <p:spPr>
          <a:xfrm>
            <a:off x="3156780" y="2251077"/>
            <a:ext cx="1514444" cy="2890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Abgerundetes Rechteck 25">
            <a:extLst>
              <a:ext uri="{FF2B5EF4-FFF2-40B4-BE49-F238E27FC236}">
                <a16:creationId xmlns:a16="http://schemas.microsoft.com/office/drawing/2014/main" id="{8E218F36-B27E-2C04-1E00-69BDFCA3511F}"/>
              </a:ext>
            </a:extLst>
          </p:cNvPr>
          <p:cNvSpPr/>
          <p:nvPr/>
        </p:nvSpPr>
        <p:spPr>
          <a:xfrm>
            <a:off x="2179655" y="2918080"/>
            <a:ext cx="3456356" cy="433858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 w="76200" cap="flat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Abgerundetes Rechteck 26">
            <a:extLst>
              <a:ext uri="{FF2B5EF4-FFF2-40B4-BE49-F238E27FC236}">
                <a16:creationId xmlns:a16="http://schemas.microsoft.com/office/drawing/2014/main" id="{8E218F36-B27E-2C04-1E00-69BDFCA3511F}"/>
              </a:ext>
            </a:extLst>
          </p:cNvPr>
          <p:cNvSpPr/>
          <p:nvPr/>
        </p:nvSpPr>
        <p:spPr>
          <a:xfrm>
            <a:off x="2179655" y="3661962"/>
            <a:ext cx="3456356" cy="433858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 w="76200" cap="flat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Rechteck 27"/>
          <p:cNvSpPr/>
          <p:nvPr/>
        </p:nvSpPr>
        <p:spPr>
          <a:xfrm>
            <a:off x="2300249" y="2990500"/>
            <a:ext cx="677333" cy="2890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Rechteck 28"/>
          <p:cNvSpPr/>
          <p:nvPr/>
        </p:nvSpPr>
        <p:spPr>
          <a:xfrm>
            <a:off x="3156780" y="2990499"/>
            <a:ext cx="677333" cy="2890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Rechteck 29"/>
          <p:cNvSpPr/>
          <p:nvPr/>
        </p:nvSpPr>
        <p:spPr>
          <a:xfrm>
            <a:off x="3993891" y="2990500"/>
            <a:ext cx="677333" cy="2890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/>
          <p:cNvSpPr/>
          <p:nvPr/>
        </p:nvSpPr>
        <p:spPr>
          <a:xfrm>
            <a:off x="4840262" y="2990499"/>
            <a:ext cx="677333" cy="2890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/>
          <p:cNvSpPr/>
          <p:nvPr/>
        </p:nvSpPr>
        <p:spPr>
          <a:xfrm>
            <a:off x="2300249" y="3740488"/>
            <a:ext cx="677333" cy="289017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/>
          <p:cNvSpPr/>
          <p:nvPr/>
        </p:nvSpPr>
        <p:spPr>
          <a:xfrm>
            <a:off x="3156780" y="3740487"/>
            <a:ext cx="677333" cy="289017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Rechteck 33"/>
          <p:cNvSpPr/>
          <p:nvPr/>
        </p:nvSpPr>
        <p:spPr>
          <a:xfrm>
            <a:off x="3993891" y="3740488"/>
            <a:ext cx="677333" cy="289017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Rechteck 34"/>
          <p:cNvSpPr/>
          <p:nvPr/>
        </p:nvSpPr>
        <p:spPr>
          <a:xfrm>
            <a:off x="4840262" y="3740487"/>
            <a:ext cx="677333" cy="2890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Textfeld 35"/>
          <p:cNvSpPr txBox="1"/>
          <p:nvPr/>
        </p:nvSpPr>
        <p:spPr>
          <a:xfrm>
            <a:off x="2179655" y="1857690"/>
            <a:ext cx="3456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latin typeface="Fira Sans" panose="020B0503050000020004" pitchFamily="34" charset="0"/>
              </a:rPr>
              <a:t>aim-oriented</a:t>
            </a:r>
            <a:r>
              <a:rPr lang="de-DE" dirty="0">
                <a:latin typeface="Fira Sans" panose="020B0503050000020004" pitchFamily="34" charset="0"/>
              </a:rPr>
              <a:t> </a:t>
            </a:r>
            <a:r>
              <a:rPr lang="de-DE" dirty="0" err="1">
                <a:latin typeface="Fira Sans" panose="020B0503050000020004" pitchFamily="34" charset="0"/>
              </a:rPr>
              <a:t>level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37" name="Textfeld 36"/>
          <p:cNvSpPr txBox="1"/>
          <p:nvPr/>
        </p:nvSpPr>
        <p:spPr>
          <a:xfrm>
            <a:off x="2179655" y="2618619"/>
            <a:ext cx="3456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latin typeface="Fira Sans" panose="020B0503050000020004" pitchFamily="34" charset="0"/>
              </a:rPr>
              <a:t>informational</a:t>
            </a:r>
            <a:r>
              <a:rPr lang="de-DE" dirty="0">
                <a:latin typeface="Fira Sans" panose="020B0503050000020004" pitchFamily="34" charset="0"/>
              </a:rPr>
              <a:t> </a:t>
            </a:r>
            <a:r>
              <a:rPr lang="de-DE" dirty="0" err="1">
                <a:latin typeface="Fira Sans" panose="020B0503050000020004" pitchFamily="34" charset="0"/>
              </a:rPr>
              <a:t>level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38" name="Textfeld 37"/>
          <p:cNvSpPr txBox="1"/>
          <p:nvPr/>
        </p:nvSpPr>
        <p:spPr>
          <a:xfrm>
            <a:off x="2179655" y="3358794"/>
            <a:ext cx="3456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operational </a:t>
            </a:r>
            <a:r>
              <a:rPr lang="de-DE" dirty="0" err="1">
                <a:latin typeface="Fira Sans" panose="020B0503050000020004" pitchFamily="34" charset="0"/>
              </a:rPr>
              <a:t>level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39" name="Textfeld 38"/>
          <p:cNvSpPr txBox="1"/>
          <p:nvPr/>
        </p:nvSpPr>
        <p:spPr>
          <a:xfrm>
            <a:off x="3135008" y="2216629"/>
            <a:ext cx="1574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latin typeface="Fira Sans" panose="020B0503050000020004" pitchFamily="34" charset="0"/>
              </a:rPr>
              <a:t>objective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40" name="Textfeld 39"/>
          <p:cNvSpPr txBox="1"/>
          <p:nvPr/>
        </p:nvSpPr>
        <p:spPr>
          <a:xfrm>
            <a:off x="2310903" y="2965256"/>
            <a:ext cx="66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i1</a:t>
            </a:r>
          </a:p>
        </p:txBody>
      </p:sp>
      <p:sp>
        <p:nvSpPr>
          <p:cNvPr id="41" name="Textfeld 40"/>
          <p:cNvSpPr txBox="1"/>
          <p:nvPr/>
        </p:nvSpPr>
        <p:spPr>
          <a:xfrm>
            <a:off x="3167434" y="2965256"/>
            <a:ext cx="66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i2</a:t>
            </a:r>
          </a:p>
        </p:txBody>
      </p:sp>
      <p:sp>
        <p:nvSpPr>
          <p:cNvPr id="42" name="Textfeld 41"/>
          <p:cNvSpPr txBox="1"/>
          <p:nvPr/>
        </p:nvSpPr>
        <p:spPr>
          <a:xfrm>
            <a:off x="3984445" y="2965256"/>
            <a:ext cx="66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i3</a:t>
            </a:r>
          </a:p>
        </p:txBody>
      </p:sp>
      <p:sp>
        <p:nvSpPr>
          <p:cNvPr id="43" name="Textfeld 42"/>
          <p:cNvSpPr txBox="1"/>
          <p:nvPr/>
        </p:nvSpPr>
        <p:spPr>
          <a:xfrm>
            <a:off x="4845588" y="2951843"/>
            <a:ext cx="66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i4</a:t>
            </a:r>
          </a:p>
        </p:txBody>
      </p:sp>
      <p:sp>
        <p:nvSpPr>
          <p:cNvPr id="44" name="Textfeld 43"/>
          <p:cNvSpPr txBox="1"/>
          <p:nvPr/>
        </p:nvSpPr>
        <p:spPr>
          <a:xfrm>
            <a:off x="2300249" y="3706335"/>
            <a:ext cx="66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  <a:latin typeface="Fira Sans" panose="020B0503050000020004" pitchFamily="34" charset="0"/>
              </a:rPr>
              <a:t>o1</a:t>
            </a:r>
          </a:p>
        </p:txBody>
      </p:sp>
      <p:sp>
        <p:nvSpPr>
          <p:cNvPr id="45" name="Textfeld 44"/>
          <p:cNvSpPr txBox="1"/>
          <p:nvPr/>
        </p:nvSpPr>
        <p:spPr>
          <a:xfrm>
            <a:off x="3156780" y="3689156"/>
            <a:ext cx="66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  <a:latin typeface="Fira Sans" panose="020B0503050000020004" pitchFamily="34" charset="0"/>
              </a:rPr>
              <a:t>o2</a:t>
            </a:r>
          </a:p>
        </p:txBody>
      </p:sp>
      <p:sp>
        <p:nvSpPr>
          <p:cNvPr id="46" name="Textfeld 45"/>
          <p:cNvSpPr txBox="1"/>
          <p:nvPr/>
        </p:nvSpPr>
        <p:spPr>
          <a:xfrm>
            <a:off x="4033857" y="3700329"/>
            <a:ext cx="66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  <a:latin typeface="Fira Sans" panose="020B0503050000020004" pitchFamily="34" charset="0"/>
              </a:rPr>
              <a:t>o3</a:t>
            </a:r>
          </a:p>
        </p:txBody>
      </p:sp>
      <p:sp>
        <p:nvSpPr>
          <p:cNvPr id="47" name="Textfeld 46"/>
          <p:cNvSpPr txBox="1"/>
          <p:nvPr/>
        </p:nvSpPr>
        <p:spPr>
          <a:xfrm>
            <a:off x="4870968" y="3691622"/>
            <a:ext cx="66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o4</a:t>
            </a:r>
          </a:p>
        </p:txBody>
      </p:sp>
    </p:spTree>
    <p:extLst>
      <p:ext uri="{BB962C8B-B14F-4D97-AF65-F5344CB8AC3E}">
        <p14:creationId xmlns:p14="http://schemas.microsoft.com/office/powerpoint/2010/main" val="3348765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Abgerundetes Rechteck 22">
            <a:extLst>
              <a:ext uri="{FF2B5EF4-FFF2-40B4-BE49-F238E27FC236}">
                <a16:creationId xmlns:a16="http://schemas.microsoft.com/office/drawing/2014/main" id="{8E218F36-B27E-2C04-1E00-69BDFCA3511F}"/>
              </a:ext>
            </a:extLst>
          </p:cNvPr>
          <p:cNvSpPr/>
          <p:nvPr/>
        </p:nvSpPr>
        <p:spPr>
          <a:xfrm>
            <a:off x="1990297" y="1770535"/>
            <a:ext cx="3848914" cy="252231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 cap="flat">
            <a:solidFill>
              <a:srgbClr val="FF7737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Abgerundetes Rechteck 23">
            <a:extLst>
              <a:ext uri="{FF2B5EF4-FFF2-40B4-BE49-F238E27FC236}">
                <a16:creationId xmlns:a16="http://schemas.microsoft.com/office/drawing/2014/main" id="{8E218F36-B27E-2C04-1E00-69BDFCA3511F}"/>
              </a:ext>
            </a:extLst>
          </p:cNvPr>
          <p:cNvSpPr/>
          <p:nvPr/>
        </p:nvSpPr>
        <p:spPr>
          <a:xfrm>
            <a:off x="2179655" y="2174198"/>
            <a:ext cx="3456356" cy="433858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 w="76200" cap="flat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Rechteck 24"/>
          <p:cNvSpPr/>
          <p:nvPr/>
        </p:nvSpPr>
        <p:spPr>
          <a:xfrm>
            <a:off x="3156780" y="2251077"/>
            <a:ext cx="1514444" cy="2890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Abgerundetes Rechteck 25">
            <a:extLst>
              <a:ext uri="{FF2B5EF4-FFF2-40B4-BE49-F238E27FC236}">
                <a16:creationId xmlns:a16="http://schemas.microsoft.com/office/drawing/2014/main" id="{8E218F36-B27E-2C04-1E00-69BDFCA3511F}"/>
              </a:ext>
            </a:extLst>
          </p:cNvPr>
          <p:cNvSpPr/>
          <p:nvPr/>
        </p:nvSpPr>
        <p:spPr>
          <a:xfrm>
            <a:off x="2179655" y="2918080"/>
            <a:ext cx="3456356" cy="433858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 w="76200" cap="flat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Abgerundetes Rechteck 26">
            <a:extLst>
              <a:ext uri="{FF2B5EF4-FFF2-40B4-BE49-F238E27FC236}">
                <a16:creationId xmlns:a16="http://schemas.microsoft.com/office/drawing/2014/main" id="{8E218F36-B27E-2C04-1E00-69BDFCA3511F}"/>
              </a:ext>
            </a:extLst>
          </p:cNvPr>
          <p:cNvSpPr/>
          <p:nvPr/>
        </p:nvSpPr>
        <p:spPr>
          <a:xfrm>
            <a:off x="2179655" y="3661962"/>
            <a:ext cx="3456356" cy="433858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 w="76200" cap="flat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Rechteck 27"/>
          <p:cNvSpPr/>
          <p:nvPr/>
        </p:nvSpPr>
        <p:spPr>
          <a:xfrm>
            <a:off x="2300249" y="2990500"/>
            <a:ext cx="677333" cy="2890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Rechteck 28"/>
          <p:cNvSpPr/>
          <p:nvPr/>
        </p:nvSpPr>
        <p:spPr>
          <a:xfrm>
            <a:off x="3156780" y="2990499"/>
            <a:ext cx="677333" cy="2890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Rechteck 29"/>
          <p:cNvSpPr/>
          <p:nvPr/>
        </p:nvSpPr>
        <p:spPr>
          <a:xfrm>
            <a:off x="3993891" y="2990500"/>
            <a:ext cx="677333" cy="2890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/>
          <p:cNvSpPr/>
          <p:nvPr/>
        </p:nvSpPr>
        <p:spPr>
          <a:xfrm>
            <a:off x="4840262" y="2990499"/>
            <a:ext cx="677333" cy="2890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/>
          <p:cNvSpPr/>
          <p:nvPr/>
        </p:nvSpPr>
        <p:spPr>
          <a:xfrm>
            <a:off x="2300249" y="3740488"/>
            <a:ext cx="677333" cy="289017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/>
          <p:cNvSpPr/>
          <p:nvPr/>
        </p:nvSpPr>
        <p:spPr>
          <a:xfrm>
            <a:off x="3156780" y="3740487"/>
            <a:ext cx="677333" cy="289017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Rechteck 33"/>
          <p:cNvSpPr/>
          <p:nvPr/>
        </p:nvSpPr>
        <p:spPr>
          <a:xfrm>
            <a:off x="3993891" y="3740488"/>
            <a:ext cx="677333" cy="289017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Rechteck 34"/>
          <p:cNvSpPr/>
          <p:nvPr/>
        </p:nvSpPr>
        <p:spPr>
          <a:xfrm>
            <a:off x="4840262" y="3740487"/>
            <a:ext cx="677333" cy="289017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Textfeld 35"/>
          <p:cNvSpPr txBox="1"/>
          <p:nvPr/>
        </p:nvSpPr>
        <p:spPr>
          <a:xfrm>
            <a:off x="2179655" y="1857690"/>
            <a:ext cx="3456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latin typeface="Fira Sans" panose="020B0503050000020004" pitchFamily="34" charset="0"/>
              </a:rPr>
              <a:t>aim-oriented</a:t>
            </a:r>
            <a:r>
              <a:rPr lang="de-DE" dirty="0">
                <a:latin typeface="Fira Sans" panose="020B0503050000020004" pitchFamily="34" charset="0"/>
              </a:rPr>
              <a:t> </a:t>
            </a:r>
            <a:r>
              <a:rPr lang="de-DE" dirty="0" err="1">
                <a:latin typeface="Fira Sans" panose="020B0503050000020004" pitchFamily="34" charset="0"/>
              </a:rPr>
              <a:t>level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37" name="Textfeld 36"/>
          <p:cNvSpPr txBox="1"/>
          <p:nvPr/>
        </p:nvSpPr>
        <p:spPr>
          <a:xfrm>
            <a:off x="2179655" y="2618619"/>
            <a:ext cx="3456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latin typeface="Fira Sans" panose="020B0503050000020004" pitchFamily="34" charset="0"/>
              </a:rPr>
              <a:t>informational</a:t>
            </a:r>
            <a:r>
              <a:rPr lang="de-DE" dirty="0">
                <a:latin typeface="Fira Sans" panose="020B0503050000020004" pitchFamily="34" charset="0"/>
              </a:rPr>
              <a:t> </a:t>
            </a:r>
            <a:r>
              <a:rPr lang="de-DE" dirty="0" err="1">
                <a:latin typeface="Fira Sans" panose="020B0503050000020004" pitchFamily="34" charset="0"/>
              </a:rPr>
              <a:t>level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38" name="Textfeld 37"/>
          <p:cNvSpPr txBox="1"/>
          <p:nvPr/>
        </p:nvSpPr>
        <p:spPr>
          <a:xfrm>
            <a:off x="2179655" y="3358794"/>
            <a:ext cx="3456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operational </a:t>
            </a:r>
            <a:r>
              <a:rPr lang="de-DE" dirty="0" err="1">
                <a:latin typeface="Fira Sans" panose="020B0503050000020004" pitchFamily="34" charset="0"/>
              </a:rPr>
              <a:t>level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39" name="Textfeld 38"/>
          <p:cNvSpPr txBox="1"/>
          <p:nvPr/>
        </p:nvSpPr>
        <p:spPr>
          <a:xfrm>
            <a:off x="3135008" y="2216629"/>
            <a:ext cx="1574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latin typeface="Fira Sans" panose="020B0503050000020004" pitchFamily="34" charset="0"/>
              </a:rPr>
              <a:t>objective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40" name="Textfeld 39"/>
          <p:cNvSpPr txBox="1"/>
          <p:nvPr/>
        </p:nvSpPr>
        <p:spPr>
          <a:xfrm>
            <a:off x="2310903" y="2965256"/>
            <a:ext cx="66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i1</a:t>
            </a:r>
          </a:p>
        </p:txBody>
      </p:sp>
      <p:sp>
        <p:nvSpPr>
          <p:cNvPr id="41" name="Textfeld 40"/>
          <p:cNvSpPr txBox="1"/>
          <p:nvPr/>
        </p:nvSpPr>
        <p:spPr>
          <a:xfrm>
            <a:off x="3167434" y="2965256"/>
            <a:ext cx="66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i2</a:t>
            </a:r>
          </a:p>
        </p:txBody>
      </p:sp>
      <p:sp>
        <p:nvSpPr>
          <p:cNvPr id="42" name="Textfeld 41"/>
          <p:cNvSpPr txBox="1"/>
          <p:nvPr/>
        </p:nvSpPr>
        <p:spPr>
          <a:xfrm>
            <a:off x="3984445" y="2965256"/>
            <a:ext cx="66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i3</a:t>
            </a:r>
          </a:p>
        </p:txBody>
      </p:sp>
      <p:sp>
        <p:nvSpPr>
          <p:cNvPr id="43" name="Textfeld 42"/>
          <p:cNvSpPr txBox="1"/>
          <p:nvPr/>
        </p:nvSpPr>
        <p:spPr>
          <a:xfrm>
            <a:off x="4845588" y="2951843"/>
            <a:ext cx="66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i4</a:t>
            </a:r>
          </a:p>
        </p:txBody>
      </p:sp>
      <p:sp>
        <p:nvSpPr>
          <p:cNvPr id="44" name="Textfeld 43"/>
          <p:cNvSpPr txBox="1"/>
          <p:nvPr/>
        </p:nvSpPr>
        <p:spPr>
          <a:xfrm>
            <a:off x="2300249" y="3706335"/>
            <a:ext cx="66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  <a:latin typeface="Fira Sans" panose="020B0503050000020004" pitchFamily="34" charset="0"/>
              </a:rPr>
              <a:t>o1</a:t>
            </a:r>
          </a:p>
        </p:txBody>
      </p:sp>
      <p:sp>
        <p:nvSpPr>
          <p:cNvPr id="45" name="Textfeld 44"/>
          <p:cNvSpPr txBox="1"/>
          <p:nvPr/>
        </p:nvSpPr>
        <p:spPr>
          <a:xfrm>
            <a:off x="3156780" y="3689156"/>
            <a:ext cx="66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  <a:latin typeface="Fira Sans" panose="020B0503050000020004" pitchFamily="34" charset="0"/>
              </a:rPr>
              <a:t>o2</a:t>
            </a:r>
          </a:p>
        </p:txBody>
      </p:sp>
      <p:sp>
        <p:nvSpPr>
          <p:cNvPr id="46" name="Textfeld 45"/>
          <p:cNvSpPr txBox="1"/>
          <p:nvPr/>
        </p:nvSpPr>
        <p:spPr>
          <a:xfrm>
            <a:off x="4033857" y="3700329"/>
            <a:ext cx="66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  <a:latin typeface="Fira Sans" panose="020B0503050000020004" pitchFamily="34" charset="0"/>
              </a:rPr>
              <a:t>o3</a:t>
            </a:r>
          </a:p>
        </p:txBody>
      </p:sp>
      <p:sp>
        <p:nvSpPr>
          <p:cNvPr id="47" name="Textfeld 46"/>
          <p:cNvSpPr txBox="1"/>
          <p:nvPr/>
        </p:nvSpPr>
        <p:spPr>
          <a:xfrm>
            <a:off x="4831002" y="3717231"/>
            <a:ext cx="66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  <a:latin typeface="Fira Sans" panose="020B0503050000020004" pitchFamily="34" charset="0"/>
              </a:rPr>
              <a:t>o4</a:t>
            </a:r>
          </a:p>
        </p:txBody>
      </p:sp>
    </p:spTree>
    <p:extLst>
      <p:ext uri="{BB962C8B-B14F-4D97-AF65-F5344CB8AC3E}">
        <p14:creationId xmlns:p14="http://schemas.microsoft.com/office/powerpoint/2010/main" val="1198070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Abgerundetes Rechteck 51">
            <a:extLst>
              <a:ext uri="{FF2B5EF4-FFF2-40B4-BE49-F238E27FC236}">
                <a16:creationId xmlns:a16="http://schemas.microsoft.com/office/drawing/2014/main" id="{8E218F36-B27E-2C04-1E00-69BDFCA3511F}"/>
              </a:ext>
            </a:extLst>
          </p:cNvPr>
          <p:cNvSpPr/>
          <p:nvPr/>
        </p:nvSpPr>
        <p:spPr>
          <a:xfrm>
            <a:off x="1990297" y="1770535"/>
            <a:ext cx="3848914" cy="252231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 cap="flat">
            <a:solidFill>
              <a:srgbClr val="FF7737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Abgerundetes Rechteck 52">
            <a:extLst>
              <a:ext uri="{FF2B5EF4-FFF2-40B4-BE49-F238E27FC236}">
                <a16:creationId xmlns:a16="http://schemas.microsoft.com/office/drawing/2014/main" id="{8E218F36-B27E-2C04-1E00-69BDFCA3511F}"/>
              </a:ext>
            </a:extLst>
          </p:cNvPr>
          <p:cNvSpPr/>
          <p:nvPr/>
        </p:nvSpPr>
        <p:spPr>
          <a:xfrm>
            <a:off x="2179655" y="2174198"/>
            <a:ext cx="3456356" cy="433858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 w="76200" cap="flat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Rechteck 53"/>
          <p:cNvSpPr/>
          <p:nvPr/>
        </p:nvSpPr>
        <p:spPr>
          <a:xfrm>
            <a:off x="3156780" y="2251077"/>
            <a:ext cx="1514444" cy="2890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Abgerundetes Rechteck 54">
            <a:extLst>
              <a:ext uri="{FF2B5EF4-FFF2-40B4-BE49-F238E27FC236}">
                <a16:creationId xmlns:a16="http://schemas.microsoft.com/office/drawing/2014/main" id="{8E218F36-B27E-2C04-1E00-69BDFCA3511F}"/>
              </a:ext>
            </a:extLst>
          </p:cNvPr>
          <p:cNvSpPr/>
          <p:nvPr/>
        </p:nvSpPr>
        <p:spPr>
          <a:xfrm>
            <a:off x="2179655" y="2918080"/>
            <a:ext cx="3456356" cy="433858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 w="76200" cap="flat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Abgerundetes Rechteck 55">
            <a:extLst>
              <a:ext uri="{FF2B5EF4-FFF2-40B4-BE49-F238E27FC236}">
                <a16:creationId xmlns:a16="http://schemas.microsoft.com/office/drawing/2014/main" id="{8E218F36-B27E-2C04-1E00-69BDFCA3511F}"/>
              </a:ext>
            </a:extLst>
          </p:cNvPr>
          <p:cNvSpPr/>
          <p:nvPr/>
        </p:nvSpPr>
        <p:spPr>
          <a:xfrm>
            <a:off x="2179655" y="3661962"/>
            <a:ext cx="3456356" cy="433858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 w="76200" cap="flat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Rechteck 56"/>
          <p:cNvSpPr/>
          <p:nvPr/>
        </p:nvSpPr>
        <p:spPr>
          <a:xfrm>
            <a:off x="2300249" y="2990500"/>
            <a:ext cx="677333" cy="289017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Rechteck 57"/>
          <p:cNvSpPr/>
          <p:nvPr/>
        </p:nvSpPr>
        <p:spPr>
          <a:xfrm>
            <a:off x="3156780" y="2990499"/>
            <a:ext cx="677333" cy="289017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Rechteck 58"/>
          <p:cNvSpPr/>
          <p:nvPr/>
        </p:nvSpPr>
        <p:spPr>
          <a:xfrm>
            <a:off x="3993891" y="2990500"/>
            <a:ext cx="677333" cy="289017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Rechteck 59"/>
          <p:cNvSpPr/>
          <p:nvPr/>
        </p:nvSpPr>
        <p:spPr>
          <a:xfrm>
            <a:off x="4840262" y="2990499"/>
            <a:ext cx="677333" cy="289017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/>
          <p:cNvSpPr/>
          <p:nvPr/>
        </p:nvSpPr>
        <p:spPr>
          <a:xfrm>
            <a:off x="2300249" y="3740488"/>
            <a:ext cx="677333" cy="289017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Rechteck 61"/>
          <p:cNvSpPr/>
          <p:nvPr/>
        </p:nvSpPr>
        <p:spPr>
          <a:xfrm>
            <a:off x="3156780" y="3740487"/>
            <a:ext cx="677333" cy="289017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/>
          <p:cNvSpPr/>
          <p:nvPr/>
        </p:nvSpPr>
        <p:spPr>
          <a:xfrm>
            <a:off x="3993891" y="3740488"/>
            <a:ext cx="677333" cy="289017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/>
          <p:cNvSpPr/>
          <p:nvPr/>
        </p:nvSpPr>
        <p:spPr>
          <a:xfrm>
            <a:off x="4840262" y="3740487"/>
            <a:ext cx="677333" cy="289017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Textfeld 64"/>
          <p:cNvSpPr txBox="1"/>
          <p:nvPr/>
        </p:nvSpPr>
        <p:spPr>
          <a:xfrm>
            <a:off x="2179655" y="1857690"/>
            <a:ext cx="3456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latin typeface="Fira Sans" panose="020B0503050000020004" pitchFamily="34" charset="0"/>
              </a:rPr>
              <a:t>aim-oriented</a:t>
            </a:r>
            <a:r>
              <a:rPr lang="de-DE" dirty="0">
                <a:latin typeface="Fira Sans" panose="020B0503050000020004" pitchFamily="34" charset="0"/>
              </a:rPr>
              <a:t> </a:t>
            </a:r>
            <a:r>
              <a:rPr lang="de-DE" dirty="0" err="1">
                <a:latin typeface="Fira Sans" panose="020B0503050000020004" pitchFamily="34" charset="0"/>
              </a:rPr>
              <a:t>level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66" name="Textfeld 65"/>
          <p:cNvSpPr txBox="1"/>
          <p:nvPr/>
        </p:nvSpPr>
        <p:spPr>
          <a:xfrm>
            <a:off x="2179655" y="2618619"/>
            <a:ext cx="3456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latin typeface="Fira Sans" panose="020B0503050000020004" pitchFamily="34" charset="0"/>
              </a:rPr>
              <a:t>informational</a:t>
            </a:r>
            <a:r>
              <a:rPr lang="de-DE" dirty="0">
                <a:latin typeface="Fira Sans" panose="020B0503050000020004" pitchFamily="34" charset="0"/>
              </a:rPr>
              <a:t> </a:t>
            </a:r>
            <a:r>
              <a:rPr lang="de-DE" dirty="0" err="1">
                <a:latin typeface="Fira Sans" panose="020B0503050000020004" pitchFamily="34" charset="0"/>
              </a:rPr>
              <a:t>level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67" name="Textfeld 66"/>
          <p:cNvSpPr txBox="1"/>
          <p:nvPr/>
        </p:nvSpPr>
        <p:spPr>
          <a:xfrm>
            <a:off x="2179655" y="3358794"/>
            <a:ext cx="3456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operational </a:t>
            </a:r>
            <a:r>
              <a:rPr lang="de-DE" dirty="0" err="1">
                <a:latin typeface="Fira Sans" panose="020B0503050000020004" pitchFamily="34" charset="0"/>
              </a:rPr>
              <a:t>level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68" name="Textfeld 67"/>
          <p:cNvSpPr txBox="1"/>
          <p:nvPr/>
        </p:nvSpPr>
        <p:spPr>
          <a:xfrm>
            <a:off x="3135008" y="2216629"/>
            <a:ext cx="1574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latin typeface="Fira Sans" panose="020B0503050000020004" pitchFamily="34" charset="0"/>
              </a:rPr>
              <a:t>objective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69" name="Textfeld 68"/>
          <p:cNvSpPr txBox="1"/>
          <p:nvPr/>
        </p:nvSpPr>
        <p:spPr>
          <a:xfrm>
            <a:off x="2310903" y="2956713"/>
            <a:ext cx="66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  <a:latin typeface="Fira Sans" panose="020B0503050000020004" pitchFamily="34" charset="0"/>
              </a:rPr>
              <a:t>i1</a:t>
            </a:r>
          </a:p>
        </p:txBody>
      </p:sp>
      <p:sp>
        <p:nvSpPr>
          <p:cNvPr id="70" name="Textfeld 69"/>
          <p:cNvSpPr txBox="1"/>
          <p:nvPr/>
        </p:nvSpPr>
        <p:spPr>
          <a:xfrm>
            <a:off x="3167434" y="2956713"/>
            <a:ext cx="66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  <a:latin typeface="Fira Sans" panose="020B0503050000020004" pitchFamily="34" charset="0"/>
              </a:rPr>
              <a:t>i2</a:t>
            </a:r>
          </a:p>
        </p:txBody>
      </p:sp>
      <p:sp>
        <p:nvSpPr>
          <p:cNvPr id="71" name="Textfeld 70"/>
          <p:cNvSpPr txBox="1"/>
          <p:nvPr/>
        </p:nvSpPr>
        <p:spPr>
          <a:xfrm>
            <a:off x="3984445" y="2956713"/>
            <a:ext cx="66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  <a:latin typeface="Fira Sans" panose="020B0503050000020004" pitchFamily="34" charset="0"/>
              </a:rPr>
              <a:t>i3</a:t>
            </a:r>
          </a:p>
        </p:txBody>
      </p:sp>
      <p:sp>
        <p:nvSpPr>
          <p:cNvPr id="72" name="Textfeld 71"/>
          <p:cNvSpPr txBox="1"/>
          <p:nvPr/>
        </p:nvSpPr>
        <p:spPr>
          <a:xfrm>
            <a:off x="4845588" y="2943300"/>
            <a:ext cx="66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  <a:latin typeface="Fira Sans" panose="020B0503050000020004" pitchFamily="34" charset="0"/>
              </a:rPr>
              <a:t>i4</a:t>
            </a:r>
          </a:p>
        </p:txBody>
      </p:sp>
      <p:sp>
        <p:nvSpPr>
          <p:cNvPr id="73" name="Textfeld 72"/>
          <p:cNvSpPr txBox="1"/>
          <p:nvPr/>
        </p:nvSpPr>
        <p:spPr>
          <a:xfrm>
            <a:off x="2300249" y="3706335"/>
            <a:ext cx="66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  <a:latin typeface="Fira Sans" panose="020B0503050000020004" pitchFamily="34" charset="0"/>
              </a:rPr>
              <a:t>o1</a:t>
            </a:r>
          </a:p>
        </p:txBody>
      </p:sp>
      <p:sp>
        <p:nvSpPr>
          <p:cNvPr id="74" name="Textfeld 73"/>
          <p:cNvSpPr txBox="1"/>
          <p:nvPr/>
        </p:nvSpPr>
        <p:spPr>
          <a:xfrm>
            <a:off x="3156780" y="3689156"/>
            <a:ext cx="66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  <a:latin typeface="Fira Sans" panose="020B0503050000020004" pitchFamily="34" charset="0"/>
              </a:rPr>
              <a:t>o2</a:t>
            </a:r>
          </a:p>
        </p:txBody>
      </p:sp>
      <p:sp>
        <p:nvSpPr>
          <p:cNvPr id="75" name="Textfeld 74"/>
          <p:cNvSpPr txBox="1"/>
          <p:nvPr/>
        </p:nvSpPr>
        <p:spPr>
          <a:xfrm>
            <a:off x="3973791" y="3706335"/>
            <a:ext cx="66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  <a:latin typeface="Fira Sans" panose="020B0503050000020004" pitchFamily="34" charset="0"/>
              </a:rPr>
              <a:t>o3</a:t>
            </a:r>
          </a:p>
        </p:txBody>
      </p:sp>
      <p:sp>
        <p:nvSpPr>
          <p:cNvPr id="76" name="Textfeld 75"/>
          <p:cNvSpPr txBox="1"/>
          <p:nvPr/>
        </p:nvSpPr>
        <p:spPr>
          <a:xfrm>
            <a:off x="4834934" y="3704309"/>
            <a:ext cx="66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  <a:latin typeface="Fira Sans" panose="020B0503050000020004" pitchFamily="34" charset="0"/>
              </a:rPr>
              <a:t>o4</a:t>
            </a:r>
          </a:p>
        </p:txBody>
      </p:sp>
    </p:spTree>
    <p:extLst>
      <p:ext uri="{BB962C8B-B14F-4D97-AF65-F5344CB8AC3E}">
        <p14:creationId xmlns:p14="http://schemas.microsoft.com/office/powerpoint/2010/main" val="23380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FD6C4504-9DDD-E24E-322E-9B8864BE57FD}"/>
              </a:ext>
            </a:extLst>
          </p:cNvPr>
          <p:cNvSpPr/>
          <p:nvPr/>
        </p:nvSpPr>
        <p:spPr>
          <a:xfrm>
            <a:off x="2024343" y="727328"/>
            <a:ext cx="5889171" cy="49844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0E4EE18-E869-1692-236A-6F9C7D203360}"/>
              </a:ext>
            </a:extLst>
          </p:cNvPr>
          <p:cNvSpPr txBox="1"/>
          <p:nvPr/>
        </p:nvSpPr>
        <p:spPr>
          <a:xfrm>
            <a:off x="2808514" y="3207749"/>
            <a:ext cx="15104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400" dirty="0" err="1"/>
              <a:t>manual</a:t>
            </a:r>
            <a:r>
              <a:rPr lang="de-DE" sz="1400" dirty="0"/>
              <a:t> </a:t>
            </a:r>
            <a:r>
              <a:rPr lang="de-DE" sz="1400" dirty="0" err="1"/>
              <a:t>work</a:t>
            </a:r>
            <a:endParaRPr lang="de-DE" sz="1400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E703F89-6E42-6EC1-1986-88CC01929CDD}"/>
              </a:ext>
            </a:extLst>
          </p:cNvPr>
          <p:cNvSpPr txBox="1"/>
          <p:nvPr/>
        </p:nvSpPr>
        <p:spPr>
          <a:xfrm>
            <a:off x="2569029" y="3714615"/>
            <a:ext cx="17406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400" dirty="0"/>
              <a:t>motor-manual </a:t>
            </a:r>
            <a:r>
              <a:rPr lang="de-DE" sz="1400" dirty="0" err="1"/>
              <a:t>work</a:t>
            </a:r>
            <a:endParaRPr lang="de-DE" sz="14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D2D1E2C-41D9-4EAE-DCF8-DC0873D20A8D}"/>
              </a:ext>
            </a:extLst>
          </p:cNvPr>
          <p:cNvSpPr txBox="1"/>
          <p:nvPr/>
        </p:nvSpPr>
        <p:spPr>
          <a:xfrm>
            <a:off x="2099096" y="4259288"/>
            <a:ext cx="22079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400" dirty="0"/>
              <a:t>simple </a:t>
            </a:r>
            <a:r>
              <a:rPr lang="de-DE" sz="1400" dirty="0" err="1"/>
              <a:t>mechanised</a:t>
            </a:r>
            <a:r>
              <a:rPr lang="de-DE" sz="1400" dirty="0"/>
              <a:t> </a:t>
            </a:r>
            <a:r>
              <a:rPr lang="de-DE" sz="1400" dirty="0" err="1"/>
              <a:t>work</a:t>
            </a:r>
            <a:endParaRPr lang="de-DE" sz="1400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61036BFE-392D-CF3D-BDCD-75CB80AF79EB}"/>
              </a:ext>
            </a:extLst>
          </p:cNvPr>
          <p:cNvSpPr txBox="1"/>
          <p:nvPr/>
        </p:nvSpPr>
        <p:spPr>
          <a:xfrm>
            <a:off x="2099095" y="4781857"/>
            <a:ext cx="22079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400" dirty="0" err="1"/>
              <a:t>advanced</a:t>
            </a:r>
            <a:r>
              <a:rPr lang="de-DE" sz="1400" dirty="0"/>
              <a:t> </a:t>
            </a:r>
            <a:r>
              <a:rPr lang="de-DE" sz="1400" dirty="0" err="1"/>
              <a:t>mechanised</a:t>
            </a:r>
            <a:r>
              <a:rPr lang="de-DE" sz="1400" dirty="0"/>
              <a:t> </a:t>
            </a:r>
            <a:r>
              <a:rPr lang="de-DE" sz="1400" dirty="0" err="1"/>
              <a:t>work</a:t>
            </a:r>
            <a:endParaRPr lang="de-DE" sz="1400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626E216-1ACE-9ABD-0944-AF1B8637ECE8}"/>
              </a:ext>
            </a:extLst>
          </p:cNvPr>
          <p:cNvSpPr txBox="1"/>
          <p:nvPr/>
        </p:nvSpPr>
        <p:spPr>
          <a:xfrm>
            <a:off x="2101644" y="5319568"/>
            <a:ext cx="22079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400" dirty="0" err="1"/>
              <a:t>automatic</a:t>
            </a:r>
            <a:r>
              <a:rPr lang="de-DE" sz="1400" dirty="0"/>
              <a:t> </a:t>
            </a:r>
            <a:r>
              <a:rPr lang="de-DE" sz="1400" dirty="0" err="1"/>
              <a:t>work</a:t>
            </a:r>
            <a:endParaRPr lang="de-DE" sz="1400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1CA27D3-B36D-CF29-CA8C-9B87C4798122}"/>
              </a:ext>
            </a:extLst>
          </p:cNvPr>
          <p:cNvSpPr txBox="1"/>
          <p:nvPr/>
        </p:nvSpPr>
        <p:spPr>
          <a:xfrm rot="16200000">
            <a:off x="3247404" y="1678966"/>
            <a:ext cx="25045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/>
              <a:t>impact</a:t>
            </a:r>
            <a:r>
              <a:rPr lang="de-DE" sz="1400" dirty="0"/>
              <a:t> </a:t>
            </a:r>
            <a:r>
              <a:rPr lang="de-DE" sz="1400" dirty="0" err="1"/>
              <a:t>to</a:t>
            </a:r>
            <a:r>
              <a:rPr lang="de-DE" sz="1400" dirty="0"/>
              <a:t> </a:t>
            </a:r>
            <a:r>
              <a:rPr lang="de-DE" sz="1400" dirty="0" err="1"/>
              <a:t>the</a:t>
            </a:r>
            <a:r>
              <a:rPr lang="de-DE" sz="1400" dirty="0"/>
              <a:t> </a:t>
            </a:r>
            <a:r>
              <a:rPr lang="de-DE" sz="1400" dirty="0" err="1"/>
              <a:t>work</a:t>
            </a:r>
            <a:r>
              <a:rPr lang="de-DE" sz="1400" dirty="0"/>
              <a:t> </a:t>
            </a:r>
            <a:r>
              <a:rPr lang="de-DE" sz="1400" dirty="0" err="1"/>
              <a:t>object</a:t>
            </a:r>
            <a:endParaRPr lang="de-DE" sz="1400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392BA757-0402-08F9-E34D-6A8267D91A59}"/>
              </a:ext>
            </a:extLst>
          </p:cNvPr>
          <p:cNvSpPr txBox="1"/>
          <p:nvPr/>
        </p:nvSpPr>
        <p:spPr>
          <a:xfrm rot="16200000">
            <a:off x="3688840" y="1678966"/>
            <a:ext cx="25045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source </a:t>
            </a:r>
            <a:r>
              <a:rPr lang="de-DE" sz="1400" dirty="0" err="1"/>
              <a:t>of</a:t>
            </a:r>
            <a:r>
              <a:rPr lang="de-DE" sz="1400" dirty="0"/>
              <a:t> </a:t>
            </a:r>
            <a:r>
              <a:rPr lang="de-DE" sz="1400" dirty="0" err="1"/>
              <a:t>working</a:t>
            </a:r>
            <a:r>
              <a:rPr lang="de-DE" sz="1400" dirty="0"/>
              <a:t> </a:t>
            </a:r>
            <a:r>
              <a:rPr lang="de-DE" sz="1400" dirty="0" err="1"/>
              <a:t>energy</a:t>
            </a:r>
            <a:endParaRPr lang="de-DE" sz="1400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A65952A7-757C-2C66-FAD6-B96D233DEBE7}"/>
              </a:ext>
            </a:extLst>
          </p:cNvPr>
          <p:cNvSpPr txBox="1"/>
          <p:nvPr/>
        </p:nvSpPr>
        <p:spPr>
          <a:xfrm rot="16200000">
            <a:off x="4046787" y="1678966"/>
            <a:ext cx="25045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/>
              <a:t>navigation</a:t>
            </a:r>
            <a:r>
              <a:rPr lang="de-DE" sz="1400" dirty="0"/>
              <a:t> </a:t>
            </a:r>
            <a:r>
              <a:rPr lang="de-DE" sz="1400" dirty="0" err="1"/>
              <a:t>of</a:t>
            </a:r>
            <a:r>
              <a:rPr lang="de-DE" sz="1400" dirty="0"/>
              <a:t> </a:t>
            </a:r>
            <a:r>
              <a:rPr lang="de-DE" sz="1400" dirty="0" err="1"/>
              <a:t>the</a:t>
            </a:r>
            <a:r>
              <a:rPr lang="de-DE" sz="1400" dirty="0"/>
              <a:t> </a:t>
            </a:r>
            <a:r>
              <a:rPr lang="de-DE" sz="1400" dirty="0" err="1"/>
              <a:t>tool</a:t>
            </a:r>
            <a:endParaRPr lang="de-DE" sz="1400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41C1B920-36FA-508B-7CF3-F8EBE75A29A4}"/>
              </a:ext>
            </a:extLst>
          </p:cNvPr>
          <p:cNvSpPr txBox="1"/>
          <p:nvPr/>
        </p:nvSpPr>
        <p:spPr>
          <a:xfrm rot="16200000">
            <a:off x="4456590" y="1668236"/>
            <a:ext cx="25045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/>
              <a:t>handling</a:t>
            </a:r>
            <a:r>
              <a:rPr lang="de-DE" sz="1400" dirty="0"/>
              <a:t> </a:t>
            </a:r>
            <a:r>
              <a:rPr lang="de-DE" sz="1400" dirty="0" err="1"/>
              <a:t>of</a:t>
            </a:r>
            <a:r>
              <a:rPr lang="de-DE" sz="1400" dirty="0"/>
              <a:t> </a:t>
            </a:r>
            <a:r>
              <a:rPr lang="de-DE" sz="1400" dirty="0" err="1"/>
              <a:t>the</a:t>
            </a:r>
            <a:r>
              <a:rPr lang="de-DE" sz="1400" dirty="0"/>
              <a:t> </a:t>
            </a:r>
            <a:r>
              <a:rPr lang="de-DE" sz="1400" dirty="0" err="1"/>
              <a:t>work</a:t>
            </a:r>
            <a:r>
              <a:rPr lang="de-DE" sz="1400" dirty="0"/>
              <a:t> </a:t>
            </a:r>
            <a:r>
              <a:rPr lang="de-DE" sz="1400" dirty="0" err="1"/>
              <a:t>object</a:t>
            </a:r>
            <a:endParaRPr lang="de-DE" sz="1400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C544E54C-F738-025B-F15F-732ABC4B15D7}"/>
              </a:ext>
            </a:extLst>
          </p:cNvPr>
          <p:cNvSpPr txBox="1"/>
          <p:nvPr/>
        </p:nvSpPr>
        <p:spPr>
          <a:xfrm rot="16200000">
            <a:off x="4856278" y="1665591"/>
            <a:ext cx="25045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/>
              <a:t>assistence</a:t>
            </a:r>
            <a:r>
              <a:rPr lang="de-DE" sz="1400" dirty="0"/>
              <a:t> </a:t>
            </a:r>
            <a:r>
              <a:rPr lang="de-DE" sz="1400" dirty="0" err="1"/>
              <a:t>by</a:t>
            </a:r>
            <a:r>
              <a:rPr lang="de-DE" sz="1400" dirty="0"/>
              <a:t> </a:t>
            </a:r>
            <a:r>
              <a:rPr lang="de-DE" sz="1400" dirty="0" err="1"/>
              <a:t>sensors</a:t>
            </a:r>
            <a:endParaRPr lang="de-DE" sz="1400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EEDFB8C-B0C8-9579-CD85-26E009A4023E}"/>
              </a:ext>
            </a:extLst>
          </p:cNvPr>
          <p:cNvSpPr txBox="1"/>
          <p:nvPr/>
        </p:nvSpPr>
        <p:spPr>
          <a:xfrm rot="16200000">
            <a:off x="5257353" y="1678965"/>
            <a:ext cx="25045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/>
              <a:t>assistence</a:t>
            </a:r>
            <a:r>
              <a:rPr lang="de-DE" sz="1400" dirty="0"/>
              <a:t> </a:t>
            </a:r>
            <a:r>
              <a:rPr lang="de-DE" sz="1400" dirty="0" err="1"/>
              <a:t>by</a:t>
            </a:r>
            <a:r>
              <a:rPr lang="de-DE" sz="1400" dirty="0"/>
              <a:t> </a:t>
            </a:r>
            <a:r>
              <a:rPr lang="de-DE" sz="1400" dirty="0" err="1"/>
              <a:t>active</a:t>
            </a:r>
            <a:r>
              <a:rPr lang="de-DE" sz="1400" dirty="0"/>
              <a:t> </a:t>
            </a:r>
            <a:r>
              <a:rPr lang="de-DE" sz="1400" dirty="0" err="1"/>
              <a:t>robots</a:t>
            </a:r>
            <a:endParaRPr lang="de-DE" sz="1400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15AEC4B3-C205-E67D-831C-E07BD98FD78C}"/>
              </a:ext>
            </a:extLst>
          </p:cNvPr>
          <p:cNvSpPr txBox="1"/>
          <p:nvPr/>
        </p:nvSpPr>
        <p:spPr>
          <a:xfrm rot="16200000">
            <a:off x="5652185" y="1665590"/>
            <a:ext cx="25045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/>
              <a:t>automation</a:t>
            </a:r>
            <a:r>
              <a:rPr lang="de-DE" sz="1400" dirty="0"/>
              <a:t> </a:t>
            </a:r>
            <a:r>
              <a:rPr lang="de-DE" sz="1400" dirty="0" err="1"/>
              <a:t>of</a:t>
            </a:r>
            <a:r>
              <a:rPr lang="de-DE" sz="1400" dirty="0"/>
              <a:t> sub-</a:t>
            </a:r>
            <a:r>
              <a:rPr lang="de-DE" sz="1400" dirty="0" err="1"/>
              <a:t>operations</a:t>
            </a:r>
            <a:endParaRPr lang="de-DE" sz="1400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49C789C-23AF-4F83-6753-66DC2C4048A4}"/>
              </a:ext>
            </a:extLst>
          </p:cNvPr>
          <p:cNvSpPr txBox="1"/>
          <p:nvPr/>
        </p:nvSpPr>
        <p:spPr>
          <a:xfrm rot="16200000">
            <a:off x="6050731" y="1655501"/>
            <a:ext cx="25045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/>
              <a:t>driverless</a:t>
            </a:r>
            <a:r>
              <a:rPr lang="de-DE" sz="1400" dirty="0"/>
              <a:t> </a:t>
            </a:r>
            <a:r>
              <a:rPr lang="de-DE" sz="1400" dirty="0" err="1"/>
              <a:t>operation</a:t>
            </a:r>
            <a:endParaRPr lang="de-DE" sz="1400" dirty="0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31EBB0C0-CF53-AAC5-313E-EB393EE17FD4}"/>
              </a:ext>
            </a:extLst>
          </p:cNvPr>
          <p:cNvSpPr txBox="1"/>
          <p:nvPr/>
        </p:nvSpPr>
        <p:spPr>
          <a:xfrm rot="16200000">
            <a:off x="6453508" y="1680997"/>
            <a:ext cx="25045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/>
              <a:t>objectives</a:t>
            </a:r>
            <a:r>
              <a:rPr lang="de-DE" sz="1400" dirty="0"/>
              <a:t> </a:t>
            </a:r>
            <a:r>
              <a:rPr lang="de-DE" sz="1400" dirty="0" err="1"/>
              <a:t>of</a:t>
            </a:r>
            <a:r>
              <a:rPr lang="de-DE" sz="1400" dirty="0"/>
              <a:t> </a:t>
            </a:r>
            <a:r>
              <a:rPr lang="de-DE" sz="1400" dirty="0" err="1"/>
              <a:t>the</a:t>
            </a:r>
            <a:r>
              <a:rPr lang="de-DE" sz="1400" dirty="0"/>
              <a:t> </a:t>
            </a:r>
            <a:r>
              <a:rPr lang="de-DE" sz="1400" dirty="0" err="1"/>
              <a:t>action</a:t>
            </a:r>
            <a:endParaRPr lang="de-DE" sz="1400" dirty="0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BD94ACA4-3065-5455-32C1-EB2E86E59012}"/>
              </a:ext>
            </a:extLst>
          </p:cNvPr>
          <p:cNvSpPr/>
          <p:nvPr/>
        </p:nvSpPr>
        <p:spPr>
          <a:xfrm>
            <a:off x="4322621" y="3077251"/>
            <a:ext cx="3602182" cy="2623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FCAB201C-8104-45E9-34E6-0DBC8438DBCB}"/>
              </a:ext>
            </a:extLst>
          </p:cNvPr>
          <p:cNvGrpSpPr/>
          <p:nvPr/>
        </p:nvGrpSpPr>
        <p:grpSpPr>
          <a:xfrm>
            <a:off x="4318957" y="3076755"/>
            <a:ext cx="3163023" cy="2633932"/>
            <a:chOff x="4318957" y="3076755"/>
            <a:chExt cx="3163023" cy="2633932"/>
          </a:xfrm>
        </p:grpSpPr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D327E561-A382-7E88-90D1-CAABFCE62819}"/>
                </a:ext>
              </a:extLst>
            </p:cNvPr>
            <p:cNvSpPr/>
            <p:nvPr/>
          </p:nvSpPr>
          <p:spPr>
            <a:xfrm>
              <a:off x="4318957" y="3076755"/>
              <a:ext cx="391065" cy="2633932"/>
            </a:xfrm>
            <a:prstGeom prst="rect">
              <a:avLst/>
            </a:prstGeom>
            <a:solidFill>
              <a:srgbClr val="FF773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9EDA3646-0597-9712-715D-F9369553B850}"/>
                </a:ext>
              </a:extLst>
            </p:cNvPr>
            <p:cNvSpPr/>
            <p:nvPr/>
          </p:nvSpPr>
          <p:spPr>
            <a:xfrm>
              <a:off x="4318957" y="5204603"/>
              <a:ext cx="3163023" cy="506083"/>
            </a:xfrm>
            <a:prstGeom prst="rect">
              <a:avLst/>
            </a:prstGeom>
            <a:solidFill>
              <a:srgbClr val="FF773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1" name="Rechteck 20">
              <a:extLst>
                <a:ext uri="{FF2B5EF4-FFF2-40B4-BE49-F238E27FC236}">
                  <a16:creationId xmlns:a16="http://schemas.microsoft.com/office/drawing/2014/main" id="{9F2B66DC-C2ED-6613-EC4F-C4F4B5BAE551}"/>
                </a:ext>
              </a:extLst>
            </p:cNvPr>
            <p:cNvSpPr/>
            <p:nvPr/>
          </p:nvSpPr>
          <p:spPr>
            <a:xfrm>
              <a:off x="4471357" y="3565585"/>
              <a:ext cx="635481" cy="1639017"/>
            </a:xfrm>
            <a:prstGeom prst="rect">
              <a:avLst/>
            </a:prstGeom>
            <a:solidFill>
              <a:srgbClr val="FF773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2" name="Rechteck 21">
              <a:extLst>
                <a:ext uri="{FF2B5EF4-FFF2-40B4-BE49-F238E27FC236}">
                  <a16:creationId xmlns:a16="http://schemas.microsoft.com/office/drawing/2014/main" id="{1DBD0E09-C02C-C9BE-A945-E2D495CB2345}"/>
                </a:ext>
              </a:extLst>
            </p:cNvPr>
            <p:cNvSpPr/>
            <p:nvPr/>
          </p:nvSpPr>
          <p:spPr>
            <a:xfrm>
              <a:off x="4873924" y="4129177"/>
              <a:ext cx="635481" cy="1084052"/>
            </a:xfrm>
            <a:prstGeom prst="rect">
              <a:avLst/>
            </a:prstGeom>
            <a:solidFill>
              <a:srgbClr val="FF773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3" name="Rechteck 22">
              <a:extLst>
                <a:ext uri="{FF2B5EF4-FFF2-40B4-BE49-F238E27FC236}">
                  <a16:creationId xmlns:a16="http://schemas.microsoft.com/office/drawing/2014/main" id="{46C8933E-4E8A-5169-ED99-BD0C813E9B39}"/>
                </a:ext>
              </a:extLst>
            </p:cNvPr>
            <p:cNvSpPr/>
            <p:nvPr/>
          </p:nvSpPr>
          <p:spPr>
            <a:xfrm>
              <a:off x="5272181" y="4658264"/>
              <a:ext cx="635481" cy="554965"/>
            </a:xfrm>
            <a:prstGeom prst="rect">
              <a:avLst/>
            </a:prstGeom>
            <a:solidFill>
              <a:srgbClr val="FF773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4" name="Textfeld 23">
            <a:extLst>
              <a:ext uri="{FF2B5EF4-FFF2-40B4-BE49-F238E27FC236}">
                <a16:creationId xmlns:a16="http://schemas.microsoft.com/office/drawing/2014/main" id="{7D1E8B68-82D9-60F9-3440-8292F2E54163}"/>
              </a:ext>
            </a:extLst>
          </p:cNvPr>
          <p:cNvSpPr txBox="1"/>
          <p:nvPr/>
        </p:nvSpPr>
        <p:spPr>
          <a:xfrm>
            <a:off x="4566069" y="4661942"/>
            <a:ext cx="1107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err="1">
                <a:solidFill>
                  <a:schemeClr val="bg1"/>
                </a:solidFill>
              </a:rPr>
              <a:t>by</a:t>
            </a:r>
            <a:r>
              <a:rPr lang="de-DE" sz="1400" b="1" dirty="0">
                <a:solidFill>
                  <a:schemeClr val="bg1"/>
                </a:solidFill>
              </a:rPr>
              <a:t> </a:t>
            </a:r>
            <a:r>
              <a:rPr lang="de-DE" sz="1400" b="1" dirty="0" err="1">
                <a:solidFill>
                  <a:schemeClr val="bg1"/>
                </a:solidFill>
              </a:rPr>
              <a:t>tool</a:t>
            </a:r>
            <a:r>
              <a:rPr lang="de-DE" sz="1400" b="1" dirty="0">
                <a:solidFill>
                  <a:schemeClr val="bg1"/>
                </a:solidFill>
              </a:rPr>
              <a:t> </a:t>
            </a:r>
            <a:r>
              <a:rPr lang="de-DE" sz="1400" b="1" dirty="0" err="1">
                <a:solidFill>
                  <a:schemeClr val="bg1"/>
                </a:solidFill>
              </a:rPr>
              <a:t>or</a:t>
            </a:r>
            <a:r>
              <a:rPr lang="de-DE" sz="1400" b="1" dirty="0">
                <a:solidFill>
                  <a:schemeClr val="bg1"/>
                </a:solidFill>
              </a:rPr>
              <a:t> </a:t>
            </a:r>
            <a:r>
              <a:rPr lang="de-DE" sz="1400" b="1" dirty="0" err="1">
                <a:solidFill>
                  <a:schemeClr val="bg1"/>
                </a:solidFill>
              </a:rPr>
              <a:t>machine</a:t>
            </a:r>
            <a:endParaRPr lang="de-DE" sz="1400" b="1" dirty="0">
              <a:solidFill>
                <a:schemeClr val="bg1"/>
              </a:solidFill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B7EF2DCB-CA64-0D20-55D4-3F3A33E4F927}"/>
              </a:ext>
            </a:extLst>
          </p:cNvPr>
          <p:cNvSpPr txBox="1"/>
          <p:nvPr/>
        </p:nvSpPr>
        <p:spPr>
          <a:xfrm>
            <a:off x="6113252" y="3699227"/>
            <a:ext cx="1459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err="1"/>
              <a:t>by</a:t>
            </a:r>
            <a:r>
              <a:rPr lang="de-DE" sz="1400" b="1" dirty="0"/>
              <a:t> human</a:t>
            </a: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C518667A-4A91-CA9A-20B0-B4F357991FEB}"/>
              </a:ext>
            </a:extLst>
          </p:cNvPr>
          <p:cNvSpPr/>
          <p:nvPr/>
        </p:nvSpPr>
        <p:spPr>
          <a:xfrm>
            <a:off x="1899312" y="580568"/>
            <a:ext cx="6149666" cy="5267075"/>
          </a:xfrm>
          <a:prstGeom prst="rect">
            <a:avLst/>
          </a:prstGeom>
          <a:noFill/>
          <a:ln w="76200">
            <a:solidFill>
              <a:srgbClr val="FF773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91161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194</Words>
  <Application>Microsoft Macintosh PowerPoint</Application>
  <PresentationFormat>Breitbild</PresentationFormat>
  <Paragraphs>98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Fira Sans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Jörn Erler</dc:creator>
  <cp:lastModifiedBy>Jörn Erler</cp:lastModifiedBy>
  <cp:revision>83</cp:revision>
  <cp:lastPrinted>2023-11-24T16:07:50Z</cp:lastPrinted>
  <dcterms:created xsi:type="dcterms:W3CDTF">2021-11-23T15:40:59Z</dcterms:created>
  <dcterms:modified xsi:type="dcterms:W3CDTF">2023-11-24T16:17:47Z</dcterms:modified>
</cp:coreProperties>
</file>