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32" r:id="rId3"/>
    <p:sldId id="350" r:id="rId4"/>
    <p:sldId id="342" r:id="rId5"/>
    <p:sldId id="334" r:id="rId6"/>
    <p:sldId id="349" r:id="rId7"/>
    <p:sldId id="351" r:id="rId8"/>
    <p:sldId id="337" r:id="rId9"/>
    <p:sldId id="352" r:id="rId10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  <p14:sldId id="332"/>
            <p14:sldId id="350"/>
            <p14:sldId id="342"/>
            <p14:sldId id="334"/>
            <p14:sldId id="349"/>
            <p14:sldId id="351"/>
            <p14:sldId id="337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1" clrIdx="0">
    <p:extLst>
      <p:ext uri="{19B8F6BF-5375-455C-9EA6-DF929625EA0E}">
        <p15:presenceInfo xmlns:p15="http://schemas.microsoft.com/office/powerpoint/2012/main" userId="Windows-Benutz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6327"/>
  </p:normalViewPr>
  <p:slideViewPr>
    <p:cSldViewPr snapToGrid="0" snapToObjects="1">
      <p:cViewPr>
        <p:scale>
          <a:sx n="234" d="100"/>
          <a:sy n="234" d="100"/>
        </p:scale>
        <p:origin x="-2408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C8CD-F0D7-B34A-9468-AEFB4CE8A93D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A347-C129-6546-862D-6FE86A2B28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6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04810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24.11.23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PR1-B04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7BD425-ACAC-9583-D81A-6B0C0DEE55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8685E30-5D48-4742-B01D-421D2009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5898"/>
            <a:ext cx="9144000" cy="1655762"/>
          </a:xfrm>
        </p:spPr>
        <p:txBody>
          <a:bodyPr>
            <a:normAutofit fontScale="32500" lnSpcReduction="20000"/>
          </a:bodyPr>
          <a:lstStyle/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PR1-B04 </a:t>
            </a:r>
            <a:r>
              <a:rPr lang="de-DE" sz="5400" b="1" dirty="0" err="1">
                <a:solidFill>
                  <a:schemeClr val="accent1"/>
                </a:solidFill>
              </a:rPr>
              <a:t>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and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Spinelli,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and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00FDEE-EE43-4305-5FFE-493ABC59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1C10A0-3995-84B5-C14F-2246548E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070117" y="2017766"/>
            <a:ext cx="3848914" cy="2522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 cap="flat">
            <a:solidFill>
              <a:srgbClr val="FF773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259475" y="2421429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259475" y="3165311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259475" y="3909193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259475" y="2104921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aim-oriented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259475" y="2865850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informational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259475" y="3606025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operational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070117" y="2017766"/>
            <a:ext cx="3848914" cy="2522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 cap="flat">
            <a:solidFill>
              <a:srgbClr val="FF773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259475" y="2421429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236600" y="2498308"/>
            <a:ext cx="1514444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259475" y="3165311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259475" y="3909193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380069" y="3237731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236600" y="323773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073711" y="3237731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920082" y="323773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380069" y="398771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236600" y="3987718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073711" y="398771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920082" y="3987718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259475" y="2104921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aim-oriented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259475" y="2865850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informational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259475" y="3606025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operational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214828" y="2463860"/>
            <a:ext cx="157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objective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390723" y="3212487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i1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247254" y="3212487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i2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064265" y="3212487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i3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925408" y="3199074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i4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380069" y="3967832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o1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236600" y="3967832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o2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053611" y="3967832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o3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3914754" y="3954419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o4</a:t>
            </a:r>
          </a:p>
        </p:txBody>
      </p:sp>
    </p:spTree>
    <p:extLst>
      <p:ext uri="{BB962C8B-B14F-4D97-AF65-F5344CB8AC3E}">
        <p14:creationId xmlns:p14="http://schemas.microsoft.com/office/powerpoint/2010/main" val="355384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E8B20AC7-97F4-FBD0-0B75-11B88B0758E4}"/>
              </a:ext>
            </a:extLst>
          </p:cNvPr>
          <p:cNvSpPr txBox="1"/>
          <p:nvPr/>
        </p:nvSpPr>
        <p:spPr>
          <a:xfrm>
            <a:off x="2727510" y="4609356"/>
            <a:ext cx="211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performed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human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352DDE-259D-009C-FC5C-E5FE8E0566A8}"/>
              </a:ext>
            </a:extLst>
          </p:cNvPr>
          <p:cNvSpPr txBox="1"/>
          <p:nvPr/>
        </p:nvSpPr>
        <p:spPr>
          <a:xfrm>
            <a:off x="2737326" y="4900255"/>
            <a:ext cx="211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performed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a </a:t>
            </a:r>
            <a:r>
              <a:rPr lang="de-DE" sz="1100" dirty="0" err="1"/>
              <a:t>tool</a:t>
            </a:r>
            <a:r>
              <a:rPr lang="de-DE" sz="1100" dirty="0"/>
              <a:t> </a:t>
            </a:r>
            <a:r>
              <a:rPr lang="de-DE" sz="1100" dirty="0" err="1"/>
              <a:t>or</a:t>
            </a:r>
            <a:r>
              <a:rPr lang="de-DE" sz="1100" dirty="0"/>
              <a:t> </a:t>
            </a:r>
            <a:r>
              <a:rPr lang="de-DE" sz="1100" dirty="0" err="1"/>
              <a:t>machine</a:t>
            </a:r>
            <a:endParaRPr lang="de-DE" sz="1100" dirty="0"/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D78294DD-986E-A66D-F551-30C2688A0D0E}"/>
              </a:ext>
            </a:extLst>
          </p:cNvPr>
          <p:cNvSpPr/>
          <p:nvPr/>
        </p:nvSpPr>
        <p:spPr>
          <a:xfrm>
            <a:off x="2307736" y="4609356"/>
            <a:ext cx="453154" cy="22564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F723BEA0-A472-FEEF-2EE3-02362D6377BC}"/>
              </a:ext>
            </a:extLst>
          </p:cNvPr>
          <p:cNvSpPr/>
          <p:nvPr/>
        </p:nvSpPr>
        <p:spPr>
          <a:xfrm>
            <a:off x="2307736" y="4900255"/>
            <a:ext cx="453154" cy="22564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990297" y="1770535"/>
            <a:ext cx="3848914" cy="2522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 cap="flat">
            <a:solidFill>
              <a:srgbClr val="FF773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174198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56780" y="2251077"/>
            <a:ext cx="1514444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918080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3661962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300249" y="299050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156780" y="299049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993891" y="299050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840262" y="299049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2300249" y="3740488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3156780" y="3740487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3993891" y="3740488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4840262" y="3740487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2179655" y="1857690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aim-oriented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179655" y="2618619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informational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179655" y="3358794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operational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135008" y="2216629"/>
            <a:ext cx="157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objective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10903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i1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167434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i2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984445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i3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845588" y="2951843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i4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2300249" y="3706335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o1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156780" y="3720601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o2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973791" y="3720601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o3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834934" y="3707188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o4</a:t>
            </a:r>
          </a:p>
        </p:txBody>
      </p:sp>
    </p:spTree>
    <p:extLst>
      <p:ext uri="{BB962C8B-B14F-4D97-AF65-F5344CB8AC3E}">
        <p14:creationId xmlns:p14="http://schemas.microsoft.com/office/powerpoint/2010/main" val="371273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990297" y="1770535"/>
            <a:ext cx="3848914" cy="2522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 cap="flat">
            <a:solidFill>
              <a:srgbClr val="FF773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174198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56780" y="2251077"/>
            <a:ext cx="1514444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918080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3661962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300249" y="299050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156780" y="299049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993891" y="299050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4840262" y="299049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300249" y="3740488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3156780" y="3740487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3993891" y="3740488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4840262" y="3740487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2179655" y="1857690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aim-oriented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179655" y="2618619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informational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179655" y="3358794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operational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135008" y="2216629"/>
            <a:ext cx="157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objective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310903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i1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167434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i2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984445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i3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845588" y="2951843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i4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300249" y="3706335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o1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156780" y="36891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o2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973791" y="3720601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o3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834934" y="3707188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o4</a:t>
            </a:r>
          </a:p>
        </p:txBody>
      </p:sp>
    </p:spTree>
    <p:extLst>
      <p:ext uri="{BB962C8B-B14F-4D97-AF65-F5344CB8AC3E}">
        <p14:creationId xmlns:p14="http://schemas.microsoft.com/office/powerpoint/2010/main" val="153657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990297" y="1770535"/>
            <a:ext cx="3848914" cy="2522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 cap="flat">
            <a:solidFill>
              <a:srgbClr val="FF773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174198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56780" y="2251077"/>
            <a:ext cx="1514444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918080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3661962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300249" y="299050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156780" y="299049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993891" y="299050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4840262" y="299049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300249" y="3740488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3156780" y="3740487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3993891" y="3740488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4840262" y="3740487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2179655" y="1857690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aim-oriented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179655" y="2618619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informational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179655" y="3358794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operational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135008" y="2216629"/>
            <a:ext cx="157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objective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310903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i1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167434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i2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984445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i3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845588" y="2951843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i4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300249" y="3706335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o1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156780" y="36891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o2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033857" y="3700329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o3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870968" y="3691622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o4</a:t>
            </a:r>
          </a:p>
        </p:txBody>
      </p:sp>
    </p:spTree>
    <p:extLst>
      <p:ext uri="{BB962C8B-B14F-4D97-AF65-F5344CB8AC3E}">
        <p14:creationId xmlns:p14="http://schemas.microsoft.com/office/powerpoint/2010/main" val="334876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990297" y="1770535"/>
            <a:ext cx="3848914" cy="2522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 cap="flat">
            <a:solidFill>
              <a:srgbClr val="FF773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174198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56780" y="2251077"/>
            <a:ext cx="1514444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918080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3661962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300249" y="299050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156780" y="299049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993891" y="2990500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4840262" y="2990499"/>
            <a:ext cx="677333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300249" y="3740488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3156780" y="3740487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3993891" y="3740488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4840262" y="3740487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2179655" y="1857690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aim-oriented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179655" y="2618619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informational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179655" y="3358794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operational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135008" y="2216629"/>
            <a:ext cx="157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objective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310903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i1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167434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i2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984445" y="29652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i3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845588" y="2951843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i4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300249" y="3706335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o1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156780" y="36891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o2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033857" y="3700329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o3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831002" y="3717231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o4</a:t>
            </a:r>
          </a:p>
        </p:txBody>
      </p:sp>
    </p:spTree>
    <p:extLst>
      <p:ext uri="{BB962C8B-B14F-4D97-AF65-F5344CB8AC3E}">
        <p14:creationId xmlns:p14="http://schemas.microsoft.com/office/powerpoint/2010/main" val="119807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1990297" y="1770535"/>
            <a:ext cx="3848914" cy="2522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 cap="flat">
            <a:solidFill>
              <a:srgbClr val="FF773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174198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3156780" y="2251077"/>
            <a:ext cx="1514444" cy="2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2918080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179655" y="3661962"/>
            <a:ext cx="3456356" cy="43385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2300249" y="2990500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3156780" y="2990499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3993891" y="2990500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4840262" y="2990499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2300249" y="3740488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3156780" y="3740487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993891" y="3740488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4840262" y="3740487"/>
            <a:ext cx="677333" cy="28901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feld 64"/>
          <p:cNvSpPr txBox="1"/>
          <p:nvPr/>
        </p:nvSpPr>
        <p:spPr>
          <a:xfrm>
            <a:off x="2179655" y="1857690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aim-oriented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179655" y="2618619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informational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2179655" y="3358794"/>
            <a:ext cx="34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operational </a:t>
            </a:r>
            <a:r>
              <a:rPr lang="de-DE" dirty="0" err="1">
                <a:latin typeface="Fira Sans" panose="020B0503050000020004" pitchFamily="34" charset="0"/>
              </a:rPr>
              <a:t>level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135008" y="2216629"/>
            <a:ext cx="157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objective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310903" y="2956713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i1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3167434" y="2956713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i2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984445" y="2956713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i3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845588" y="2943300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i4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2300249" y="3706335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o1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3156780" y="3689156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o2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3973791" y="3706335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o3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4834934" y="3704309"/>
            <a:ext cx="6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o4</a:t>
            </a:r>
          </a:p>
        </p:txBody>
      </p:sp>
    </p:spTree>
    <p:extLst>
      <p:ext uri="{BB962C8B-B14F-4D97-AF65-F5344CB8AC3E}">
        <p14:creationId xmlns:p14="http://schemas.microsoft.com/office/powerpoint/2010/main" val="2338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D6C4504-9DDD-E24E-322E-9B8864BE57FD}"/>
              </a:ext>
            </a:extLst>
          </p:cNvPr>
          <p:cNvSpPr/>
          <p:nvPr/>
        </p:nvSpPr>
        <p:spPr>
          <a:xfrm>
            <a:off x="2024343" y="727328"/>
            <a:ext cx="5889171" cy="4984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E4EE18-E869-1692-236A-6F9C7D203360}"/>
              </a:ext>
            </a:extLst>
          </p:cNvPr>
          <p:cNvSpPr txBox="1"/>
          <p:nvPr/>
        </p:nvSpPr>
        <p:spPr>
          <a:xfrm>
            <a:off x="2808514" y="3207749"/>
            <a:ext cx="151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/>
              <a:t>manual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endParaRPr lang="de-DE" sz="1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703F89-6E42-6EC1-1986-88CC01929CDD}"/>
              </a:ext>
            </a:extLst>
          </p:cNvPr>
          <p:cNvSpPr txBox="1"/>
          <p:nvPr/>
        </p:nvSpPr>
        <p:spPr>
          <a:xfrm>
            <a:off x="2569029" y="3714615"/>
            <a:ext cx="174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motor-manual </a:t>
            </a:r>
            <a:r>
              <a:rPr lang="de-DE" sz="1400" dirty="0" err="1"/>
              <a:t>work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D2D1E2C-41D9-4EAE-DCF8-DC0873D20A8D}"/>
              </a:ext>
            </a:extLst>
          </p:cNvPr>
          <p:cNvSpPr txBox="1"/>
          <p:nvPr/>
        </p:nvSpPr>
        <p:spPr>
          <a:xfrm>
            <a:off x="2099096" y="4259288"/>
            <a:ext cx="220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simple </a:t>
            </a:r>
            <a:r>
              <a:rPr lang="de-DE" sz="1400" dirty="0" err="1"/>
              <a:t>mechanised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036BFE-392D-CF3D-BDCD-75CB80AF79EB}"/>
              </a:ext>
            </a:extLst>
          </p:cNvPr>
          <p:cNvSpPr txBox="1"/>
          <p:nvPr/>
        </p:nvSpPr>
        <p:spPr>
          <a:xfrm>
            <a:off x="2099095" y="4781857"/>
            <a:ext cx="220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/>
              <a:t>advanced</a:t>
            </a:r>
            <a:r>
              <a:rPr lang="de-DE" sz="1400" dirty="0"/>
              <a:t> </a:t>
            </a:r>
            <a:r>
              <a:rPr lang="de-DE" sz="1400" dirty="0" err="1"/>
              <a:t>mechanised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26E216-1ACE-9ABD-0944-AF1B8637ECE8}"/>
              </a:ext>
            </a:extLst>
          </p:cNvPr>
          <p:cNvSpPr txBox="1"/>
          <p:nvPr/>
        </p:nvSpPr>
        <p:spPr>
          <a:xfrm>
            <a:off x="2101644" y="5319568"/>
            <a:ext cx="220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/>
              <a:t>automatic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CA27D3-B36D-CF29-CA8C-9B87C4798122}"/>
              </a:ext>
            </a:extLst>
          </p:cNvPr>
          <p:cNvSpPr txBox="1"/>
          <p:nvPr/>
        </p:nvSpPr>
        <p:spPr>
          <a:xfrm rot="16200000">
            <a:off x="3247404" y="1678966"/>
            <a:ext cx="250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impact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r>
              <a:rPr lang="de-DE" sz="1400" dirty="0"/>
              <a:t> </a:t>
            </a:r>
            <a:r>
              <a:rPr lang="de-DE" sz="1400" dirty="0" err="1"/>
              <a:t>object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2BA757-0402-08F9-E34D-6A8267D91A59}"/>
              </a:ext>
            </a:extLst>
          </p:cNvPr>
          <p:cNvSpPr txBox="1"/>
          <p:nvPr/>
        </p:nvSpPr>
        <p:spPr>
          <a:xfrm rot="16200000">
            <a:off x="3688840" y="1678966"/>
            <a:ext cx="250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source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working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5952A7-757C-2C66-FAD6-B96D233DEBE7}"/>
              </a:ext>
            </a:extLst>
          </p:cNvPr>
          <p:cNvSpPr txBox="1"/>
          <p:nvPr/>
        </p:nvSpPr>
        <p:spPr>
          <a:xfrm rot="16200000">
            <a:off x="4046787" y="1678966"/>
            <a:ext cx="250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navigation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tool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C1B920-36FA-508B-7CF3-F8EBE75A29A4}"/>
              </a:ext>
            </a:extLst>
          </p:cNvPr>
          <p:cNvSpPr txBox="1"/>
          <p:nvPr/>
        </p:nvSpPr>
        <p:spPr>
          <a:xfrm rot="16200000">
            <a:off x="4456590" y="1668236"/>
            <a:ext cx="250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handling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r>
              <a:rPr lang="de-DE" sz="1400" dirty="0"/>
              <a:t> </a:t>
            </a:r>
            <a:r>
              <a:rPr lang="de-DE" sz="1400" dirty="0" err="1"/>
              <a:t>object</a:t>
            </a:r>
            <a:endParaRPr lang="de-DE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44E54C-F738-025B-F15F-732ABC4B15D7}"/>
              </a:ext>
            </a:extLst>
          </p:cNvPr>
          <p:cNvSpPr txBox="1"/>
          <p:nvPr/>
        </p:nvSpPr>
        <p:spPr>
          <a:xfrm rot="16200000">
            <a:off x="4856278" y="1665591"/>
            <a:ext cx="250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assistence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sensors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EEDFB8C-B0C8-9579-CD85-26E009A4023E}"/>
              </a:ext>
            </a:extLst>
          </p:cNvPr>
          <p:cNvSpPr txBox="1"/>
          <p:nvPr/>
        </p:nvSpPr>
        <p:spPr>
          <a:xfrm rot="16200000">
            <a:off x="5257353" y="1678965"/>
            <a:ext cx="250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assistence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active</a:t>
            </a:r>
            <a:r>
              <a:rPr lang="de-DE" sz="1400" dirty="0"/>
              <a:t> </a:t>
            </a:r>
            <a:r>
              <a:rPr lang="de-DE" sz="1400" dirty="0" err="1"/>
              <a:t>robots</a:t>
            </a:r>
            <a:endParaRPr lang="de-DE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AEC4B3-C205-E67D-831C-E07BD98FD78C}"/>
              </a:ext>
            </a:extLst>
          </p:cNvPr>
          <p:cNvSpPr txBox="1"/>
          <p:nvPr/>
        </p:nvSpPr>
        <p:spPr>
          <a:xfrm rot="16200000">
            <a:off x="5652185" y="1665590"/>
            <a:ext cx="250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automation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sub-</a:t>
            </a:r>
            <a:r>
              <a:rPr lang="de-DE" sz="1400" dirty="0" err="1"/>
              <a:t>operations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9C789C-23AF-4F83-6753-66DC2C4048A4}"/>
              </a:ext>
            </a:extLst>
          </p:cNvPr>
          <p:cNvSpPr txBox="1"/>
          <p:nvPr/>
        </p:nvSpPr>
        <p:spPr>
          <a:xfrm rot="16200000">
            <a:off x="6050731" y="1655501"/>
            <a:ext cx="250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driverless</a:t>
            </a:r>
            <a:r>
              <a:rPr lang="de-DE" sz="1400" dirty="0"/>
              <a:t> </a:t>
            </a:r>
            <a:r>
              <a:rPr lang="de-DE" sz="1400" dirty="0" err="1"/>
              <a:t>operation</a:t>
            </a: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1EBB0C0-CF53-AAC5-313E-EB393EE17FD4}"/>
              </a:ext>
            </a:extLst>
          </p:cNvPr>
          <p:cNvSpPr txBox="1"/>
          <p:nvPr/>
        </p:nvSpPr>
        <p:spPr>
          <a:xfrm rot="16200000">
            <a:off x="6453508" y="1680997"/>
            <a:ext cx="250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objectives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action</a:t>
            </a:r>
            <a:endParaRPr lang="de-DE" sz="14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D94ACA4-3065-5455-32C1-EB2E86E59012}"/>
              </a:ext>
            </a:extLst>
          </p:cNvPr>
          <p:cNvSpPr/>
          <p:nvPr/>
        </p:nvSpPr>
        <p:spPr>
          <a:xfrm>
            <a:off x="4322621" y="3077251"/>
            <a:ext cx="3602182" cy="262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CAB201C-8104-45E9-34E6-0DBC8438DBCB}"/>
              </a:ext>
            </a:extLst>
          </p:cNvPr>
          <p:cNvGrpSpPr/>
          <p:nvPr/>
        </p:nvGrpSpPr>
        <p:grpSpPr>
          <a:xfrm>
            <a:off x="4318957" y="3076755"/>
            <a:ext cx="3163023" cy="2633932"/>
            <a:chOff x="4318957" y="3076755"/>
            <a:chExt cx="3163023" cy="2633932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327E561-A382-7E88-90D1-CAABFCE62819}"/>
                </a:ext>
              </a:extLst>
            </p:cNvPr>
            <p:cNvSpPr/>
            <p:nvPr/>
          </p:nvSpPr>
          <p:spPr>
            <a:xfrm>
              <a:off x="4318957" y="3076755"/>
              <a:ext cx="391065" cy="2633932"/>
            </a:xfrm>
            <a:prstGeom prst="rect">
              <a:avLst/>
            </a:prstGeom>
            <a:solidFill>
              <a:srgbClr val="FF7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EDA3646-0597-9712-715D-F9369553B850}"/>
                </a:ext>
              </a:extLst>
            </p:cNvPr>
            <p:cNvSpPr/>
            <p:nvPr/>
          </p:nvSpPr>
          <p:spPr>
            <a:xfrm>
              <a:off x="4318957" y="5204603"/>
              <a:ext cx="3163023" cy="506083"/>
            </a:xfrm>
            <a:prstGeom prst="rect">
              <a:avLst/>
            </a:prstGeom>
            <a:solidFill>
              <a:srgbClr val="FF7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F2B66DC-C2ED-6613-EC4F-C4F4B5BAE551}"/>
                </a:ext>
              </a:extLst>
            </p:cNvPr>
            <p:cNvSpPr/>
            <p:nvPr/>
          </p:nvSpPr>
          <p:spPr>
            <a:xfrm>
              <a:off x="4471357" y="3565585"/>
              <a:ext cx="635481" cy="1639017"/>
            </a:xfrm>
            <a:prstGeom prst="rect">
              <a:avLst/>
            </a:prstGeom>
            <a:solidFill>
              <a:srgbClr val="FF7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DBD0E09-C02C-C9BE-A945-E2D495CB2345}"/>
                </a:ext>
              </a:extLst>
            </p:cNvPr>
            <p:cNvSpPr/>
            <p:nvPr/>
          </p:nvSpPr>
          <p:spPr>
            <a:xfrm>
              <a:off x="4873924" y="4129177"/>
              <a:ext cx="635481" cy="1084052"/>
            </a:xfrm>
            <a:prstGeom prst="rect">
              <a:avLst/>
            </a:prstGeom>
            <a:solidFill>
              <a:srgbClr val="FF7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46C8933E-4E8A-5169-ED99-BD0C813E9B39}"/>
                </a:ext>
              </a:extLst>
            </p:cNvPr>
            <p:cNvSpPr/>
            <p:nvPr/>
          </p:nvSpPr>
          <p:spPr>
            <a:xfrm>
              <a:off x="5272181" y="4658264"/>
              <a:ext cx="635481" cy="554965"/>
            </a:xfrm>
            <a:prstGeom prst="rect">
              <a:avLst/>
            </a:prstGeom>
            <a:solidFill>
              <a:srgbClr val="FF7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7D1E8B68-82D9-60F9-3440-8292F2E54163}"/>
              </a:ext>
            </a:extLst>
          </p:cNvPr>
          <p:cNvSpPr txBox="1"/>
          <p:nvPr/>
        </p:nvSpPr>
        <p:spPr>
          <a:xfrm>
            <a:off x="4566069" y="4661942"/>
            <a:ext cx="110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1"/>
                </a:solidFill>
              </a:rPr>
              <a:t>by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tool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or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machine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7EF2DCB-CA64-0D20-55D4-3F3A33E4F927}"/>
              </a:ext>
            </a:extLst>
          </p:cNvPr>
          <p:cNvSpPr txBox="1"/>
          <p:nvPr/>
        </p:nvSpPr>
        <p:spPr>
          <a:xfrm>
            <a:off x="6113252" y="3699227"/>
            <a:ext cx="1459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by</a:t>
            </a:r>
            <a:r>
              <a:rPr lang="de-DE" sz="1400" b="1" dirty="0"/>
              <a:t> human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518667A-4A91-CA9A-20B0-B4F357991FEB}"/>
              </a:ext>
            </a:extLst>
          </p:cNvPr>
          <p:cNvSpPr/>
          <p:nvPr/>
        </p:nvSpPr>
        <p:spPr>
          <a:xfrm>
            <a:off x="1899312" y="580568"/>
            <a:ext cx="6149666" cy="5267075"/>
          </a:xfrm>
          <a:prstGeom prst="rect">
            <a:avLst/>
          </a:prstGeom>
          <a:noFill/>
          <a:ln w="76200">
            <a:solidFill>
              <a:srgbClr val="FF77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11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Macintosh PowerPoint</Application>
  <PresentationFormat>Breitbild</PresentationFormat>
  <Paragraphs>98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83</cp:revision>
  <cp:lastPrinted>2023-11-24T16:07:50Z</cp:lastPrinted>
  <dcterms:created xsi:type="dcterms:W3CDTF">2021-11-23T15:40:59Z</dcterms:created>
  <dcterms:modified xsi:type="dcterms:W3CDTF">2023-11-24T16:17:47Z</dcterms:modified>
</cp:coreProperties>
</file>