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8" r:id="rId3"/>
    <p:sldId id="330" r:id="rId4"/>
    <p:sldId id="332" r:id="rId5"/>
    <p:sldId id="333" r:id="rId6"/>
    <p:sldId id="334" r:id="rId7"/>
    <p:sldId id="324" r:id="rId8"/>
    <p:sldId id="325" r:id="rId9"/>
    <p:sldId id="335" r:id="rId10"/>
    <p:sldId id="33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28"/>
            <p14:sldId id="330"/>
            <p14:sldId id="332"/>
            <p14:sldId id="333"/>
            <p14:sldId id="334"/>
            <p14:sldId id="324"/>
            <p14:sldId id="325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D62"/>
    <a:srgbClr val="FF7737"/>
    <a:srgbClr val="8EA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04.07.23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04.07.23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PR1-D01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PR1-D01-Figures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>
            <a:extLst>
              <a:ext uri="{FF2B5EF4-FFF2-40B4-BE49-F238E27FC236}">
                <a16:creationId xmlns:a16="http://schemas.microsoft.com/office/drawing/2014/main" id="{A2ACDCD0-04A2-CCD0-6F8D-EEE6896C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289" y="2599281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8A16ECF4-2546-7539-AFEB-01B9EE099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677" y="2495163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8B764F72-D54D-115E-E6D4-2E4C9213F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2929" y="966041"/>
            <a:ext cx="216024" cy="3168352"/>
          </a:xfrm>
          <a:prstGeom prst="line">
            <a:avLst/>
          </a:prstGeom>
          <a:noFill/>
          <a:ln w="50800">
            <a:solidFill>
              <a:srgbClr val="FF773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DC4246BD-31D2-BC03-47BA-7E8851C412D8}"/>
              </a:ext>
            </a:extLst>
          </p:cNvPr>
          <p:cNvSpPr>
            <a:spLocks/>
          </p:cNvSpPr>
          <p:nvPr/>
        </p:nvSpPr>
        <p:spPr bwMode="auto">
          <a:xfrm rot="20751321">
            <a:off x="2353490" y="1303881"/>
            <a:ext cx="2466975" cy="685800"/>
          </a:xfrm>
          <a:custGeom>
            <a:avLst/>
            <a:gdLst>
              <a:gd name="T0" fmla="*/ 76200 w 1554"/>
              <a:gd name="T1" fmla="*/ 0 h 432"/>
              <a:gd name="T2" fmla="*/ 0 w 1554"/>
              <a:gd name="T3" fmla="*/ 304800 h 432"/>
              <a:gd name="T4" fmla="*/ 2438400 w 1554"/>
              <a:gd name="T5" fmla="*/ 685800 h 432"/>
              <a:gd name="T6" fmla="*/ 2466975 w 1554"/>
              <a:gd name="T7" fmla="*/ 571500 h 432"/>
              <a:gd name="T8" fmla="*/ 76200 w 1554"/>
              <a:gd name="T9" fmla="*/ 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54"/>
              <a:gd name="T16" fmla="*/ 0 h 432"/>
              <a:gd name="T17" fmla="*/ 1554 w 1554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54" h="432">
                <a:moveTo>
                  <a:pt x="48" y="0"/>
                </a:moveTo>
                <a:lnTo>
                  <a:pt x="0" y="192"/>
                </a:lnTo>
                <a:lnTo>
                  <a:pt x="1536" y="432"/>
                </a:lnTo>
                <a:lnTo>
                  <a:pt x="1554" y="360"/>
                </a:lnTo>
                <a:lnTo>
                  <a:pt x="48" y="0"/>
                </a:lnTo>
                <a:close/>
              </a:path>
            </a:pathLst>
          </a:custGeom>
          <a:solidFill>
            <a:srgbClr val="355D62"/>
          </a:soli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A2A02E06-F63F-6274-73C4-6F7B7A9038C4}"/>
              </a:ext>
            </a:extLst>
          </p:cNvPr>
          <p:cNvSpPr>
            <a:spLocks/>
          </p:cNvSpPr>
          <p:nvPr/>
        </p:nvSpPr>
        <p:spPr bwMode="auto">
          <a:xfrm rot="20500494">
            <a:off x="2201090" y="1380081"/>
            <a:ext cx="2466975" cy="6858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192"/>
              </a:cxn>
              <a:cxn ang="0">
                <a:pos x="1536" y="432"/>
              </a:cxn>
              <a:cxn ang="0">
                <a:pos x="1554" y="360"/>
              </a:cxn>
              <a:cxn ang="0">
                <a:pos x="48" y="0"/>
              </a:cxn>
            </a:cxnLst>
            <a:rect l="0" t="0" r="r" b="b"/>
            <a:pathLst>
              <a:path w="1554" h="432">
                <a:moveTo>
                  <a:pt x="48" y="0"/>
                </a:moveTo>
                <a:lnTo>
                  <a:pt x="0" y="192"/>
                </a:lnTo>
                <a:lnTo>
                  <a:pt x="1536" y="432"/>
                </a:lnTo>
                <a:lnTo>
                  <a:pt x="1554" y="360"/>
                </a:lnTo>
                <a:lnTo>
                  <a:pt x="48" y="0"/>
                </a:lnTo>
                <a:close/>
              </a:path>
            </a:pathLst>
          </a:custGeom>
          <a:solidFill>
            <a:srgbClr val="8EAB99"/>
          </a:solidFill>
          <a:ln w="25400" cap="flat" cmpd="sng">
            <a:solidFill>
              <a:srgbClr val="355D6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Univers 45 Light" pitchFamily="2" charset="0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94935AE4-C087-B0E9-DE21-467F0785232A}"/>
              </a:ext>
            </a:extLst>
          </p:cNvPr>
          <p:cNvSpPr>
            <a:spLocks/>
          </p:cNvSpPr>
          <p:nvPr/>
        </p:nvSpPr>
        <p:spPr bwMode="auto">
          <a:xfrm rot="20016083">
            <a:off x="2048690" y="1532481"/>
            <a:ext cx="2466975" cy="6858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192"/>
              </a:cxn>
              <a:cxn ang="0">
                <a:pos x="1536" y="432"/>
              </a:cxn>
              <a:cxn ang="0">
                <a:pos x="1554" y="360"/>
              </a:cxn>
              <a:cxn ang="0">
                <a:pos x="48" y="0"/>
              </a:cxn>
            </a:cxnLst>
            <a:rect l="0" t="0" r="r" b="b"/>
            <a:pathLst>
              <a:path w="1554" h="432">
                <a:moveTo>
                  <a:pt x="48" y="0"/>
                </a:moveTo>
                <a:lnTo>
                  <a:pt x="0" y="192"/>
                </a:lnTo>
                <a:lnTo>
                  <a:pt x="1536" y="432"/>
                </a:lnTo>
                <a:lnTo>
                  <a:pt x="1554" y="360"/>
                </a:lnTo>
                <a:lnTo>
                  <a:pt x="48" y="0"/>
                </a:lnTo>
                <a:close/>
              </a:path>
            </a:pathLst>
          </a:custGeom>
          <a:solidFill>
            <a:srgbClr val="8EAB99"/>
          </a:solidFill>
          <a:ln w="25400" cap="flat" cmpd="sng">
            <a:solidFill>
              <a:srgbClr val="355D6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Univers 45 Light" pitchFamily="2" charset="0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E9891E97-4349-ED51-EA25-ABA9DF9300B8}"/>
              </a:ext>
            </a:extLst>
          </p:cNvPr>
          <p:cNvSpPr>
            <a:spLocks/>
          </p:cNvSpPr>
          <p:nvPr/>
        </p:nvSpPr>
        <p:spPr bwMode="auto">
          <a:xfrm rot="19602163">
            <a:off x="1896290" y="1684881"/>
            <a:ext cx="2466975" cy="6858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192"/>
              </a:cxn>
              <a:cxn ang="0">
                <a:pos x="1536" y="432"/>
              </a:cxn>
              <a:cxn ang="0">
                <a:pos x="1554" y="360"/>
              </a:cxn>
              <a:cxn ang="0">
                <a:pos x="48" y="0"/>
              </a:cxn>
            </a:cxnLst>
            <a:rect l="0" t="0" r="r" b="b"/>
            <a:pathLst>
              <a:path w="1554" h="432">
                <a:moveTo>
                  <a:pt x="48" y="0"/>
                </a:moveTo>
                <a:lnTo>
                  <a:pt x="0" y="192"/>
                </a:lnTo>
                <a:lnTo>
                  <a:pt x="1536" y="432"/>
                </a:lnTo>
                <a:lnTo>
                  <a:pt x="1554" y="360"/>
                </a:lnTo>
                <a:lnTo>
                  <a:pt x="48" y="0"/>
                </a:lnTo>
                <a:close/>
              </a:path>
            </a:pathLst>
          </a:custGeom>
          <a:solidFill>
            <a:srgbClr val="8EAB99"/>
          </a:solidFill>
          <a:ln w="25400" cap="flat" cmpd="sng">
            <a:solidFill>
              <a:srgbClr val="355D6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Univers 45 Light" pitchFamily="2" charset="0"/>
            </a:endParaRP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850E2B8A-A063-DD72-EFD1-E76FB22CE731}"/>
              </a:ext>
            </a:extLst>
          </p:cNvPr>
          <p:cNvSpPr>
            <a:spLocks/>
          </p:cNvSpPr>
          <p:nvPr/>
        </p:nvSpPr>
        <p:spPr bwMode="auto">
          <a:xfrm rot="19329499">
            <a:off x="1743890" y="1837281"/>
            <a:ext cx="2466975" cy="6858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192"/>
              </a:cxn>
              <a:cxn ang="0">
                <a:pos x="1536" y="432"/>
              </a:cxn>
              <a:cxn ang="0">
                <a:pos x="1554" y="360"/>
              </a:cxn>
              <a:cxn ang="0">
                <a:pos x="48" y="0"/>
              </a:cxn>
            </a:cxnLst>
            <a:rect l="0" t="0" r="r" b="b"/>
            <a:pathLst>
              <a:path w="1554" h="432">
                <a:moveTo>
                  <a:pt x="48" y="0"/>
                </a:moveTo>
                <a:lnTo>
                  <a:pt x="0" y="192"/>
                </a:lnTo>
                <a:lnTo>
                  <a:pt x="1536" y="432"/>
                </a:lnTo>
                <a:lnTo>
                  <a:pt x="1554" y="360"/>
                </a:lnTo>
                <a:lnTo>
                  <a:pt x="48" y="0"/>
                </a:lnTo>
                <a:close/>
              </a:path>
            </a:pathLst>
          </a:custGeom>
          <a:solidFill>
            <a:srgbClr val="8EAB99"/>
          </a:solidFill>
          <a:ln w="25400" cap="flat" cmpd="sng">
            <a:solidFill>
              <a:srgbClr val="355D6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Univers 45 Light" pitchFamily="2" charset="0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7BFFA0EC-C242-647F-09E7-1769C7BE1A01}"/>
              </a:ext>
            </a:extLst>
          </p:cNvPr>
          <p:cNvSpPr>
            <a:spLocks/>
          </p:cNvSpPr>
          <p:nvPr/>
        </p:nvSpPr>
        <p:spPr bwMode="auto">
          <a:xfrm rot="19086933">
            <a:off x="1591490" y="1989681"/>
            <a:ext cx="2466975" cy="6858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192"/>
              </a:cxn>
              <a:cxn ang="0">
                <a:pos x="1536" y="432"/>
              </a:cxn>
              <a:cxn ang="0">
                <a:pos x="1554" y="360"/>
              </a:cxn>
              <a:cxn ang="0">
                <a:pos x="48" y="0"/>
              </a:cxn>
            </a:cxnLst>
            <a:rect l="0" t="0" r="r" b="b"/>
            <a:pathLst>
              <a:path w="1554" h="432">
                <a:moveTo>
                  <a:pt x="48" y="0"/>
                </a:moveTo>
                <a:lnTo>
                  <a:pt x="0" y="192"/>
                </a:lnTo>
                <a:lnTo>
                  <a:pt x="1536" y="432"/>
                </a:lnTo>
                <a:lnTo>
                  <a:pt x="1554" y="360"/>
                </a:lnTo>
                <a:lnTo>
                  <a:pt x="48" y="0"/>
                </a:lnTo>
                <a:close/>
              </a:path>
            </a:pathLst>
          </a:custGeom>
          <a:solidFill>
            <a:srgbClr val="8EAB99"/>
          </a:solidFill>
          <a:ln w="25400" cap="flat" cmpd="sng">
            <a:solidFill>
              <a:srgbClr val="355D6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Univers 45 Light" pitchFamily="2" charset="0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0DE631CA-A82A-FDA1-522B-40496D19EC5A}"/>
              </a:ext>
            </a:extLst>
          </p:cNvPr>
          <p:cNvSpPr>
            <a:spLocks/>
          </p:cNvSpPr>
          <p:nvPr/>
        </p:nvSpPr>
        <p:spPr bwMode="auto">
          <a:xfrm rot="18709397">
            <a:off x="1439090" y="2142081"/>
            <a:ext cx="2466975" cy="6858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192"/>
              </a:cxn>
              <a:cxn ang="0">
                <a:pos x="1536" y="432"/>
              </a:cxn>
              <a:cxn ang="0">
                <a:pos x="1554" y="360"/>
              </a:cxn>
              <a:cxn ang="0">
                <a:pos x="48" y="0"/>
              </a:cxn>
            </a:cxnLst>
            <a:rect l="0" t="0" r="r" b="b"/>
            <a:pathLst>
              <a:path w="1554" h="432">
                <a:moveTo>
                  <a:pt x="48" y="0"/>
                </a:moveTo>
                <a:lnTo>
                  <a:pt x="0" y="192"/>
                </a:lnTo>
                <a:lnTo>
                  <a:pt x="1536" y="432"/>
                </a:lnTo>
                <a:lnTo>
                  <a:pt x="1554" y="360"/>
                </a:lnTo>
                <a:lnTo>
                  <a:pt x="48" y="0"/>
                </a:lnTo>
                <a:close/>
              </a:path>
            </a:pathLst>
          </a:custGeom>
          <a:solidFill>
            <a:srgbClr val="8EAB99"/>
          </a:solidFill>
          <a:ln w="25400" cap="flat" cmpd="sng">
            <a:solidFill>
              <a:srgbClr val="355D6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Univers 45 Light" pitchFamily="2" charset="0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FC92F4EF-7915-24E1-A482-04584165ADA4}"/>
              </a:ext>
            </a:extLst>
          </p:cNvPr>
          <p:cNvSpPr>
            <a:spLocks/>
          </p:cNvSpPr>
          <p:nvPr/>
        </p:nvSpPr>
        <p:spPr bwMode="auto">
          <a:xfrm rot="18196854">
            <a:off x="1310502" y="2294481"/>
            <a:ext cx="2466975" cy="6858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192"/>
              </a:cxn>
              <a:cxn ang="0">
                <a:pos x="1536" y="432"/>
              </a:cxn>
              <a:cxn ang="0">
                <a:pos x="1554" y="360"/>
              </a:cxn>
              <a:cxn ang="0">
                <a:pos x="48" y="0"/>
              </a:cxn>
            </a:cxnLst>
            <a:rect l="0" t="0" r="r" b="b"/>
            <a:pathLst>
              <a:path w="1554" h="432">
                <a:moveTo>
                  <a:pt x="48" y="0"/>
                </a:moveTo>
                <a:lnTo>
                  <a:pt x="0" y="192"/>
                </a:lnTo>
                <a:lnTo>
                  <a:pt x="1536" y="432"/>
                </a:lnTo>
                <a:lnTo>
                  <a:pt x="1554" y="360"/>
                </a:lnTo>
                <a:lnTo>
                  <a:pt x="48" y="0"/>
                </a:lnTo>
                <a:close/>
              </a:path>
            </a:pathLst>
          </a:custGeom>
          <a:solidFill>
            <a:srgbClr val="8EAB99"/>
          </a:solidFill>
          <a:ln w="25400" cap="flat" cmpd="sng">
            <a:solidFill>
              <a:srgbClr val="355D6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Univers 45 Light" pitchFamily="2" charset="0"/>
            </a:endParaRPr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AD70372C-5B41-CF5E-DCE7-51C1106ADC11}"/>
              </a:ext>
            </a:extLst>
          </p:cNvPr>
          <p:cNvSpPr>
            <a:spLocks/>
          </p:cNvSpPr>
          <p:nvPr/>
        </p:nvSpPr>
        <p:spPr bwMode="auto">
          <a:xfrm rot="17761191">
            <a:off x="1158102" y="2546894"/>
            <a:ext cx="2466975" cy="6858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192"/>
              </a:cxn>
              <a:cxn ang="0">
                <a:pos x="1536" y="432"/>
              </a:cxn>
              <a:cxn ang="0">
                <a:pos x="1554" y="360"/>
              </a:cxn>
              <a:cxn ang="0">
                <a:pos x="48" y="0"/>
              </a:cxn>
            </a:cxnLst>
            <a:rect l="0" t="0" r="r" b="b"/>
            <a:pathLst>
              <a:path w="1554" h="432">
                <a:moveTo>
                  <a:pt x="48" y="0"/>
                </a:moveTo>
                <a:lnTo>
                  <a:pt x="0" y="192"/>
                </a:lnTo>
                <a:lnTo>
                  <a:pt x="1536" y="432"/>
                </a:lnTo>
                <a:lnTo>
                  <a:pt x="1554" y="360"/>
                </a:lnTo>
                <a:lnTo>
                  <a:pt x="48" y="0"/>
                </a:lnTo>
                <a:close/>
              </a:path>
            </a:pathLst>
          </a:custGeom>
          <a:solidFill>
            <a:srgbClr val="8EAB99"/>
          </a:solidFill>
          <a:ln w="25400" cap="flat" cmpd="sng">
            <a:solidFill>
              <a:srgbClr val="355D6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Univers 45 Light" pitchFamily="2" charset="0"/>
            </a:endParaRPr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65494102-C775-8C1F-7DBA-2D6B1B874B22}"/>
              </a:ext>
            </a:extLst>
          </p:cNvPr>
          <p:cNvSpPr>
            <a:spLocks/>
          </p:cNvSpPr>
          <p:nvPr/>
        </p:nvSpPr>
        <p:spPr bwMode="auto">
          <a:xfrm rot="17261637">
            <a:off x="1035252" y="2851453"/>
            <a:ext cx="2466975" cy="6858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192"/>
              </a:cxn>
              <a:cxn ang="0">
                <a:pos x="1536" y="432"/>
              </a:cxn>
              <a:cxn ang="0">
                <a:pos x="1554" y="360"/>
              </a:cxn>
              <a:cxn ang="0">
                <a:pos x="48" y="0"/>
              </a:cxn>
            </a:cxnLst>
            <a:rect l="0" t="0" r="r" b="b"/>
            <a:pathLst>
              <a:path w="1554" h="432">
                <a:moveTo>
                  <a:pt x="48" y="0"/>
                </a:moveTo>
                <a:lnTo>
                  <a:pt x="0" y="192"/>
                </a:lnTo>
                <a:lnTo>
                  <a:pt x="1536" y="432"/>
                </a:lnTo>
                <a:lnTo>
                  <a:pt x="1554" y="360"/>
                </a:lnTo>
                <a:lnTo>
                  <a:pt x="48" y="0"/>
                </a:lnTo>
                <a:close/>
              </a:path>
            </a:pathLst>
          </a:custGeom>
          <a:solidFill>
            <a:srgbClr val="8EAB99"/>
          </a:solidFill>
          <a:ln w="25400" cap="flat" cmpd="sng">
            <a:solidFill>
              <a:srgbClr val="355D6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Univers 45 Light" pitchFamily="2" charset="0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EE8A62CE-AC42-3FBE-D19D-CEAA0FA63C2C}"/>
              </a:ext>
            </a:extLst>
          </p:cNvPr>
          <p:cNvSpPr>
            <a:spLocks/>
          </p:cNvSpPr>
          <p:nvPr/>
        </p:nvSpPr>
        <p:spPr bwMode="auto">
          <a:xfrm rot="16877617">
            <a:off x="955298" y="3232694"/>
            <a:ext cx="2466975" cy="6858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192"/>
              </a:cxn>
              <a:cxn ang="0">
                <a:pos x="1536" y="432"/>
              </a:cxn>
              <a:cxn ang="0">
                <a:pos x="1554" y="360"/>
              </a:cxn>
              <a:cxn ang="0">
                <a:pos x="48" y="0"/>
              </a:cxn>
            </a:cxnLst>
            <a:rect l="0" t="0" r="r" b="b"/>
            <a:pathLst>
              <a:path w="1554" h="432">
                <a:moveTo>
                  <a:pt x="48" y="0"/>
                </a:moveTo>
                <a:lnTo>
                  <a:pt x="0" y="192"/>
                </a:lnTo>
                <a:lnTo>
                  <a:pt x="1536" y="432"/>
                </a:lnTo>
                <a:lnTo>
                  <a:pt x="1554" y="360"/>
                </a:lnTo>
                <a:lnTo>
                  <a:pt x="48" y="0"/>
                </a:lnTo>
                <a:close/>
              </a:path>
            </a:pathLst>
          </a:custGeom>
          <a:solidFill>
            <a:srgbClr val="8EAB99"/>
          </a:solidFill>
          <a:ln w="25400" cap="flat" cmpd="sng">
            <a:solidFill>
              <a:srgbClr val="355D6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Univers 45 Light" pitchFamily="2" charset="0"/>
            </a:endParaRP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F2E80ECC-1E46-1730-0F36-A27403F2AB03}"/>
              </a:ext>
            </a:extLst>
          </p:cNvPr>
          <p:cNvSpPr>
            <a:spLocks/>
          </p:cNvSpPr>
          <p:nvPr/>
        </p:nvSpPr>
        <p:spPr bwMode="auto">
          <a:xfrm>
            <a:off x="2665148" y="2599282"/>
            <a:ext cx="240232" cy="248772"/>
          </a:xfrm>
          <a:custGeom>
            <a:avLst/>
            <a:gdLst>
              <a:gd name="T0" fmla="*/ 71438 w 192"/>
              <a:gd name="T1" fmla="*/ 346075 h 218"/>
              <a:gd name="T2" fmla="*/ 280988 w 192"/>
              <a:gd name="T3" fmla="*/ 50800 h 218"/>
              <a:gd name="T4" fmla="*/ 214313 w 192"/>
              <a:gd name="T5" fmla="*/ 36513 h 218"/>
              <a:gd name="T6" fmla="*/ 128588 w 192"/>
              <a:gd name="T7" fmla="*/ 26988 h 218"/>
              <a:gd name="T8" fmla="*/ 42863 w 192"/>
              <a:gd name="T9" fmla="*/ 93663 h 218"/>
              <a:gd name="T10" fmla="*/ 9525 w 192"/>
              <a:gd name="T11" fmla="*/ 260350 h 218"/>
              <a:gd name="T12" fmla="*/ 71438 w 192"/>
              <a:gd name="T13" fmla="*/ 346075 h 2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"/>
              <a:gd name="T22" fmla="*/ 0 h 218"/>
              <a:gd name="T23" fmla="*/ 192 w 192"/>
              <a:gd name="T24" fmla="*/ 218 h 218"/>
              <a:gd name="connsiteX0" fmla="*/ 100 w 9291"/>
              <a:gd name="connsiteY0" fmla="*/ 6830 h 6830"/>
              <a:gd name="connsiteX1" fmla="*/ 9006 w 9291"/>
              <a:gd name="connsiteY1" fmla="*/ 775 h 6830"/>
              <a:gd name="connsiteX2" fmla="*/ 6818 w 9291"/>
              <a:gd name="connsiteY2" fmla="*/ 362 h 6830"/>
              <a:gd name="connsiteX3" fmla="*/ 4006 w 9291"/>
              <a:gd name="connsiteY3" fmla="*/ 87 h 6830"/>
              <a:gd name="connsiteX4" fmla="*/ 1193 w 9291"/>
              <a:gd name="connsiteY4" fmla="*/ 2013 h 6830"/>
              <a:gd name="connsiteX5" fmla="*/ 100 w 9291"/>
              <a:gd name="connsiteY5" fmla="*/ 6830 h 6830"/>
              <a:gd name="connsiteX0" fmla="*/ 107 w 7337"/>
              <a:gd name="connsiteY0" fmla="*/ 10000 h 10000"/>
              <a:gd name="connsiteX1" fmla="*/ 7337 w 7337"/>
              <a:gd name="connsiteY1" fmla="*/ 530 h 10000"/>
              <a:gd name="connsiteX2" fmla="*/ 4311 w 7337"/>
              <a:gd name="connsiteY2" fmla="*/ 127 h 10000"/>
              <a:gd name="connsiteX3" fmla="*/ 1283 w 7337"/>
              <a:gd name="connsiteY3" fmla="*/ 2947 h 10000"/>
              <a:gd name="connsiteX4" fmla="*/ 107 w 7337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7" h="10000">
                <a:moveTo>
                  <a:pt x="107" y="10000"/>
                </a:moveTo>
                <a:cubicBezTo>
                  <a:pt x="1116" y="9597"/>
                  <a:pt x="6636" y="2175"/>
                  <a:pt x="7337" y="530"/>
                </a:cubicBezTo>
                <a:cubicBezTo>
                  <a:pt x="6441" y="395"/>
                  <a:pt x="5319" y="-275"/>
                  <a:pt x="4311" y="127"/>
                </a:cubicBezTo>
                <a:cubicBezTo>
                  <a:pt x="3301" y="530"/>
                  <a:pt x="1956" y="1337"/>
                  <a:pt x="1283" y="2947"/>
                </a:cubicBezTo>
                <a:cubicBezTo>
                  <a:pt x="-230" y="4157"/>
                  <a:pt x="-62" y="8253"/>
                  <a:pt x="107" y="10000"/>
                </a:cubicBezTo>
                <a:close/>
              </a:path>
            </a:pathLst>
          </a:custGeom>
          <a:solidFill>
            <a:srgbClr val="FF7737"/>
          </a:solidFill>
          <a:ln>
            <a:noFill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90D5B124-8A8D-5B28-79D5-B0E06061151E}"/>
              </a:ext>
            </a:extLst>
          </p:cNvPr>
          <p:cNvSpPr>
            <a:spLocks/>
          </p:cNvSpPr>
          <p:nvPr/>
        </p:nvSpPr>
        <p:spPr bwMode="auto">
          <a:xfrm>
            <a:off x="7447253" y="1475989"/>
            <a:ext cx="1100137" cy="333375"/>
          </a:xfrm>
          <a:custGeom>
            <a:avLst/>
            <a:gdLst>
              <a:gd name="T0" fmla="*/ 0 w 693"/>
              <a:gd name="T1" fmla="*/ 14288 h 210"/>
              <a:gd name="T2" fmla="*/ 0 w 693"/>
              <a:gd name="T3" fmla="*/ 333375 h 210"/>
              <a:gd name="T4" fmla="*/ 1100137 w 693"/>
              <a:gd name="T5" fmla="*/ 233363 h 210"/>
              <a:gd name="T6" fmla="*/ 1095375 w 693"/>
              <a:gd name="T7" fmla="*/ 0 h 210"/>
              <a:gd name="T8" fmla="*/ 0 w 693"/>
              <a:gd name="T9" fmla="*/ 14288 h 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3"/>
              <a:gd name="T16" fmla="*/ 0 h 210"/>
              <a:gd name="T17" fmla="*/ 693 w 693"/>
              <a:gd name="T18" fmla="*/ 210 h 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3" h="210">
                <a:moveTo>
                  <a:pt x="0" y="9"/>
                </a:moveTo>
                <a:lnTo>
                  <a:pt x="0" y="210"/>
                </a:lnTo>
                <a:lnTo>
                  <a:pt x="693" y="147"/>
                </a:lnTo>
                <a:lnTo>
                  <a:pt x="690" y="0"/>
                </a:lnTo>
                <a:lnTo>
                  <a:pt x="0" y="9"/>
                </a:lnTo>
                <a:close/>
              </a:path>
            </a:pathLst>
          </a:custGeom>
          <a:solidFill>
            <a:srgbClr val="355D62"/>
          </a:soli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1C1FBD0C-0044-6595-B00B-55CBA4F97E83}"/>
              </a:ext>
            </a:extLst>
          </p:cNvPr>
          <p:cNvSpPr>
            <a:spLocks/>
          </p:cNvSpPr>
          <p:nvPr/>
        </p:nvSpPr>
        <p:spPr bwMode="auto">
          <a:xfrm>
            <a:off x="8609303" y="1466464"/>
            <a:ext cx="1323975" cy="233363"/>
          </a:xfrm>
          <a:custGeom>
            <a:avLst/>
            <a:gdLst>
              <a:gd name="T0" fmla="*/ 0 w 834"/>
              <a:gd name="T1" fmla="*/ 9525 h 147"/>
              <a:gd name="T2" fmla="*/ 0 w 834"/>
              <a:gd name="T3" fmla="*/ 233363 h 147"/>
              <a:gd name="T4" fmla="*/ 1323975 w 834"/>
              <a:gd name="T5" fmla="*/ 119063 h 147"/>
              <a:gd name="T6" fmla="*/ 1314450 w 834"/>
              <a:gd name="T7" fmla="*/ 0 h 147"/>
              <a:gd name="T8" fmla="*/ 0 w 834"/>
              <a:gd name="T9" fmla="*/ 9525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4"/>
              <a:gd name="T16" fmla="*/ 0 h 147"/>
              <a:gd name="T17" fmla="*/ 834 w 834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4" h="147">
                <a:moveTo>
                  <a:pt x="0" y="6"/>
                </a:moveTo>
                <a:lnTo>
                  <a:pt x="0" y="147"/>
                </a:lnTo>
                <a:lnTo>
                  <a:pt x="834" y="75"/>
                </a:lnTo>
                <a:lnTo>
                  <a:pt x="828" y="0"/>
                </a:lnTo>
                <a:lnTo>
                  <a:pt x="0" y="6"/>
                </a:lnTo>
                <a:close/>
              </a:path>
            </a:pathLst>
          </a:custGeom>
          <a:solidFill>
            <a:srgbClr val="355D62"/>
          </a:soli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5429BA39-1F45-A27F-91A5-CC6CF3176C30}"/>
              </a:ext>
            </a:extLst>
          </p:cNvPr>
          <p:cNvSpPr>
            <a:spLocks/>
          </p:cNvSpPr>
          <p:nvPr/>
        </p:nvSpPr>
        <p:spPr bwMode="auto">
          <a:xfrm rot="21007748">
            <a:off x="7290089" y="1628389"/>
            <a:ext cx="1100138" cy="333375"/>
          </a:xfrm>
          <a:custGeom>
            <a:avLst/>
            <a:gdLst>
              <a:gd name="T0" fmla="*/ 0 w 693"/>
              <a:gd name="T1" fmla="*/ 14288 h 210"/>
              <a:gd name="T2" fmla="*/ 0 w 693"/>
              <a:gd name="T3" fmla="*/ 333375 h 210"/>
              <a:gd name="T4" fmla="*/ 1100138 w 693"/>
              <a:gd name="T5" fmla="*/ 233363 h 210"/>
              <a:gd name="T6" fmla="*/ 1095375 w 693"/>
              <a:gd name="T7" fmla="*/ 0 h 210"/>
              <a:gd name="T8" fmla="*/ 0 w 693"/>
              <a:gd name="T9" fmla="*/ 14288 h 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3"/>
              <a:gd name="T16" fmla="*/ 0 h 210"/>
              <a:gd name="T17" fmla="*/ 693 w 693"/>
              <a:gd name="T18" fmla="*/ 210 h 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3" h="210">
                <a:moveTo>
                  <a:pt x="0" y="9"/>
                </a:moveTo>
                <a:lnTo>
                  <a:pt x="0" y="210"/>
                </a:lnTo>
                <a:lnTo>
                  <a:pt x="693" y="147"/>
                </a:lnTo>
                <a:lnTo>
                  <a:pt x="690" y="0"/>
                </a:lnTo>
                <a:lnTo>
                  <a:pt x="0" y="9"/>
                </a:lnTo>
                <a:close/>
              </a:path>
            </a:pathLst>
          </a:custGeom>
          <a:solidFill>
            <a:srgbClr val="8EAB99"/>
          </a:solidFill>
          <a:ln w="25400" cap="flat" cmpd="sng">
            <a:solidFill>
              <a:srgbClr val="355D6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261CED41-9BED-1F0B-C152-E9F5FCD9B5DA}"/>
              </a:ext>
            </a:extLst>
          </p:cNvPr>
          <p:cNvSpPr>
            <a:spLocks/>
          </p:cNvSpPr>
          <p:nvPr/>
        </p:nvSpPr>
        <p:spPr bwMode="auto">
          <a:xfrm rot="20275521">
            <a:off x="7137689" y="1780789"/>
            <a:ext cx="1100138" cy="33337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0" y="210"/>
              </a:cxn>
              <a:cxn ang="0">
                <a:pos x="693" y="147"/>
              </a:cxn>
              <a:cxn ang="0">
                <a:pos x="690" y="0"/>
              </a:cxn>
              <a:cxn ang="0">
                <a:pos x="0" y="9"/>
              </a:cxn>
            </a:cxnLst>
            <a:rect l="0" t="0" r="r" b="b"/>
            <a:pathLst>
              <a:path w="693" h="210">
                <a:moveTo>
                  <a:pt x="0" y="9"/>
                </a:moveTo>
                <a:lnTo>
                  <a:pt x="0" y="210"/>
                </a:lnTo>
                <a:lnTo>
                  <a:pt x="693" y="147"/>
                </a:lnTo>
                <a:lnTo>
                  <a:pt x="690" y="0"/>
                </a:lnTo>
                <a:lnTo>
                  <a:pt x="0" y="9"/>
                </a:lnTo>
                <a:close/>
              </a:path>
            </a:pathLst>
          </a:custGeom>
          <a:solidFill>
            <a:srgbClr val="8EAB99"/>
          </a:solidFill>
          <a:ln w="25400" cap="flat" cmpd="sng">
            <a:solidFill>
              <a:srgbClr val="355D6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Univers 45 Light" pitchFamily="2" charset="0"/>
            </a:endParaRPr>
          </a:p>
        </p:txBody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id="{FCDCDD14-A96E-66D0-5C5F-6E783C3ABDE1}"/>
              </a:ext>
            </a:extLst>
          </p:cNvPr>
          <p:cNvSpPr>
            <a:spLocks/>
          </p:cNvSpPr>
          <p:nvPr/>
        </p:nvSpPr>
        <p:spPr bwMode="auto">
          <a:xfrm rot="19185352">
            <a:off x="6909089" y="2109402"/>
            <a:ext cx="1100138" cy="33337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0" y="210"/>
              </a:cxn>
              <a:cxn ang="0">
                <a:pos x="693" y="147"/>
              </a:cxn>
              <a:cxn ang="0">
                <a:pos x="690" y="0"/>
              </a:cxn>
              <a:cxn ang="0">
                <a:pos x="0" y="9"/>
              </a:cxn>
            </a:cxnLst>
            <a:rect l="0" t="0" r="r" b="b"/>
            <a:pathLst>
              <a:path w="693" h="210">
                <a:moveTo>
                  <a:pt x="0" y="9"/>
                </a:moveTo>
                <a:lnTo>
                  <a:pt x="0" y="210"/>
                </a:lnTo>
                <a:lnTo>
                  <a:pt x="693" y="147"/>
                </a:lnTo>
                <a:lnTo>
                  <a:pt x="690" y="0"/>
                </a:lnTo>
                <a:lnTo>
                  <a:pt x="0" y="9"/>
                </a:lnTo>
                <a:close/>
              </a:path>
            </a:pathLst>
          </a:custGeom>
          <a:solidFill>
            <a:srgbClr val="8EAB99"/>
          </a:solidFill>
          <a:ln w="25400" cap="flat" cmpd="sng">
            <a:solidFill>
              <a:srgbClr val="355D6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Univers 45 Light" pitchFamily="2" charset="0"/>
            </a:endParaRPr>
          </a:p>
        </p:txBody>
      </p:sp>
      <p:sp>
        <p:nvSpPr>
          <p:cNvPr id="22" name="Freeform 29">
            <a:extLst>
              <a:ext uri="{FF2B5EF4-FFF2-40B4-BE49-F238E27FC236}">
                <a16:creationId xmlns:a16="http://schemas.microsoft.com/office/drawing/2014/main" id="{40618101-21EA-DC58-BAF1-CA71C7F79A4A}"/>
              </a:ext>
            </a:extLst>
          </p:cNvPr>
          <p:cNvSpPr>
            <a:spLocks/>
          </p:cNvSpPr>
          <p:nvPr/>
        </p:nvSpPr>
        <p:spPr bwMode="auto">
          <a:xfrm rot="18410788">
            <a:off x="6681284" y="2413408"/>
            <a:ext cx="1100137" cy="33337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0" y="210"/>
              </a:cxn>
              <a:cxn ang="0">
                <a:pos x="693" y="147"/>
              </a:cxn>
              <a:cxn ang="0">
                <a:pos x="690" y="0"/>
              </a:cxn>
              <a:cxn ang="0">
                <a:pos x="0" y="9"/>
              </a:cxn>
            </a:cxnLst>
            <a:rect l="0" t="0" r="r" b="b"/>
            <a:pathLst>
              <a:path w="693" h="210">
                <a:moveTo>
                  <a:pt x="0" y="9"/>
                </a:moveTo>
                <a:lnTo>
                  <a:pt x="0" y="210"/>
                </a:lnTo>
                <a:lnTo>
                  <a:pt x="693" y="147"/>
                </a:lnTo>
                <a:lnTo>
                  <a:pt x="690" y="0"/>
                </a:lnTo>
                <a:lnTo>
                  <a:pt x="0" y="9"/>
                </a:lnTo>
                <a:close/>
              </a:path>
            </a:pathLst>
          </a:custGeom>
          <a:solidFill>
            <a:srgbClr val="8EAB99"/>
          </a:solidFill>
          <a:ln w="25400" cap="flat" cmpd="sng">
            <a:solidFill>
              <a:srgbClr val="355D6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Univers 45 Light" pitchFamily="2" charset="0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E46D3303-F8FD-66C5-A573-0DE2D82D3070}"/>
              </a:ext>
            </a:extLst>
          </p:cNvPr>
          <p:cNvSpPr>
            <a:spLocks/>
          </p:cNvSpPr>
          <p:nvPr/>
        </p:nvSpPr>
        <p:spPr bwMode="auto">
          <a:xfrm rot="17287184">
            <a:off x="6601908" y="2792820"/>
            <a:ext cx="1100138" cy="33337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0" y="210"/>
              </a:cxn>
              <a:cxn ang="0">
                <a:pos x="693" y="147"/>
              </a:cxn>
              <a:cxn ang="0">
                <a:pos x="690" y="0"/>
              </a:cxn>
              <a:cxn ang="0">
                <a:pos x="0" y="9"/>
              </a:cxn>
            </a:cxnLst>
            <a:rect l="0" t="0" r="r" b="b"/>
            <a:pathLst>
              <a:path w="693" h="210">
                <a:moveTo>
                  <a:pt x="0" y="9"/>
                </a:moveTo>
                <a:lnTo>
                  <a:pt x="0" y="210"/>
                </a:lnTo>
                <a:lnTo>
                  <a:pt x="693" y="147"/>
                </a:lnTo>
                <a:lnTo>
                  <a:pt x="690" y="0"/>
                </a:lnTo>
                <a:lnTo>
                  <a:pt x="0" y="9"/>
                </a:lnTo>
                <a:close/>
              </a:path>
            </a:pathLst>
          </a:custGeom>
          <a:solidFill>
            <a:srgbClr val="8EAB99"/>
          </a:solidFill>
          <a:ln w="25400" cap="flat" cmpd="sng">
            <a:solidFill>
              <a:srgbClr val="355D6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Univers 45 Light" pitchFamily="2" charset="0"/>
            </a:endParaRPr>
          </a:p>
        </p:txBody>
      </p:sp>
      <p:sp>
        <p:nvSpPr>
          <p:cNvPr id="24" name="Line 31">
            <a:extLst>
              <a:ext uri="{FF2B5EF4-FFF2-40B4-BE49-F238E27FC236}">
                <a16:creationId xmlns:a16="http://schemas.microsoft.com/office/drawing/2014/main" id="{1E8083C8-9068-B08F-5358-82235A39C2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2025" y="1565384"/>
            <a:ext cx="4838452" cy="32816"/>
          </a:xfrm>
          <a:prstGeom prst="line">
            <a:avLst/>
          </a:prstGeom>
          <a:noFill/>
          <a:ln w="50800">
            <a:solidFill>
              <a:srgbClr val="FF773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0" name="Line 43">
            <a:extLst>
              <a:ext uri="{FF2B5EF4-FFF2-40B4-BE49-F238E27FC236}">
                <a16:creationId xmlns:a16="http://schemas.microsoft.com/office/drawing/2014/main" id="{E984DAA1-4DCC-8586-FAF9-90414DD3C0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2849" y="1594393"/>
            <a:ext cx="4722440" cy="19720"/>
          </a:xfrm>
          <a:prstGeom prst="line">
            <a:avLst/>
          </a:prstGeom>
          <a:noFill/>
          <a:ln w="50800">
            <a:solidFill>
              <a:srgbClr val="FF773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E2671695-797D-45F6-0E8F-758F5EA1F1A7}"/>
                  </a:ext>
                </a:extLst>
              </p:cNvPr>
              <p:cNvSpPr txBox="1"/>
              <p:nvPr/>
            </p:nvSpPr>
            <p:spPr>
              <a:xfrm>
                <a:off x="-203293" y="5157148"/>
                <a:ext cx="4403202" cy="579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i="0">
                          <a:latin typeface="Cambria Math" panose="02040503050406030204" pitchFamily="18" charset="0"/>
                        </a:rPr>
                        <m:t> =0,8 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∝</m:t>
                          </m:r>
                        </m:num>
                        <m:den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E2671695-797D-45F6-0E8F-758F5EA1F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293" y="5157148"/>
                <a:ext cx="4403202" cy="579198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8">
            <a:extLst>
              <a:ext uri="{FF2B5EF4-FFF2-40B4-BE49-F238E27FC236}">
                <a16:creationId xmlns:a16="http://schemas.microsoft.com/office/drawing/2014/main" id="{8B764F72-D54D-115E-E6D4-2E4C9213F4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94665" y="910987"/>
            <a:ext cx="216024" cy="3168352"/>
          </a:xfrm>
          <a:prstGeom prst="line">
            <a:avLst/>
          </a:prstGeom>
          <a:noFill/>
          <a:ln w="50800">
            <a:solidFill>
              <a:srgbClr val="FF773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6" name="Bogen 35"/>
          <p:cNvSpPr/>
          <p:nvPr/>
        </p:nvSpPr>
        <p:spPr>
          <a:xfrm rot="16479747">
            <a:off x="970515" y="1110720"/>
            <a:ext cx="1039709" cy="1039709"/>
          </a:xfrm>
          <a:prstGeom prst="arc">
            <a:avLst/>
          </a:prstGeom>
          <a:ln w="508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Bogen 36"/>
          <p:cNvSpPr/>
          <p:nvPr/>
        </p:nvSpPr>
        <p:spPr>
          <a:xfrm rot="16479747">
            <a:off x="6127498" y="1110721"/>
            <a:ext cx="1039709" cy="1039709"/>
          </a:xfrm>
          <a:prstGeom prst="arc">
            <a:avLst/>
          </a:prstGeom>
          <a:ln w="50800">
            <a:solidFill>
              <a:srgbClr val="FF7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Line 43">
            <a:extLst>
              <a:ext uri="{FF2B5EF4-FFF2-40B4-BE49-F238E27FC236}">
                <a16:creationId xmlns:a16="http://schemas.microsoft.com/office/drawing/2014/main" id="{E984DAA1-4DCC-8586-FAF9-90414DD3C0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7890" y="1422938"/>
            <a:ext cx="2457028" cy="10260"/>
          </a:xfrm>
          <a:prstGeom prst="line">
            <a:avLst/>
          </a:prstGeom>
          <a:noFill/>
          <a:ln w="50800">
            <a:solidFill>
              <a:srgbClr val="FF773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9" name="Line 43">
            <a:extLst>
              <a:ext uri="{FF2B5EF4-FFF2-40B4-BE49-F238E27FC236}">
                <a16:creationId xmlns:a16="http://schemas.microsoft.com/office/drawing/2014/main" id="{E984DAA1-4DCC-8586-FAF9-90414DD3C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3290" y="1414857"/>
            <a:ext cx="0" cy="88656"/>
          </a:xfrm>
          <a:prstGeom prst="line">
            <a:avLst/>
          </a:prstGeom>
          <a:noFill/>
          <a:ln w="50800">
            <a:solidFill>
              <a:srgbClr val="FF773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0" name="Line 43">
            <a:extLst>
              <a:ext uri="{FF2B5EF4-FFF2-40B4-BE49-F238E27FC236}">
                <a16:creationId xmlns:a16="http://schemas.microsoft.com/office/drawing/2014/main" id="{E984DAA1-4DCC-8586-FAF9-90414DD3C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9940" y="1405332"/>
            <a:ext cx="0" cy="88656"/>
          </a:xfrm>
          <a:prstGeom prst="line">
            <a:avLst/>
          </a:prstGeom>
          <a:noFill/>
          <a:ln w="50800">
            <a:solidFill>
              <a:srgbClr val="FF773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1" name="Line 43">
            <a:extLst>
              <a:ext uri="{FF2B5EF4-FFF2-40B4-BE49-F238E27FC236}">
                <a16:creationId xmlns:a16="http://schemas.microsoft.com/office/drawing/2014/main" id="{E984DAA1-4DCC-8586-FAF9-90414DD3C0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49086" y="1364601"/>
            <a:ext cx="1098304" cy="4586"/>
          </a:xfrm>
          <a:prstGeom prst="line">
            <a:avLst/>
          </a:prstGeom>
          <a:noFill/>
          <a:ln w="50800">
            <a:solidFill>
              <a:srgbClr val="FF773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2" name="Line 43">
            <a:extLst>
              <a:ext uri="{FF2B5EF4-FFF2-40B4-BE49-F238E27FC236}">
                <a16:creationId xmlns:a16="http://schemas.microsoft.com/office/drawing/2014/main" id="{E984DAA1-4DCC-8586-FAF9-90414DD3C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4486" y="1350846"/>
            <a:ext cx="0" cy="88656"/>
          </a:xfrm>
          <a:prstGeom prst="line">
            <a:avLst/>
          </a:prstGeom>
          <a:noFill/>
          <a:ln w="50800">
            <a:solidFill>
              <a:srgbClr val="FF773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3" name="Line 43">
            <a:extLst>
              <a:ext uri="{FF2B5EF4-FFF2-40B4-BE49-F238E27FC236}">
                <a16:creationId xmlns:a16="http://schemas.microsoft.com/office/drawing/2014/main" id="{E984DAA1-4DCC-8586-FAF9-90414DD3C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2236" y="1341321"/>
            <a:ext cx="0" cy="88656"/>
          </a:xfrm>
          <a:prstGeom prst="line">
            <a:avLst/>
          </a:prstGeom>
          <a:noFill/>
          <a:ln w="50800">
            <a:solidFill>
              <a:srgbClr val="FF773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hteck 43"/>
              <p:cNvSpPr/>
              <p:nvPr/>
            </p:nvSpPr>
            <p:spPr>
              <a:xfrm>
                <a:off x="1086340" y="1214103"/>
                <a:ext cx="399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>
                          <a:latin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4" name="Rechtec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340" y="1214103"/>
                <a:ext cx="3994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hteck 44"/>
              <p:cNvSpPr/>
              <p:nvPr/>
            </p:nvSpPr>
            <p:spPr>
              <a:xfrm>
                <a:off x="6262986" y="1184521"/>
                <a:ext cx="399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>
                          <a:latin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5" name="Rechtec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986" y="1184521"/>
                <a:ext cx="3994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hteck 45"/>
              <p:cNvSpPr/>
              <p:nvPr/>
            </p:nvSpPr>
            <p:spPr>
              <a:xfrm>
                <a:off x="3365253" y="1005792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6" name="Rechtec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253" y="1005792"/>
                <a:ext cx="36574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hteck 46"/>
              <p:cNvSpPr/>
              <p:nvPr/>
            </p:nvSpPr>
            <p:spPr>
              <a:xfrm>
                <a:off x="7842310" y="980733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7" name="Rechteck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310" y="980733"/>
                <a:ext cx="36574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80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283522" y="1522635"/>
            <a:ext cx="2486350" cy="410164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F12E8003-2DDC-687C-C96C-5F430C2B7B5B}"/>
              </a:ext>
            </a:extLst>
          </p:cNvPr>
          <p:cNvSpPr/>
          <p:nvPr/>
        </p:nvSpPr>
        <p:spPr>
          <a:xfrm>
            <a:off x="2406361" y="1635597"/>
            <a:ext cx="1071107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3" name="Abgerundetes Rechteck 52">
            <a:extLst>
              <a:ext uri="{FF2B5EF4-FFF2-40B4-BE49-F238E27FC236}">
                <a16:creationId xmlns:a16="http://schemas.microsoft.com/office/drawing/2014/main" id="{FC0EA983-2572-B005-F6FC-D2A3AEA0C516}"/>
              </a:ext>
            </a:extLst>
          </p:cNvPr>
          <p:cNvSpPr/>
          <p:nvPr/>
        </p:nvSpPr>
        <p:spPr>
          <a:xfrm>
            <a:off x="3607234" y="1635597"/>
            <a:ext cx="1043819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39854006-6960-9225-BAE0-C51D67CB5B93}"/>
              </a:ext>
            </a:extLst>
          </p:cNvPr>
          <p:cNvSpPr/>
          <p:nvPr/>
        </p:nvSpPr>
        <p:spPr>
          <a:xfrm>
            <a:off x="3048199" y="4645258"/>
            <a:ext cx="1370250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</a:endParaRPr>
          </a:p>
        </p:txBody>
      </p:sp>
      <p:grpSp>
        <p:nvGrpSpPr>
          <p:cNvPr id="55" name="Gruppieren 54"/>
          <p:cNvGrpSpPr/>
          <p:nvPr/>
        </p:nvGrpSpPr>
        <p:grpSpPr>
          <a:xfrm>
            <a:off x="2599377" y="3191328"/>
            <a:ext cx="1819072" cy="1274323"/>
            <a:chOff x="2803452" y="2665902"/>
            <a:chExt cx="1819072" cy="1274323"/>
          </a:xfrm>
        </p:grpSpPr>
        <p:sp>
          <p:nvSpPr>
            <p:cNvPr id="56" name="Abgerundetes Rechteck 55">
              <a:extLst>
                <a:ext uri="{FF2B5EF4-FFF2-40B4-BE49-F238E27FC236}">
                  <a16:creationId xmlns:a16="http://schemas.microsoft.com/office/drawing/2014/main" id="{E6CD0661-57A6-271B-D4F3-DF0FAE7A5D4F}"/>
                </a:ext>
              </a:extLst>
            </p:cNvPr>
            <p:cNvSpPr/>
            <p:nvPr/>
          </p:nvSpPr>
          <p:spPr>
            <a:xfrm>
              <a:off x="2803452" y="26659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57" name="Abgerundetes Rechteck 56">
              <a:extLst>
                <a:ext uri="{FF2B5EF4-FFF2-40B4-BE49-F238E27FC236}">
                  <a16:creationId xmlns:a16="http://schemas.microsoft.com/office/drawing/2014/main" id="{DAC6C9D6-66C0-0F5A-8CE3-8C65BFC2DD5F}"/>
                </a:ext>
              </a:extLst>
            </p:cNvPr>
            <p:cNvSpPr/>
            <p:nvPr/>
          </p:nvSpPr>
          <p:spPr>
            <a:xfrm>
              <a:off x="2955852" y="28183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58" name="Abgerundetes Rechteck 57">
              <a:extLst>
                <a:ext uri="{FF2B5EF4-FFF2-40B4-BE49-F238E27FC236}">
                  <a16:creationId xmlns:a16="http://schemas.microsoft.com/office/drawing/2014/main" id="{8B096E4C-CA78-4BBA-73C1-D3D73B26CBD1}"/>
                </a:ext>
              </a:extLst>
            </p:cNvPr>
            <p:cNvSpPr/>
            <p:nvPr/>
          </p:nvSpPr>
          <p:spPr>
            <a:xfrm>
              <a:off x="3108252" y="29707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0800"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59" name="Abgerundetes Rechteck 58">
              <a:extLst>
                <a:ext uri="{FF2B5EF4-FFF2-40B4-BE49-F238E27FC236}">
                  <a16:creationId xmlns:a16="http://schemas.microsoft.com/office/drawing/2014/main" id="{D67D2F31-4B7F-2BFE-55B8-A863E5CB0FBE}"/>
                </a:ext>
              </a:extLst>
            </p:cNvPr>
            <p:cNvSpPr/>
            <p:nvPr/>
          </p:nvSpPr>
          <p:spPr>
            <a:xfrm>
              <a:off x="3260652" y="31231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76200"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F0DDDB5-A392-208D-8B33-6F540A5C6A72}"/>
              </a:ext>
            </a:extLst>
          </p:cNvPr>
          <p:cNvSpPr/>
          <p:nvPr/>
        </p:nvSpPr>
        <p:spPr>
          <a:xfrm>
            <a:off x="8648053" y="1513500"/>
            <a:ext cx="2067832" cy="410740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aute 49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8871718" y="3111269"/>
            <a:ext cx="1536556" cy="1218787"/>
          </a:xfrm>
          <a:prstGeom prst="diamond">
            <a:avLst/>
          </a:prstGeom>
          <a:solidFill>
            <a:schemeClr val="bg1"/>
          </a:solidFill>
          <a:ln w="76200">
            <a:solidFill>
              <a:srgbClr val="8EA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0E8A152E-FFFF-D79A-DA02-F7B117698731}"/>
              </a:ext>
            </a:extLst>
          </p:cNvPr>
          <p:cNvSpPr/>
          <p:nvPr/>
        </p:nvSpPr>
        <p:spPr>
          <a:xfrm>
            <a:off x="4958230" y="1525016"/>
            <a:ext cx="3497617" cy="40958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6F0DDDB5-A392-208D-8B33-6F540A5C6A72}"/>
              </a:ext>
            </a:extLst>
          </p:cNvPr>
          <p:cNvSpPr/>
          <p:nvPr/>
        </p:nvSpPr>
        <p:spPr>
          <a:xfrm>
            <a:off x="8608454" y="667626"/>
            <a:ext cx="2143535" cy="81948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0E8A152E-FFFF-D79A-DA02-F7B117698731}"/>
              </a:ext>
            </a:extLst>
          </p:cNvPr>
          <p:cNvSpPr/>
          <p:nvPr/>
        </p:nvSpPr>
        <p:spPr>
          <a:xfrm>
            <a:off x="4920165" y="667626"/>
            <a:ext cx="3576834" cy="81948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238619" y="667626"/>
            <a:ext cx="2576221" cy="81948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442A1C9-3D20-16D9-DA1B-0A1FCA6B1EF5}"/>
              </a:ext>
            </a:extLst>
          </p:cNvPr>
          <p:cNvSpPr txBox="1"/>
          <p:nvPr/>
        </p:nvSpPr>
        <p:spPr>
          <a:xfrm>
            <a:off x="8743950" y="694019"/>
            <a:ext cx="1971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individual evaluation</a:t>
            </a:r>
          </a:p>
        </p:txBody>
      </p:sp>
      <p:sp>
        <p:nvSpPr>
          <p:cNvPr id="11" name="Dreieck 10">
            <a:extLst>
              <a:ext uri="{FF2B5EF4-FFF2-40B4-BE49-F238E27FC236}">
                <a16:creationId xmlns:a16="http://schemas.microsoft.com/office/drawing/2014/main" id="{85A6D4AC-DFF5-F1BA-5118-FE3BDC2C601E}"/>
              </a:ext>
            </a:extLst>
          </p:cNvPr>
          <p:cNvSpPr/>
          <p:nvPr/>
        </p:nvSpPr>
        <p:spPr>
          <a:xfrm>
            <a:off x="8871720" y="1630836"/>
            <a:ext cx="1536555" cy="817127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" name="Raute 12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6649534" y="3091086"/>
            <a:ext cx="1536556" cy="1218787"/>
          </a:xfrm>
          <a:prstGeom prst="diamond">
            <a:avLst/>
          </a:prstGeom>
          <a:solidFill>
            <a:srgbClr val="FF7737"/>
          </a:solidFill>
          <a:ln w="76200">
            <a:solidFill>
              <a:srgbClr val="355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20192017-0863-B330-7F7A-1463B2FE780C}"/>
              </a:ext>
            </a:extLst>
          </p:cNvPr>
          <p:cNvSpPr/>
          <p:nvPr/>
        </p:nvSpPr>
        <p:spPr>
          <a:xfrm>
            <a:off x="6736876" y="1724632"/>
            <a:ext cx="1361872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local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society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67F2B34D-60E1-87DB-6F89-A0B6597D0D60}"/>
              </a:ext>
            </a:extLst>
          </p:cNvPr>
          <p:cNvSpPr/>
          <p:nvPr/>
        </p:nvSpPr>
        <p:spPr>
          <a:xfrm>
            <a:off x="6527906" y="4641881"/>
            <a:ext cx="1780090" cy="817123"/>
          </a:xfrm>
          <a:prstGeom prst="roundRect">
            <a:avLst>
              <a:gd name="adj" fmla="val 0"/>
            </a:avLst>
          </a:prstGeom>
          <a:solidFill>
            <a:srgbClr val="FF7737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local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environment</a:t>
            </a:r>
            <a:endParaRPr lang="de-DE" sz="20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F12E8003-2DDC-687C-C96C-5F430C2B7B5B}"/>
              </a:ext>
            </a:extLst>
          </p:cNvPr>
          <p:cNvSpPr/>
          <p:nvPr/>
        </p:nvSpPr>
        <p:spPr>
          <a:xfrm>
            <a:off x="2340375" y="1632220"/>
            <a:ext cx="1205579" cy="817123"/>
          </a:xfrm>
          <a:prstGeom prst="roundRect">
            <a:avLst>
              <a:gd name="adj" fmla="val 0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machine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FC0EA983-2572-B005-F6FC-D2A3AEA0C516}"/>
              </a:ext>
            </a:extLst>
          </p:cNvPr>
          <p:cNvSpPr/>
          <p:nvPr/>
        </p:nvSpPr>
        <p:spPr>
          <a:xfrm>
            <a:off x="3634687" y="1632220"/>
            <a:ext cx="1083013" cy="817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person</a:t>
            </a:r>
            <a:r>
              <a:rPr lang="de-DE" sz="24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39854006-6960-9225-BAE0-C51D67CB5B93}"/>
              </a:ext>
            </a:extLst>
          </p:cNvPr>
          <p:cNvSpPr/>
          <p:nvPr/>
        </p:nvSpPr>
        <p:spPr>
          <a:xfrm>
            <a:off x="3038675" y="4641881"/>
            <a:ext cx="1370250" cy="817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zero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option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589853" y="3187951"/>
            <a:ext cx="1819072" cy="1274323"/>
            <a:chOff x="2803452" y="2665902"/>
            <a:chExt cx="1819072" cy="1274323"/>
          </a:xfrm>
        </p:grpSpPr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E6CD0661-57A6-271B-D4F3-DF0FAE7A5D4F}"/>
                </a:ext>
              </a:extLst>
            </p:cNvPr>
            <p:cNvSpPr/>
            <p:nvPr/>
          </p:nvSpPr>
          <p:spPr>
            <a:xfrm>
              <a:off x="2803452" y="26659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 </a:t>
              </a:r>
            </a:p>
          </p:txBody>
        </p:sp>
        <p:sp>
          <p:nvSpPr>
            <p:cNvPr id="27" name="Abgerundetes Rechteck 26">
              <a:extLst>
                <a:ext uri="{FF2B5EF4-FFF2-40B4-BE49-F238E27FC236}">
                  <a16:creationId xmlns:a16="http://schemas.microsoft.com/office/drawing/2014/main" id="{DAC6C9D6-66C0-0F5A-8CE3-8C65BFC2DD5F}"/>
                </a:ext>
              </a:extLst>
            </p:cNvPr>
            <p:cNvSpPr/>
            <p:nvPr/>
          </p:nvSpPr>
          <p:spPr>
            <a:xfrm>
              <a:off x="2955852" y="28183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8B096E4C-CA78-4BBA-73C1-D3D73B26CBD1}"/>
                </a:ext>
              </a:extLst>
            </p:cNvPr>
            <p:cNvSpPr/>
            <p:nvPr/>
          </p:nvSpPr>
          <p:spPr>
            <a:xfrm>
              <a:off x="3108252" y="29707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D67D2F31-4B7F-2BFE-55B8-A863E5CB0FBE}"/>
                </a:ext>
              </a:extLst>
            </p:cNvPr>
            <p:cNvSpPr/>
            <p:nvPr/>
          </p:nvSpPr>
          <p:spPr>
            <a:xfrm>
              <a:off x="3260652" y="31231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process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FF985D09-1417-5B86-F839-4CB356899C61}"/>
              </a:ext>
            </a:extLst>
          </p:cNvPr>
          <p:cNvSpPr txBox="1"/>
          <p:nvPr/>
        </p:nvSpPr>
        <p:spPr>
          <a:xfrm>
            <a:off x="2466976" y="701163"/>
            <a:ext cx="215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technical </a:t>
            </a:r>
          </a:p>
          <a:p>
            <a:pPr algn="ctr"/>
            <a:r>
              <a:rPr lang="en-US" sz="2400" dirty="0">
                <a:latin typeface="Fira Sans" panose="020B0503050000020004" pitchFamily="34" charset="0"/>
              </a:rPr>
              <a:t>solution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68CE020-1753-61EE-6EF2-1267741D354F}"/>
              </a:ext>
            </a:extLst>
          </p:cNvPr>
          <p:cNvSpPr txBox="1"/>
          <p:nvPr/>
        </p:nvSpPr>
        <p:spPr>
          <a:xfrm>
            <a:off x="5003987" y="862391"/>
            <a:ext cx="342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local assessment</a:t>
            </a:r>
          </a:p>
        </p:txBody>
      </p:sp>
      <p:sp>
        <p:nvSpPr>
          <p:cNvPr id="39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75790" y="2482746"/>
            <a:ext cx="536902" cy="709778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35674" y="2484537"/>
            <a:ext cx="536902" cy="709778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443228" y="4011192"/>
            <a:ext cx="536902" cy="1043596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49361" y="2622207"/>
            <a:ext cx="536902" cy="607279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361" y="4068099"/>
            <a:ext cx="536902" cy="628906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8953326" y="2098391"/>
            <a:ext cx="155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Fira Sans" panose="020B0503050000020004" pitchFamily="34" charset="0"/>
              </a:rPr>
              <a:t>objectives</a:t>
            </a:r>
            <a:endParaRPr lang="de-DE" sz="2000" dirty="0">
              <a:latin typeface="Fira Sans" panose="020B05030500000200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9100946" y="3520608"/>
            <a:ext cx="155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Fira Sans" panose="020B0503050000020004" pitchFamily="34" charset="0"/>
              </a:rPr>
              <a:t>optimal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6957035" y="3349035"/>
            <a:ext cx="112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accept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-</a:t>
            </a:r>
          </a:p>
          <a:p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able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?</a:t>
            </a:r>
          </a:p>
        </p:txBody>
      </p:sp>
      <p:sp>
        <p:nvSpPr>
          <p:cNvPr id="43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16579" y="3196153"/>
            <a:ext cx="536902" cy="1031831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77083" y="2484537"/>
            <a:ext cx="536902" cy="959080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7167D1D4-5693-BE6D-CFDE-9E2B4FCB271B}"/>
              </a:ext>
            </a:extLst>
          </p:cNvPr>
          <p:cNvSpPr/>
          <p:nvPr/>
        </p:nvSpPr>
        <p:spPr>
          <a:xfrm>
            <a:off x="5131118" y="3303506"/>
            <a:ext cx="1361872" cy="817123"/>
          </a:xfrm>
          <a:prstGeom prst="roundRect">
            <a:avLst>
              <a:gd name="adj" fmla="val 0"/>
            </a:avLst>
          </a:prstGeom>
          <a:noFill/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7167D1D4-5693-BE6D-CFDE-9E2B4FCB271B}"/>
              </a:ext>
            </a:extLst>
          </p:cNvPr>
          <p:cNvSpPr/>
          <p:nvPr/>
        </p:nvSpPr>
        <p:spPr>
          <a:xfrm>
            <a:off x="5077254" y="3321746"/>
            <a:ext cx="1361872" cy="817123"/>
          </a:xfrm>
          <a:prstGeom prst="roundRect">
            <a:avLst>
              <a:gd name="adj" fmla="val 0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effects</a:t>
            </a:r>
            <a:r>
              <a:rPr lang="de-DE" sz="2000" dirty="0">
                <a:solidFill>
                  <a:schemeClr val="tx1"/>
                </a:solidFill>
              </a:rPr>
              <a:t> &amp;  </a:t>
            </a:r>
          </a:p>
          <a:p>
            <a:pPr algn="ctr"/>
            <a:r>
              <a:rPr lang="de-DE" sz="2000" dirty="0" err="1">
                <a:solidFill>
                  <a:schemeClr val="tx1"/>
                </a:solidFill>
              </a:rPr>
              <a:t>efficiency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1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74246" y="3353240"/>
            <a:ext cx="536902" cy="791344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0173" y="3426282"/>
            <a:ext cx="536902" cy="608049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29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31789CE5-9C0B-B9E5-7402-221356513F04}"/>
              </a:ext>
            </a:extLst>
          </p:cNvPr>
          <p:cNvCxnSpPr>
            <a:stCxn id="2" idx="2"/>
            <a:endCxn id="4" idx="0"/>
          </p:cNvCxnSpPr>
          <p:nvPr/>
        </p:nvCxnSpPr>
        <p:spPr bwMode="auto">
          <a:xfrm flipH="1">
            <a:off x="3683732" y="1454366"/>
            <a:ext cx="792088" cy="216024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50DF7553-5980-A747-01AA-879B775DA23E}"/>
              </a:ext>
            </a:extLst>
          </p:cNvPr>
          <p:cNvCxnSpPr>
            <a:stCxn id="2" idx="2"/>
            <a:endCxn id="3" idx="0"/>
          </p:cNvCxnSpPr>
          <p:nvPr/>
        </p:nvCxnSpPr>
        <p:spPr bwMode="auto">
          <a:xfrm>
            <a:off x="4475820" y="1454366"/>
            <a:ext cx="792088" cy="216024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08119615-3DF1-979F-F245-84EC153E9E78}"/>
              </a:ext>
            </a:extLst>
          </p:cNvPr>
          <p:cNvCxnSpPr/>
          <p:nvPr/>
        </p:nvCxnSpPr>
        <p:spPr bwMode="auto">
          <a:xfrm flipH="1">
            <a:off x="4475820" y="2200826"/>
            <a:ext cx="792088" cy="216024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C221AFEF-42B4-343D-6D2B-ED1CD4E941E3}"/>
              </a:ext>
            </a:extLst>
          </p:cNvPr>
          <p:cNvCxnSpPr/>
          <p:nvPr/>
        </p:nvCxnSpPr>
        <p:spPr bwMode="auto">
          <a:xfrm>
            <a:off x="5267908" y="2200826"/>
            <a:ext cx="792088" cy="216024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79DA0145-4B15-A77A-96F2-CFB2A27CB5B1}"/>
              </a:ext>
            </a:extLst>
          </p:cNvPr>
          <p:cNvCxnSpPr/>
          <p:nvPr/>
        </p:nvCxnSpPr>
        <p:spPr bwMode="auto">
          <a:xfrm flipH="1">
            <a:off x="5339916" y="2920906"/>
            <a:ext cx="792088" cy="216024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4D6A9BEA-0FA9-E362-8663-5762954C78D7}"/>
              </a:ext>
            </a:extLst>
          </p:cNvPr>
          <p:cNvCxnSpPr/>
          <p:nvPr/>
        </p:nvCxnSpPr>
        <p:spPr bwMode="auto">
          <a:xfrm>
            <a:off x="6132004" y="2920906"/>
            <a:ext cx="792088" cy="216024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412DB546-74DF-EBD4-0BB8-FAD2919F751B}"/>
              </a:ext>
            </a:extLst>
          </p:cNvPr>
          <p:cNvCxnSpPr/>
          <p:nvPr/>
        </p:nvCxnSpPr>
        <p:spPr bwMode="auto">
          <a:xfrm flipH="1">
            <a:off x="6059996" y="3640986"/>
            <a:ext cx="792088" cy="216024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DD490ECD-BDBF-AC54-FC3F-61F68C71B662}"/>
              </a:ext>
            </a:extLst>
          </p:cNvPr>
          <p:cNvCxnSpPr/>
          <p:nvPr/>
        </p:nvCxnSpPr>
        <p:spPr bwMode="auto">
          <a:xfrm>
            <a:off x="6852084" y="3640986"/>
            <a:ext cx="792088" cy="216024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5D8A658C-B3CE-B59E-E044-E486EF15D3CD}"/>
              </a:ext>
            </a:extLst>
          </p:cNvPr>
          <p:cNvCxnSpPr/>
          <p:nvPr/>
        </p:nvCxnSpPr>
        <p:spPr bwMode="auto">
          <a:xfrm flipH="1">
            <a:off x="6852084" y="4367866"/>
            <a:ext cx="792088" cy="216024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6459332C-91CC-3EF3-1365-F20C61DAF1D8}"/>
              </a:ext>
            </a:extLst>
          </p:cNvPr>
          <p:cNvCxnSpPr/>
          <p:nvPr/>
        </p:nvCxnSpPr>
        <p:spPr bwMode="auto">
          <a:xfrm>
            <a:off x="7644172" y="4367866"/>
            <a:ext cx="792088" cy="216024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355D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56E66E40-056D-42DC-1DEC-7E650B993ED2}"/>
              </a:ext>
            </a:extLst>
          </p:cNvPr>
          <p:cNvSpPr/>
          <p:nvPr/>
        </p:nvSpPr>
        <p:spPr bwMode="auto">
          <a:xfrm>
            <a:off x="3791744" y="950310"/>
            <a:ext cx="1368152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Fira Sans" panose="020B0503050000020004" pitchFamily="34" charset="0"/>
              </a:rPr>
              <a:t>change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64D7E97-8458-2257-7BFB-A0353A22C27E}"/>
              </a:ext>
            </a:extLst>
          </p:cNvPr>
          <p:cNvSpPr/>
          <p:nvPr/>
        </p:nvSpPr>
        <p:spPr bwMode="auto">
          <a:xfrm>
            <a:off x="4583832" y="1670390"/>
            <a:ext cx="1368152" cy="504056"/>
          </a:xfrm>
          <a:prstGeom prst="rect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Fira Sans" panose="020B0503050000020004" pitchFamily="34" charset="0"/>
              </a:rPr>
              <a:t>singular event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274A9E3-7483-D068-DE33-CBC666728578}"/>
              </a:ext>
            </a:extLst>
          </p:cNvPr>
          <p:cNvSpPr/>
          <p:nvPr/>
        </p:nvSpPr>
        <p:spPr bwMode="auto">
          <a:xfrm>
            <a:off x="2999656" y="1670390"/>
            <a:ext cx="1368152" cy="504056"/>
          </a:xfrm>
          <a:prstGeom prst="rect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Fira Sans" panose="020B0503050000020004" pitchFamily="34" charset="0"/>
              </a:rPr>
              <a:t>no event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E0EC575-BB51-2CC8-B3A8-EE816D709E59}"/>
              </a:ext>
            </a:extLst>
          </p:cNvPr>
          <p:cNvSpPr/>
          <p:nvPr/>
        </p:nvSpPr>
        <p:spPr bwMode="auto">
          <a:xfrm>
            <a:off x="5411924" y="2416850"/>
            <a:ext cx="1368152" cy="504056"/>
          </a:xfrm>
          <a:prstGeom prst="rect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Fira Sans" panose="020B0503050000020004" pitchFamily="34" charset="0"/>
              </a:rPr>
              <a:t>valuable object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B904C67-76EB-AC59-E370-6C4860117835}"/>
              </a:ext>
            </a:extLst>
          </p:cNvPr>
          <p:cNvSpPr/>
          <p:nvPr/>
        </p:nvSpPr>
        <p:spPr bwMode="auto">
          <a:xfrm>
            <a:off x="3827748" y="2416850"/>
            <a:ext cx="1368152" cy="504056"/>
          </a:xfrm>
          <a:prstGeom prst="rect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Fira Sans" panose="020B0503050000020004" pitchFamily="34" charset="0"/>
              </a:rPr>
              <a:t>no object of value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FE005C-8F3D-BE45-D8CB-3DEF634D0626}"/>
              </a:ext>
            </a:extLst>
          </p:cNvPr>
          <p:cNvSpPr/>
          <p:nvPr/>
        </p:nvSpPr>
        <p:spPr bwMode="auto">
          <a:xfrm>
            <a:off x="6204012" y="3136930"/>
            <a:ext cx="1368152" cy="504056"/>
          </a:xfrm>
          <a:prstGeom prst="rect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Fira Sans" panose="020B0503050000020004" pitchFamily="34" charset="0"/>
              </a:rPr>
              <a:t>becoming worse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7E1BEEF-2B29-9F1C-6E9D-C26CB039E474}"/>
              </a:ext>
            </a:extLst>
          </p:cNvPr>
          <p:cNvSpPr/>
          <p:nvPr/>
        </p:nvSpPr>
        <p:spPr bwMode="auto">
          <a:xfrm>
            <a:off x="4619836" y="3136930"/>
            <a:ext cx="1368152" cy="504056"/>
          </a:xfrm>
          <a:prstGeom prst="rect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Fira Sans" panose="020B0503050000020004" pitchFamily="34" charset="0"/>
              </a:rPr>
              <a:t>no negative tendency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4AE7BF4-7A17-2921-05A0-90AFFE346AF9}"/>
              </a:ext>
            </a:extLst>
          </p:cNvPr>
          <p:cNvSpPr/>
          <p:nvPr/>
        </p:nvSpPr>
        <p:spPr bwMode="auto">
          <a:xfrm>
            <a:off x="6996100" y="3857010"/>
            <a:ext cx="1368152" cy="504056"/>
          </a:xfrm>
          <a:prstGeom prst="rect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Fira Sans" panose="020B0503050000020004" pitchFamily="34" charset="0"/>
              </a:rPr>
              <a:t>irreversible = damage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ECDF788-011E-87D2-5E4E-68CAA177C1EE}"/>
              </a:ext>
            </a:extLst>
          </p:cNvPr>
          <p:cNvSpPr/>
          <p:nvPr/>
        </p:nvSpPr>
        <p:spPr bwMode="auto">
          <a:xfrm>
            <a:off x="5195900" y="3857010"/>
            <a:ext cx="1584176" cy="504056"/>
          </a:xfrm>
          <a:prstGeom prst="rect">
            <a:avLst/>
          </a:prstGeom>
          <a:solidFill>
            <a:srgbClr val="8EA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Fira Sans" panose="020B0503050000020004" pitchFamily="34" charset="0"/>
              </a:rPr>
              <a:t>reversible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37D0FCC-6501-2ED9-4E0A-BCC4E0146EB8}"/>
              </a:ext>
            </a:extLst>
          </p:cNvPr>
          <p:cNvSpPr/>
          <p:nvPr/>
        </p:nvSpPr>
        <p:spPr bwMode="auto">
          <a:xfrm>
            <a:off x="7788188" y="4583890"/>
            <a:ext cx="1368152" cy="504056"/>
          </a:xfrm>
          <a:prstGeom prst="rect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Fira Sans" panose="020B0503050000020004" pitchFamily="34" charset="0"/>
              </a:rPr>
              <a:t>wrong means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98B0F64-87C0-BCC6-7605-EE70DFAF6E78}"/>
              </a:ext>
            </a:extLst>
          </p:cNvPr>
          <p:cNvSpPr/>
          <p:nvPr/>
        </p:nvSpPr>
        <p:spPr bwMode="auto">
          <a:xfrm>
            <a:off x="6204012" y="4583890"/>
            <a:ext cx="1368152" cy="504056"/>
          </a:xfrm>
          <a:prstGeom prst="rect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Fira Sans" panose="020B0503050000020004" pitchFamily="34" charset="0"/>
              </a:rPr>
              <a:t>wrong targets</a:t>
            </a:r>
          </a:p>
        </p:txBody>
      </p:sp>
    </p:spTree>
    <p:extLst>
      <p:ext uri="{BB962C8B-B14F-4D97-AF65-F5344CB8AC3E}">
        <p14:creationId xmlns:p14="http://schemas.microsoft.com/office/powerpoint/2010/main" val="14631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6">
            <a:extLst>
              <a:ext uri="{FF2B5EF4-FFF2-40B4-BE49-F238E27FC236}">
                <a16:creationId xmlns:a16="http://schemas.microsoft.com/office/drawing/2014/main" id="{B2CB2747-BAE2-8D7B-5370-3F29212ABD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799857" y="2214307"/>
            <a:ext cx="2377137" cy="2382524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82A6201D-DF9B-D07B-F1FA-504BDB9F01D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86200" y="4484689"/>
            <a:ext cx="3505200" cy="1587"/>
          </a:xfrm>
          <a:prstGeom prst="line">
            <a:avLst/>
          </a:prstGeom>
          <a:noFill/>
          <a:ln w="50800" cap="rnd">
            <a:solidFill>
              <a:srgbClr val="FF773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" name="Gruppierung 13">
            <a:extLst>
              <a:ext uri="{FF2B5EF4-FFF2-40B4-BE49-F238E27FC236}">
                <a16:creationId xmlns:a16="http://schemas.microsoft.com/office/drawing/2014/main" id="{AA6B99FE-4B24-4221-A94D-ACC50D3023F8}"/>
              </a:ext>
            </a:extLst>
          </p:cNvPr>
          <p:cNvGrpSpPr/>
          <p:nvPr/>
        </p:nvGrpSpPr>
        <p:grpSpPr>
          <a:xfrm flipH="1">
            <a:off x="4655840" y="2348880"/>
            <a:ext cx="762000" cy="2134394"/>
            <a:chOff x="3581400" y="2667000"/>
            <a:chExt cx="762000" cy="2134394"/>
          </a:xfrm>
          <a:solidFill>
            <a:schemeClr val="tx1"/>
          </a:solidFill>
        </p:grpSpPr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F089C1CD-0D06-3C84-FCE3-40F1437C0482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rnd" cmpd="sng" algn="ctr">
              <a:solidFill>
                <a:srgbClr val="355D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Gleichschenkliges Dreieck 11">
              <a:extLst>
                <a:ext uri="{FF2B5EF4-FFF2-40B4-BE49-F238E27FC236}">
                  <a16:creationId xmlns:a16="http://schemas.microsoft.com/office/drawing/2014/main" id="{0840F1D6-F003-568B-44F1-43669D14F8B2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solidFill>
              <a:srgbClr val="355D6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8" name="Gruppierung 16">
            <a:extLst>
              <a:ext uri="{FF2B5EF4-FFF2-40B4-BE49-F238E27FC236}">
                <a16:creationId xmlns:a16="http://schemas.microsoft.com/office/drawing/2014/main" id="{E7D00B75-6A3E-CE6B-4E7A-5E930C76BD51}"/>
              </a:ext>
            </a:extLst>
          </p:cNvPr>
          <p:cNvGrpSpPr/>
          <p:nvPr/>
        </p:nvGrpSpPr>
        <p:grpSpPr>
          <a:xfrm rot="844146" flipH="1">
            <a:off x="4933601" y="2351179"/>
            <a:ext cx="762000" cy="2134394"/>
            <a:chOff x="3581400" y="2667000"/>
            <a:chExt cx="762000" cy="213439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4F778EEE-F0D7-5D77-2594-E2F170E2F076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rnd" cmpd="sng" algn="ctr">
              <a:solidFill>
                <a:srgbClr val="355D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Gleichschenkliges Dreieck 14">
              <a:extLst>
                <a:ext uri="{FF2B5EF4-FFF2-40B4-BE49-F238E27FC236}">
                  <a16:creationId xmlns:a16="http://schemas.microsoft.com/office/drawing/2014/main" id="{3C440F68-0476-34DB-4389-9FA912A34237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solidFill>
              <a:srgbClr val="8EAB99"/>
            </a:solidFill>
            <a:ln w="25400">
              <a:solidFill>
                <a:srgbClr val="355D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1" name="Gruppierung 19">
            <a:extLst>
              <a:ext uri="{FF2B5EF4-FFF2-40B4-BE49-F238E27FC236}">
                <a16:creationId xmlns:a16="http://schemas.microsoft.com/office/drawing/2014/main" id="{4B96C606-08FE-797F-3D3D-AC531FC74B5B}"/>
              </a:ext>
            </a:extLst>
          </p:cNvPr>
          <p:cNvGrpSpPr/>
          <p:nvPr/>
        </p:nvGrpSpPr>
        <p:grpSpPr>
          <a:xfrm rot="2050333" flipH="1">
            <a:off x="5275480" y="2473032"/>
            <a:ext cx="762000" cy="2134394"/>
            <a:chOff x="3581400" y="2667000"/>
            <a:chExt cx="762000" cy="2134394"/>
          </a:xfrm>
          <a:solidFill>
            <a:srgbClr val="8EAB99"/>
          </a:solidFill>
        </p:grpSpPr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EB1913F7-C966-381C-22AC-9480B0315C62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rnd" cmpd="sng" algn="ctr">
              <a:solidFill>
                <a:srgbClr val="355D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leichschenkliges Dreieck 17">
              <a:extLst>
                <a:ext uri="{FF2B5EF4-FFF2-40B4-BE49-F238E27FC236}">
                  <a16:creationId xmlns:a16="http://schemas.microsoft.com/office/drawing/2014/main" id="{E1F01BC8-8D6A-CE34-C1FF-7DA0C3E68B6A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grpFill/>
            <a:ln w="25400">
              <a:solidFill>
                <a:srgbClr val="355D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4" name="Gruppierung 22">
            <a:extLst>
              <a:ext uri="{FF2B5EF4-FFF2-40B4-BE49-F238E27FC236}">
                <a16:creationId xmlns:a16="http://schemas.microsoft.com/office/drawing/2014/main" id="{B214C5EA-984E-DB48-2079-E1F077EE40DE}"/>
              </a:ext>
            </a:extLst>
          </p:cNvPr>
          <p:cNvGrpSpPr/>
          <p:nvPr/>
        </p:nvGrpSpPr>
        <p:grpSpPr>
          <a:xfrm rot="3383219" flipH="1">
            <a:off x="5561102" y="2814307"/>
            <a:ext cx="762000" cy="2134394"/>
            <a:chOff x="3581400" y="2667000"/>
            <a:chExt cx="762000" cy="213439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511E6348-6927-7C6F-590D-8FE7228341B0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rnd" cmpd="sng" algn="ctr">
              <a:solidFill>
                <a:srgbClr val="355D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leichschenkliges Dreieck 20">
              <a:extLst>
                <a:ext uri="{FF2B5EF4-FFF2-40B4-BE49-F238E27FC236}">
                  <a16:creationId xmlns:a16="http://schemas.microsoft.com/office/drawing/2014/main" id="{DFDB7AC3-3DD5-D2DB-20C5-FE1A727A35B2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solidFill>
              <a:srgbClr val="8EAB99"/>
            </a:solidFill>
            <a:ln w="25400">
              <a:solidFill>
                <a:srgbClr val="355D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7" name="Gruppierung 25">
            <a:extLst>
              <a:ext uri="{FF2B5EF4-FFF2-40B4-BE49-F238E27FC236}">
                <a16:creationId xmlns:a16="http://schemas.microsoft.com/office/drawing/2014/main" id="{205C1932-E181-0BEA-8C91-CAF00ED084BF}"/>
              </a:ext>
            </a:extLst>
          </p:cNvPr>
          <p:cNvGrpSpPr/>
          <p:nvPr/>
        </p:nvGrpSpPr>
        <p:grpSpPr>
          <a:xfrm rot="4776599" flipH="1">
            <a:off x="5735107" y="3226880"/>
            <a:ext cx="762000" cy="2134394"/>
            <a:chOff x="3581400" y="2667000"/>
            <a:chExt cx="762000" cy="213439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EC110562-3D42-5F82-6BB3-7732F30B4B79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rnd" cmpd="sng" algn="ctr">
              <a:solidFill>
                <a:srgbClr val="355D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Gleichschenkliges Dreieck 23">
              <a:extLst>
                <a:ext uri="{FF2B5EF4-FFF2-40B4-BE49-F238E27FC236}">
                  <a16:creationId xmlns:a16="http://schemas.microsoft.com/office/drawing/2014/main" id="{68C28439-1E75-37C8-A564-5B5EC1EDF2B4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solidFill>
              <a:srgbClr val="8EAB99"/>
            </a:solidFill>
            <a:ln w="25400">
              <a:solidFill>
                <a:srgbClr val="355D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23" name="Gleichschenkliges Dreieck 50">
            <a:extLst>
              <a:ext uri="{FF2B5EF4-FFF2-40B4-BE49-F238E27FC236}">
                <a16:creationId xmlns:a16="http://schemas.microsoft.com/office/drawing/2014/main" id="{CDAD576B-960D-5868-A118-EB67F2D72FB8}"/>
              </a:ext>
            </a:extLst>
          </p:cNvPr>
          <p:cNvSpPr/>
          <p:nvPr/>
        </p:nvSpPr>
        <p:spPr>
          <a:xfrm flipH="1">
            <a:off x="4653302" y="2339563"/>
            <a:ext cx="762000" cy="1066006"/>
          </a:xfrm>
          <a:prstGeom prst="triangle">
            <a:avLst/>
          </a:prstGeom>
          <a:noFill/>
          <a:ln w="50800" cmpd="sng">
            <a:solidFill>
              <a:srgbClr val="FF7737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65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1">
            <a:extLst>
              <a:ext uri="{FF2B5EF4-FFF2-40B4-BE49-F238E27FC236}">
                <a16:creationId xmlns:a16="http://schemas.microsoft.com/office/drawing/2014/main" id="{4EE47A52-D90E-E495-2EF2-94FD6CEA5C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678107" y="2348841"/>
            <a:ext cx="1231986" cy="2382524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3" name="Gruppierung 3">
            <a:extLst>
              <a:ext uri="{FF2B5EF4-FFF2-40B4-BE49-F238E27FC236}">
                <a16:creationId xmlns:a16="http://schemas.microsoft.com/office/drawing/2014/main" id="{B4CA3097-6C34-B156-96B0-7CAA9CD7CB8C}"/>
              </a:ext>
            </a:extLst>
          </p:cNvPr>
          <p:cNvGrpSpPr/>
          <p:nvPr/>
        </p:nvGrpSpPr>
        <p:grpSpPr>
          <a:xfrm flipH="1">
            <a:off x="5420163" y="2499697"/>
            <a:ext cx="762000" cy="2134394"/>
            <a:chOff x="3581400" y="2667000"/>
            <a:chExt cx="762000" cy="2134394"/>
          </a:xfrm>
          <a:solidFill>
            <a:srgbClr val="355D62"/>
          </a:solidFill>
        </p:grpSpPr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74143BF9-1CCB-FFAE-93BB-115689376216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Gleichschenkliges Dreieck 11">
              <a:extLst>
                <a:ext uri="{FF2B5EF4-FFF2-40B4-BE49-F238E27FC236}">
                  <a16:creationId xmlns:a16="http://schemas.microsoft.com/office/drawing/2014/main" id="{E98A56EB-8100-2683-C558-54E03BBDFDEC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FD66AEB-439C-F0C9-DC3B-0D94AB01C84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83153" y="4633303"/>
            <a:ext cx="3505200" cy="1588"/>
          </a:xfrm>
          <a:prstGeom prst="line">
            <a:avLst/>
          </a:prstGeom>
          <a:noFill/>
          <a:ln w="50800" cap="rnd">
            <a:solidFill>
              <a:srgbClr val="FF77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uppierung 48">
            <a:extLst>
              <a:ext uri="{FF2B5EF4-FFF2-40B4-BE49-F238E27FC236}">
                <a16:creationId xmlns:a16="http://schemas.microsoft.com/office/drawing/2014/main" id="{D41BDFFE-F93F-E127-6E5D-E4A14EF3988C}"/>
              </a:ext>
            </a:extLst>
          </p:cNvPr>
          <p:cNvGrpSpPr/>
          <p:nvPr/>
        </p:nvGrpSpPr>
        <p:grpSpPr>
          <a:xfrm rot="844146" flipH="1">
            <a:off x="5340588" y="2474272"/>
            <a:ext cx="762000" cy="2134394"/>
            <a:chOff x="3581400" y="2667000"/>
            <a:chExt cx="762000" cy="213439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37CE5165-4AA1-E39B-81EC-5FBA159DCF5B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flat" cmpd="sng" algn="ctr">
              <a:solidFill>
                <a:srgbClr val="355D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Gleichschenkliges Dreieck 15">
              <a:extLst>
                <a:ext uri="{FF2B5EF4-FFF2-40B4-BE49-F238E27FC236}">
                  <a16:creationId xmlns:a16="http://schemas.microsoft.com/office/drawing/2014/main" id="{C39E471A-CFDE-7B88-D2DD-1337EAD030BD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solidFill>
              <a:srgbClr val="8EAB99"/>
            </a:solidFill>
            <a:ln w="25400">
              <a:solidFill>
                <a:srgbClr val="355D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0" name="Gruppierung 51">
            <a:extLst>
              <a:ext uri="{FF2B5EF4-FFF2-40B4-BE49-F238E27FC236}">
                <a16:creationId xmlns:a16="http://schemas.microsoft.com/office/drawing/2014/main" id="{DFFA91ED-2B87-95F1-3368-9CF5D8EE450B}"/>
              </a:ext>
            </a:extLst>
          </p:cNvPr>
          <p:cNvGrpSpPr/>
          <p:nvPr/>
        </p:nvGrpSpPr>
        <p:grpSpPr>
          <a:xfrm rot="2050333" flipH="1">
            <a:off x="5512635" y="2672325"/>
            <a:ext cx="762000" cy="2134394"/>
            <a:chOff x="3581400" y="2667000"/>
            <a:chExt cx="762000" cy="213439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E2DF16B2-CF75-55A5-26AA-0F49489C2231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flat" cmpd="sng" algn="ctr">
              <a:solidFill>
                <a:srgbClr val="355D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Gleichschenkliges Dreieck 18">
              <a:extLst>
                <a:ext uri="{FF2B5EF4-FFF2-40B4-BE49-F238E27FC236}">
                  <a16:creationId xmlns:a16="http://schemas.microsoft.com/office/drawing/2014/main" id="{0C4ABFC9-3C4C-A622-C224-DEFB05330890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solidFill>
              <a:srgbClr val="8EAB99"/>
            </a:solidFill>
            <a:ln w="25400">
              <a:solidFill>
                <a:srgbClr val="355D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3" name="Gruppierung 54">
            <a:extLst>
              <a:ext uri="{FF2B5EF4-FFF2-40B4-BE49-F238E27FC236}">
                <a16:creationId xmlns:a16="http://schemas.microsoft.com/office/drawing/2014/main" id="{B1A9955D-CF97-E773-435E-0B1EBA233BE5}"/>
              </a:ext>
            </a:extLst>
          </p:cNvPr>
          <p:cNvGrpSpPr/>
          <p:nvPr/>
        </p:nvGrpSpPr>
        <p:grpSpPr>
          <a:xfrm rot="3383219" flipH="1">
            <a:off x="5631915" y="2940344"/>
            <a:ext cx="762000" cy="2134394"/>
            <a:chOff x="3581400" y="2667000"/>
            <a:chExt cx="762000" cy="213439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2559BC3C-7FA4-FA9B-DDFF-236C5662B9B5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flat" cmpd="sng" algn="ctr">
              <a:solidFill>
                <a:srgbClr val="355D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Gleichschenkliges Dreieck 21">
              <a:extLst>
                <a:ext uri="{FF2B5EF4-FFF2-40B4-BE49-F238E27FC236}">
                  <a16:creationId xmlns:a16="http://schemas.microsoft.com/office/drawing/2014/main" id="{F6C3B862-42D8-AD9A-53B4-30CFD9FB1EB0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solidFill>
              <a:srgbClr val="8EAB99"/>
            </a:solidFill>
            <a:ln w="25400">
              <a:solidFill>
                <a:srgbClr val="355D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6" name="Gruppierung 57">
            <a:extLst>
              <a:ext uri="{FF2B5EF4-FFF2-40B4-BE49-F238E27FC236}">
                <a16:creationId xmlns:a16="http://schemas.microsoft.com/office/drawing/2014/main" id="{E23704EA-B972-F4F1-DEF4-E95E3D2E48F9}"/>
              </a:ext>
            </a:extLst>
          </p:cNvPr>
          <p:cNvGrpSpPr/>
          <p:nvPr/>
        </p:nvGrpSpPr>
        <p:grpSpPr>
          <a:xfrm rot="4776599" flipH="1">
            <a:off x="5335399" y="3370049"/>
            <a:ext cx="762000" cy="2134394"/>
            <a:chOff x="3581400" y="2667000"/>
            <a:chExt cx="762000" cy="213439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50971AA3-1F28-6C4B-1C8F-4124D1B0D6F4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flat" cmpd="sng" algn="ctr">
              <a:solidFill>
                <a:srgbClr val="355D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leichschenkliges Dreieck 24">
              <a:extLst>
                <a:ext uri="{FF2B5EF4-FFF2-40B4-BE49-F238E27FC236}">
                  <a16:creationId xmlns:a16="http://schemas.microsoft.com/office/drawing/2014/main" id="{7EE87C96-FC07-1B1D-7276-EE968A6DAC88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solidFill>
              <a:srgbClr val="8EAB99"/>
            </a:solidFill>
            <a:ln w="25400">
              <a:solidFill>
                <a:srgbClr val="355D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9" name="Gleichschenkliges Dreieck 50">
            <a:extLst>
              <a:ext uri="{FF2B5EF4-FFF2-40B4-BE49-F238E27FC236}">
                <a16:creationId xmlns:a16="http://schemas.microsoft.com/office/drawing/2014/main" id="{CDAD576B-960D-5868-A118-EB67F2D72FB8}"/>
              </a:ext>
            </a:extLst>
          </p:cNvPr>
          <p:cNvSpPr/>
          <p:nvPr/>
        </p:nvSpPr>
        <p:spPr>
          <a:xfrm flipH="1">
            <a:off x="5415302" y="2492857"/>
            <a:ext cx="762000" cy="1066006"/>
          </a:xfrm>
          <a:prstGeom prst="triangle">
            <a:avLst/>
          </a:prstGeom>
          <a:noFill/>
          <a:ln w="50800" cmpd="sng">
            <a:solidFill>
              <a:srgbClr val="FF7737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66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3">
            <a:extLst>
              <a:ext uri="{FF2B5EF4-FFF2-40B4-BE49-F238E27FC236}">
                <a16:creationId xmlns:a16="http://schemas.microsoft.com/office/drawing/2014/main" id="{7F7FB110-011A-5348-A730-45E133D73CFD}"/>
              </a:ext>
            </a:extLst>
          </p:cNvPr>
          <p:cNvGrpSpPr/>
          <p:nvPr/>
        </p:nvGrpSpPr>
        <p:grpSpPr>
          <a:xfrm flipH="1">
            <a:off x="6096000" y="2517958"/>
            <a:ext cx="762000" cy="2134394"/>
            <a:chOff x="3581400" y="2667000"/>
            <a:chExt cx="762000" cy="2134394"/>
          </a:xfrm>
          <a:solidFill>
            <a:srgbClr val="355D62"/>
          </a:solidFill>
        </p:grpSpPr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2FA597F2-FFFE-74EA-AAB2-6B5D405F582C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flat" cmpd="sng" algn="ctr">
              <a:solidFill>
                <a:srgbClr val="355D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Gleichschenkliges Dreieck 27">
              <a:extLst>
                <a:ext uri="{FF2B5EF4-FFF2-40B4-BE49-F238E27FC236}">
                  <a16:creationId xmlns:a16="http://schemas.microsoft.com/office/drawing/2014/main" id="{0755CFE3-52CA-F464-7233-426128EAD9A7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6" name="Gruppierung 6">
            <a:extLst>
              <a:ext uri="{FF2B5EF4-FFF2-40B4-BE49-F238E27FC236}">
                <a16:creationId xmlns:a16="http://schemas.microsoft.com/office/drawing/2014/main" id="{5A217CD7-C86F-6E95-86D3-D75A7C2CB4D4}"/>
              </a:ext>
            </a:extLst>
          </p:cNvPr>
          <p:cNvGrpSpPr/>
          <p:nvPr/>
        </p:nvGrpSpPr>
        <p:grpSpPr>
          <a:xfrm flipH="1">
            <a:off x="5639149" y="2396746"/>
            <a:ext cx="762000" cy="2134394"/>
            <a:chOff x="3581400" y="2667000"/>
            <a:chExt cx="762000" cy="213439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7" name="Gerade Verbindung 6">
              <a:extLst>
                <a:ext uri="{FF2B5EF4-FFF2-40B4-BE49-F238E27FC236}">
                  <a16:creationId xmlns:a16="http://schemas.microsoft.com/office/drawing/2014/main" id="{385C9948-B5FC-F31D-D022-1F29747FB090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Gleichschenkliges Dreieck 30">
              <a:extLst>
                <a:ext uri="{FF2B5EF4-FFF2-40B4-BE49-F238E27FC236}">
                  <a16:creationId xmlns:a16="http://schemas.microsoft.com/office/drawing/2014/main" id="{CCE5A8C4-5FCC-94C2-E7F9-21F9FB704A41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solidFill>
              <a:srgbClr val="8EAB99"/>
            </a:solidFill>
            <a:ln w="25400">
              <a:solidFill>
                <a:srgbClr val="355D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9" name="Gruppierung 9">
            <a:extLst>
              <a:ext uri="{FF2B5EF4-FFF2-40B4-BE49-F238E27FC236}">
                <a16:creationId xmlns:a16="http://schemas.microsoft.com/office/drawing/2014/main" id="{7EB9D2E8-51ED-C88D-0F64-48D8046A676C}"/>
              </a:ext>
            </a:extLst>
          </p:cNvPr>
          <p:cNvGrpSpPr/>
          <p:nvPr/>
        </p:nvGrpSpPr>
        <p:grpSpPr>
          <a:xfrm flipH="1">
            <a:off x="5181949" y="2396746"/>
            <a:ext cx="762000" cy="2134394"/>
            <a:chOff x="3581400" y="2667000"/>
            <a:chExt cx="762000" cy="213439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EB32C80D-6C42-CB72-965D-876CBB0558DA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Gleichschenkliges Dreieck 33">
              <a:extLst>
                <a:ext uri="{FF2B5EF4-FFF2-40B4-BE49-F238E27FC236}">
                  <a16:creationId xmlns:a16="http://schemas.microsoft.com/office/drawing/2014/main" id="{F8499576-455C-FEA3-D1A3-ABE294A0E5AC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solidFill>
              <a:srgbClr val="8EAB99"/>
            </a:solidFill>
            <a:ln w="25400">
              <a:solidFill>
                <a:srgbClr val="355D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0D9BCE8B-905B-1EBD-6CF3-DCBDA64049E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34130" y="4651564"/>
            <a:ext cx="3505200" cy="1588"/>
          </a:xfrm>
          <a:prstGeom prst="line">
            <a:avLst/>
          </a:prstGeom>
          <a:noFill/>
          <a:ln w="50800" cap="rnd">
            <a:solidFill>
              <a:srgbClr val="FF773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3" name="Gruppierung 45">
            <a:extLst>
              <a:ext uri="{FF2B5EF4-FFF2-40B4-BE49-F238E27FC236}">
                <a16:creationId xmlns:a16="http://schemas.microsoft.com/office/drawing/2014/main" id="{AA0EF6D2-C72D-46F0-D47C-BE9EADC1138C}"/>
              </a:ext>
            </a:extLst>
          </p:cNvPr>
          <p:cNvGrpSpPr/>
          <p:nvPr/>
        </p:nvGrpSpPr>
        <p:grpSpPr>
          <a:xfrm flipH="1">
            <a:off x="4724749" y="2381152"/>
            <a:ext cx="762000" cy="2134394"/>
            <a:chOff x="3581400" y="2667000"/>
            <a:chExt cx="762000" cy="213439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1D3FABE2-EA30-8D7B-1FC0-CC4FF12613BC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flat" cmpd="sng" algn="ctr">
              <a:solidFill>
                <a:srgbClr val="355D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Gleichschenkliges Dreieck 37">
              <a:extLst>
                <a:ext uri="{FF2B5EF4-FFF2-40B4-BE49-F238E27FC236}">
                  <a16:creationId xmlns:a16="http://schemas.microsoft.com/office/drawing/2014/main" id="{4CBC41F6-BA15-164A-52C7-92769B3D608B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solidFill>
              <a:srgbClr val="8EAB99"/>
            </a:solidFill>
            <a:ln w="25400">
              <a:solidFill>
                <a:srgbClr val="355D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6" name="Gruppierung 48">
            <a:extLst>
              <a:ext uri="{FF2B5EF4-FFF2-40B4-BE49-F238E27FC236}">
                <a16:creationId xmlns:a16="http://schemas.microsoft.com/office/drawing/2014/main" id="{143EF669-A17E-9993-E004-E3619427B35C}"/>
              </a:ext>
            </a:extLst>
          </p:cNvPr>
          <p:cNvGrpSpPr/>
          <p:nvPr/>
        </p:nvGrpSpPr>
        <p:grpSpPr>
          <a:xfrm rot="844146" flipH="1">
            <a:off x="4857750" y="2517958"/>
            <a:ext cx="762000" cy="2134394"/>
            <a:chOff x="3581400" y="2667000"/>
            <a:chExt cx="762000" cy="213439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21F78917-79EC-AF12-2875-35941A9DD34D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flat" cmpd="sng" algn="ctr">
              <a:solidFill>
                <a:srgbClr val="355D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leichschenkliges Dreieck 40">
              <a:extLst>
                <a:ext uri="{FF2B5EF4-FFF2-40B4-BE49-F238E27FC236}">
                  <a16:creationId xmlns:a16="http://schemas.microsoft.com/office/drawing/2014/main" id="{E39B4311-E976-C6CA-E53F-CFCD970365E4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solidFill>
              <a:srgbClr val="8EAB99"/>
            </a:solidFill>
            <a:ln w="25400">
              <a:solidFill>
                <a:srgbClr val="355D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9" name="Gruppierung 51">
            <a:extLst>
              <a:ext uri="{FF2B5EF4-FFF2-40B4-BE49-F238E27FC236}">
                <a16:creationId xmlns:a16="http://schemas.microsoft.com/office/drawing/2014/main" id="{8CD7DB12-EAD5-3046-C648-14E3E2C75D8C}"/>
              </a:ext>
            </a:extLst>
          </p:cNvPr>
          <p:cNvGrpSpPr/>
          <p:nvPr/>
        </p:nvGrpSpPr>
        <p:grpSpPr>
          <a:xfrm rot="2050333" flipH="1">
            <a:off x="5029797" y="2716011"/>
            <a:ext cx="762000" cy="2134394"/>
            <a:chOff x="3581400" y="2667000"/>
            <a:chExt cx="762000" cy="213439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4736F118-D693-3477-5A2B-BD261FE9B4E8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flat" cmpd="sng" algn="ctr">
              <a:solidFill>
                <a:srgbClr val="355D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Gleichschenkliges Dreieck 43">
              <a:extLst>
                <a:ext uri="{FF2B5EF4-FFF2-40B4-BE49-F238E27FC236}">
                  <a16:creationId xmlns:a16="http://schemas.microsoft.com/office/drawing/2014/main" id="{3316640D-5628-AE73-B0A9-F31C30DE36C7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solidFill>
              <a:srgbClr val="8EAB99"/>
            </a:solidFill>
            <a:ln w="25400">
              <a:solidFill>
                <a:srgbClr val="355D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2" name="Gruppierung 54">
            <a:extLst>
              <a:ext uri="{FF2B5EF4-FFF2-40B4-BE49-F238E27FC236}">
                <a16:creationId xmlns:a16="http://schemas.microsoft.com/office/drawing/2014/main" id="{3A1D3DDE-92FC-A7A7-92E9-9032D609708C}"/>
              </a:ext>
            </a:extLst>
          </p:cNvPr>
          <p:cNvGrpSpPr/>
          <p:nvPr/>
        </p:nvGrpSpPr>
        <p:grpSpPr>
          <a:xfrm rot="3383219" flipH="1">
            <a:off x="5149077" y="2984030"/>
            <a:ext cx="762000" cy="2134394"/>
            <a:chOff x="3581400" y="2667000"/>
            <a:chExt cx="762000" cy="213439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EFB68C60-39CF-AC45-D9F2-AC55619CD59F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flat" cmpd="sng" algn="ctr">
              <a:solidFill>
                <a:srgbClr val="355D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Gleichschenkliges Dreieck 46">
              <a:extLst>
                <a:ext uri="{FF2B5EF4-FFF2-40B4-BE49-F238E27FC236}">
                  <a16:creationId xmlns:a16="http://schemas.microsoft.com/office/drawing/2014/main" id="{C4B7F4A2-B0C9-E1FD-5966-6895A80F89A8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solidFill>
              <a:srgbClr val="8EAB99"/>
            </a:solidFill>
            <a:ln w="25400">
              <a:solidFill>
                <a:srgbClr val="355D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25" name="Gruppierung 57">
            <a:extLst>
              <a:ext uri="{FF2B5EF4-FFF2-40B4-BE49-F238E27FC236}">
                <a16:creationId xmlns:a16="http://schemas.microsoft.com/office/drawing/2014/main" id="{C34305EA-032B-10A9-E3BA-9F82DABD882B}"/>
              </a:ext>
            </a:extLst>
          </p:cNvPr>
          <p:cNvGrpSpPr/>
          <p:nvPr/>
        </p:nvGrpSpPr>
        <p:grpSpPr>
          <a:xfrm rot="4776599" flipH="1">
            <a:off x="5168442" y="3375303"/>
            <a:ext cx="762000" cy="2134394"/>
            <a:chOff x="3581400" y="2667000"/>
            <a:chExt cx="762000" cy="213439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0BBDADA-A665-2EBE-61B7-6A6505BE7667}"/>
                </a:ext>
              </a:extLst>
            </p:cNvPr>
            <p:cNvCxnSpPr/>
            <p:nvPr/>
          </p:nvCxnSpPr>
          <p:spPr>
            <a:xfrm rot="5400000" flipH="1" flipV="1">
              <a:off x="2971800" y="3810000"/>
              <a:ext cx="1981200" cy="1588"/>
            </a:xfrm>
            <a:prstGeom prst="line">
              <a:avLst/>
            </a:prstGeom>
            <a:grpFill/>
            <a:ln w="76200" cap="flat" cmpd="sng" algn="ctr">
              <a:solidFill>
                <a:srgbClr val="355D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Gleichschenkliges Dreieck 49">
              <a:extLst>
                <a:ext uri="{FF2B5EF4-FFF2-40B4-BE49-F238E27FC236}">
                  <a16:creationId xmlns:a16="http://schemas.microsoft.com/office/drawing/2014/main" id="{A3D7AA40-9DA3-D80E-11E0-542281DD65FC}"/>
                </a:ext>
              </a:extLst>
            </p:cNvPr>
            <p:cNvSpPr/>
            <p:nvPr/>
          </p:nvSpPr>
          <p:spPr>
            <a:xfrm>
              <a:off x="3581400" y="2667000"/>
              <a:ext cx="762000" cy="1066006"/>
            </a:xfrm>
            <a:prstGeom prst="triangle">
              <a:avLst/>
            </a:prstGeom>
            <a:solidFill>
              <a:srgbClr val="8EAB99"/>
            </a:solidFill>
            <a:ln w="25400">
              <a:solidFill>
                <a:srgbClr val="355D6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pic>
        <p:nvPicPr>
          <p:cNvPr id="28" name="Bild 53">
            <a:extLst>
              <a:ext uri="{FF2B5EF4-FFF2-40B4-BE49-F238E27FC236}">
                <a16:creationId xmlns:a16="http://schemas.microsoft.com/office/drawing/2014/main" id="{98C911BB-E722-5F38-99B9-9CC7596731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478619" y="2439110"/>
            <a:ext cx="439898" cy="23825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Gleichschenkliges Dreieck 52">
            <a:extLst>
              <a:ext uri="{FF2B5EF4-FFF2-40B4-BE49-F238E27FC236}">
                <a16:creationId xmlns:a16="http://schemas.microsoft.com/office/drawing/2014/main" id="{DDF40B8B-0F90-024D-D77B-A69B3D0BB0CE}"/>
              </a:ext>
            </a:extLst>
          </p:cNvPr>
          <p:cNvSpPr/>
          <p:nvPr/>
        </p:nvSpPr>
        <p:spPr>
          <a:xfrm flipH="1">
            <a:off x="6096000" y="2511118"/>
            <a:ext cx="762000" cy="1066006"/>
          </a:xfrm>
          <a:prstGeom prst="triangle">
            <a:avLst/>
          </a:prstGeom>
          <a:noFill/>
          <a:ln w="50800" cmpd="sng">
            <a:solidFill>
              <a:srgbClr val="FF7737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08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albbogen 29">
            <a:extLst>
              <a:ext uri="{FF2B5EF4-FFF2-40B4-BE49-F238E27FC236}">
                <a16:creationId xmlns:a16="http://schemas.microsoft.com/office/drawing/2014/main" id="{30DCA318-B848-1648-38C0-2103254B78FD}"/>
              </a:ext>
            </a:extLst>
          </p:cNvPr>
          <p:cNvSpPr>
            <a:spLocks/>
          </p:cNvSpPr>
          <p:nvPr/>
        </p:nvSpPr>
        <p:spPr bwMode="auto">
          <a:xfrm rot="453712">
            <a:off x="2573059" y="1696346"/>
            <a:ext cx="4896847" cy="4539157"/>
          </a:xfrm>
          <a:custGeom>
            <a:avLst/>
            <a:gdLst>
              <a:gd name="T0" fmla="*/ 739053 w 4773411"/>
              <a:gd name="T1" fmla="*/ 2252315 h 4504635"/>
              <a:gd name="T2" fmla="*/ 4033233 w 4773411"/>
              <a:gd name="T3" fmla="*/ 2196625 h 4504635"/>
              <a:gd name="T4" fmla="*/ 2386706 w 4773411"/>
              <a:gd name="T5" fmla="*/ 2252318 h 4504635"/>
              <a:gd name="T6" fmla="*/ 5898240 60000 65536"/>
              <a:gd name="T7" fmla="*/ 5898240 60000 65536"/>
              <a:gd name="T8" fmla="*/ 17694720 60000 65536"/>
              <a:gd name="T9" fmla="*/ 0 w 4773411"/>
              <a:gd name="T10" fmla="*/ 0 h 4504635"/>
              <a:gd name="T11" fmla="*/ 4771879 w 4773411"/>
              <a:gd name="T12" fmla="*/ 2252316 h 4504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73411" h="4504635">
                <a:moveTo>
                  <a:pt x="0" y="2252315"/>
                </a:moveTo>
                <a:lnTo>
                  <a:pt x="0" y="2252315"/>
                </a:lnTo>
                <a:cubicBezTo>
                  <a:pt x="1" y="1008395"/>
                  <a:pt x="1068565" y="-1"/>
                  <a:pt x="2386706" y="-1"/>
                </a:cubicBezTo>
                <a:cubicBezTo>
                  <a:pt x="3671577" y="-1"/>
                  <a:pt x="4725858" y="959896"/>
                  <a:pt x="4771880" y="2171642"/>
                </a:cubicBezTo>
                <a:lnTo>
                  <a:pt x="3294590" y="2221610"/>
                </a:lnTo>
                <a:lnTo>
                  <a:pt x="3294590" y="2221609"/>
                </a:lnTo>
                <a:cubicBezTo>
                  <a:pt x="3275242" y="1806298"/>
                  <a:pt x="2874490" y="1478106"/>
                  <a:pt x="2386706" y="1478106"/>
                </a:cubicBezTo>
                <a:cubicBezTo>
                  <a:pt x="1884901" y="1478106"/>
                  <a:pt x="1478107" y="1824732"/>
                  <a:pt x="1478107" y="2252317"/>
                </a:cubicBezTo>
                <a:close/>
              </a:path>
            </a:pathLst>
          </a:custGeom>
          <a:solidFill>
            <a:srgbClr val="D9D9D9"/>
          </a:solidFill>
          <a:ln w="9525" cap="flat" cmpd="sng">
            <a:noFill/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3BEE142-3653-DC3C-1B28-93E1A60A9CDF}"/>
              </a:ext>
            </a:extLst>
          </p:cNvPr>
          <p:cNvGrpSpPr/>
          <p:nvPr/>
        </p:nvGrpSpPr>
        <p:grpSpPr>
          <a:xfrm>
            <a:off x="5897791" y="2793528"/>
            <a:ext cx="1470025" cy="1962997"/>
            <a:chOff x="4370388" y="2794741"/>
            <a:chExt cx="1470025" cy="196299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Trapez 36">
              <a:extLst>
                <a:ext uri="{FF2B5EF4-FFF2-40B4-BE49-F238E27FC236}">
                  <a16:creationId xmlns:a16="http://schemas.microsoft.com/office/drawing/2014/main" id="{2CB68AA8-B72D-02A2-356C-8F85A7C15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048000"/>
              <a:ext cx="828724" cy="152400"/>
            </a:xfrm>
            <a:custGeom>
              <a:avLst/>
              <a:gdLst>
                <a:gd name="T0" fmla="*/ 367406 w 734811"/>
                <a:gd name="T1" fmla="*/ 0 h 152400"/>
                <a:gd name="T2" fmla="*/ 0 w 734811"/>
                <a:gd name="T3" fmla="*/ 76200 h 152400"/>
                <a:gd name="T4" fmla="*/ 367406 w 734811"/>
                <a:gd name="T5" fmla="*/ 152400 h 152400"/>
                <a:gd name="T6" fmla="*/ 734811 w 734811"/>
                <a:gd name="T7" fmla="*/ 76200 h 1524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734811"/>
                <a:gd name="T13" fmla="*/ 0 h 152400"/>
                <a:gd name="T14" fmla="*/ 734811 w 734811"/>
                <a:gd name="T15" fmla="*/ 152400 h 152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4811" h="152400">
                  <a:moveTo>
                    <a:pt x="0" y="152400"/>
                  </a:moveTo>
                  <a:lnTo>
                    <a:pt x="0" y="0"/>
                  </a:lnTo>
                  <a:lnTo>
                    <a:pt x="734811" y="0"/>
                  </a:lnTo>
                  <a:lnTo>
                    <a:pt x="734811" y="152400"/>
                  </a:lnTo>
                  <a:close/>
                </a:path>
              </a:pathLst>
            </a:custGeom>
            <a:grpFill/>
            <a:ln w="9525" cap="flat" cmpd="sng">
              <a:solidFill>
                <a:srgbClr val="0000CC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" name="Trapez 34">
              <a:extLst>
                <a:ext uri="{FF2B5EF4-FFF2-40B4-BE49-F238E27FC236}">
                  <a16:creationId xmlns:a16="http://schemas.microsoft.com/office/drawing/2014/main" id="{76E8A99E-31E8-1B9F-53D6-0E48C0398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775" y="2895600"/>
              <a:ext cx="354013" cy="1027113"/>
            </a:xfrm>
            <a:custGeom>
              <a:avLst/>
              <a:gdLst>
                <a:gd name="T0" fmla="*/ 176906 w 353811"/>
                <a:gd name="T1" fmla="*/ 0 h 1027293"/>
                <a:gd name="T2" fmla="*/ 0 w 353811"/>
                <a:gd name="T3" fmla="*/ 513647 h 1027293"/>
                <a:gd name="T4" fmla="*/ 176906 w 353811"/>
                <a:gd name="T5" fmla="*/ 1027293 h 1027293"/>
                <a:gd name="T6" fmla="*/ 353811 w 353811"/>
                <a:gd name="T7" fmla="*/ 513647 h 1027293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353811"/>
                <a:gd name="T13" fmla="*/ 0 h 1027293"/>
                <a:gd name="T14" fmla="*/ 353811 w 353811"/>
                <a:gd name="T15" fmla="*/ 1027293 h 1027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811" h="1027293">
                  <a:moveTo>
                    <a:pt x="0" y="1027293"/>
                  </a:moveTo>
                  <a:lnTo>
                    <a:pt x="0" y="0"/>
                  </a:lnTo>
                  <a:lnTo>
                    <a:pt x="353811" y="0"/>
                  </a:lnTo>
                  <a:lnTo>
                    <a:pt x="353811" y="1027293"/>
                  </a:lnTo>
                  <a:close/>
                </a:path>
              </a:pathLst>
            </a:custGeom>
            <a:grpFill/>
            <a:ln w="9525" cap="flat" cmpd="sng">
              <a:solidFill>
                <a:srgbClr val="0000CC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" name="Trapez 35">
              <a:extLst>
                <a:ext uri="{FF2B5EF4-FFF2-40B4-BE49-F238E27FC236}">
                  <a16:creationId xmlns:a16="http://schemas.microsoft.com/office/drawing/2014/main" id="{D3AE21C9-03D1-382F-5CD1-A5DEB938B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3886200"/>
              <a:ext cx="668338" cy="703263"/>
            </a:xfrm>
            <a:custGeom>
              <a:avLst/>
              <a:gdLst>
                <a:gd name="T0" fmla="*/ 333983 w 667966"/>
                <a:gd name="T1" fmla="*/ 0 h 702739"/>
                <a:gd name="T2" fmla="*/ 0 w 667966"/>
                <a:gd name="T3" fmla="*/ 351370 h 702739"/>
                <a:gd name="T4" fmla="*/ 333983 w 667966"/>
                <a:gd name="T5" fmla="*/ 702739 h 702739"/>
                <a:gd name="T6" fmla="*/ 667966 w 667966"/>
                <a:gd name="T7" fmla="*/ 351370 h 702739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667966"/>
                <a:gd name="T13" fmla="*/ 0 h 702739"/>
                <a:gd name="T14" fmla="*/ 667966 w 667966"/>
                <a:gd name="T15" fmla="*/ 702739 h 7027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7966" h="702739">
                  <a:moveTo>
                    <a:pt x="0" y="702739"/>
                  </a:moveTo>
                  <a:lnTo>
                    <a:pt x="0" y="0"/>
                  </a:lnTo>
                  <a:lnTo>
                    <a:pt x="667966" y="0"/>
                  </a:lnTo>
                  <a:lnTo>
                    <a:pt x="667966" y="702739"/>
                  </a:lnTo>
                  <a:close/>
                </a:path>
              </a:pathLst>
            </a:custGeom>
            <a:grpFill/>
            <a:ln w="9525" cap="flat" cmpd="sng">
              <a:solidFill>
                <a:srgbClr val="0000CC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Trapez 38">
              <a:extLst>
                <a:ext uri="{FF2B5EF4-FFF2-40B4-BE49-F238E27FC236}">
                  <a16:creationId xmlns:a16="http://schemas.microsoft.com/office/drawing/2014/main" id="{3BB22339-C6CF-363D-297E-FCDAB33F0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3730625"/>
              <a:ext cx="354013" cy="1027113"/>
            </a:xfrm>
            <a:custGeom>
              <a:avLst/>
              <a:gdLst>
                <a:gd name="T0" fmla="*/ 176906 w 353811"/>
                <a:gd name="T1" fmla="*/ 0 h 1027293"/>
                <a:gd name="T2" fmla="*/ 0 w 353811"/>
                <a:gd name="T3" fmla="*/ 513647 h 1027293"/>
                <a:gd name="T4" fmla="*/ 176906 w 353811"/>
                <a:gd name="T5" fmla="*/ 1027293 h 1027293"/>
                <a:gd name="T6" fmla="*/ 353811 w 353811"/>
                <a:gd name="T7" fmla="*/ 513647 h 1027293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353811"/>
                <a:gd name="T13" fmla="*/ 0 h 1027293"/>
                <a:gd name="T14" fmla="*/ 353811 w 353811"/>
                <a:gd name="T15" fmla="*/ 1027293 h 1027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811" h="1027293">
                  <a:moveTo>
                    <a:pt x="0" y="1027293"/>
                  </a:moveTo>
                  <a:lnTo>
                    <a:pt x="0" y="0"/>
                  </a:lnTo>
                  <a:lnTo>
                    <a:pt x="353811" y="0"/>
                  </a:lnTo>
                  <a:lnTo>
                    <a:pt x="353811" y="1027293"/>
                  </a:lnTo>
                  <a:close/>
                </a:path>
              </a:pathLst>
            </a:custGeom>
            <a:grpFill/>
            <a:ln w="9525" cap="flat" cmpd="sng">
              <a:solidFill>
                <a:srgbClr val="0000CC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Trapez 39">
              <a:extLst>
                <a:ext uri="{FF2B5EF4-FFF2-40B4-BE49-F238E27FC236}">
                  <a16:creationId xmlns:a16="http://schemas.microsoft.com/office/drawing/2014/main" id="{17772F7B-5E22-E68F-8257-CCC070798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3730625"/>
              <a:ext cx="354012" cy="1027113"/>
            </a:xfrm>
            <a:custGeom>
              <a:avLst/>
              <a:gdLst>
                <a:gd name="T0" fmla="*/ 176906 w 353811"/>
                <a:gd name="T1" fmla="*/ 0 h 1027293"/>
                <a:gd name="T2" fmla="*/ 0 w 353811"/>
                <a:gd name="T3" fmla="*/ 513647 h 1027293"/>
                <a:gd name="T4" fmla="*/ 176906 w 353811"/>
                <a:gd name="T5" fmla="*/ 1027293 h 1027293"/>
                <a:gd name="T6" fmla="*/ 353811 w 353811"/>
                <a:gd name="T7" fmla="*/ 513647 h 1027293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353811"/>
                <a:gd name="T13" fmla="*/ 0 h 1027293"/>
                <a:gd name="T14" fmla="*/ 353811 w 353811"/>
                <a:gd name="T15" fmla="*/ 1027293 h 1027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811" h="1027293">
                  <a:moveTo>
                    <a:pt x="0" y="1027293"/>
                  </a:moveTo>
                  <a:lnTo>
                    <a:pt x="0" y="0"/>
                  </a:lnTo>
                  <a:lnTo>
                    <a:pt x="353811" y="0"/>
                  </a:lnTo>
                  <a:lnTo>
                    <a:pt x="353811" y="1027293"/>
                  </a:lnTo>
                  <a:close/>
                </a:path>
              </a:pathLst>
            </a:custGeom>
            <a:grpFill/>
            <a:ln w="9525" cap="flat" cmpd="sng">
              <a:solidFill>
                <a:srgbClr val="0000CC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Trapez 40">
              <a:extLst>
                <a:ext uri="{FF2B5EF4-FFF2-40B4-BE49-F238E27FC236}">
                  <a16:creationId xmlns:a16="http://schemas.microsoft.com/office/drawing/2014/main" id="{28E730E6-17E2-B6A7-CB3F-03D7B0CC1937}"/>
                </a:ext>
              </a:extLst>
            </p:cNvPr>
            <p:cNvSpPr>
              <a:spLocks/>
            </p:cNvSpPr>
            <p:nvPr/>
          </p:nvSpPr>
          <p:spPr bwMode="auto">
            <a:xfrm rot="19639668" flipH="1">
              <a:off x="5486681" y="2794741"/>
              <a:ext cx="233363" cy="514350"/>
            </a:xfrm>
            <a:custGeom>
              <a:avLst/>
              <a:gdLst>
                <a:gd name="T0" fmla="*/ 116680 w 233359"/>
                <a:gd name="T1" fmla="*/ 0 h 513647"/>
                <a:gd name="T2" fmla="*/ 0 w 233359"/>
                <a:gd name="T3" fmla="*/ 256824 h 513647"/>
                <a:gd name="T4" fmla="*/ 116680 w 233359"/>
                <a:gd name="T5" fmla="*/ 513647 h 513647"/>
                <a:gd name="T6" fmla="*/ 233359 w 233359"/>
                <a:gd name="T7" fmla="*/ 256824 h 51364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33359"/>
                <a:gd name="T13" fmla="*/ 0 h 513647"/>
                <a:gd name="T14" fmla="*/ 233359 w 233359"/>
                <a:gd name="T15" fmla="*/ 513647 h 5136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359" h="513647">
                  <a:moveTo>
                    <a:pt x="0" y="513647"/>
                  </a:moveTo>
                  <a:lnTo>
                    <a:pt x="0" y="0"/>
                  </a:lnTo>
                  <a:lnTo>
                    <a:pt x="233359" y="0"/>
                  </a:lnTo>
                  <a:lnTo>
                    <a:pt x="233359" y="513647"/>
                  </a:lnTo>
                  <a:close/>
                </a:path>
              </a:pathLst>
            </a:custGeom>
            <a:grpFill/>
            <a:ln w="9525" cap="flat" cmpd="sng">
              <a:solidFill>
                <a:srgbClr val="0000CC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Trapez 45">
              <a:extLst>
                <a:ext uri="{FF2B5EF4-FFF2-40B4-BE49-F238E27FC236}">
                  <a16:creationId xmlns:a16="http://schemas.microsoft.com/office/drawing/2014/main" id="{9DE5C5FA-F55B-D610-B8E9-650DD6F310D8}"/>
                </a:ext>
              </a:extLst>
            </p:cNvPr>
            <p:cNvSpPr>
              <a:spLocks/>
            </p:cNvSpPr>
            <p:nvPr/>
          </p:nvSpPr>
          <p:spPr bwMode="auto">
            <a:xfrm rot="18661699" flipH="1">
              <a:off x="4520407" y="2853169"/>
              <a:ext cx="233363" cy="514350"/>
            </a:xfrm>
            <a:custGeom>
              <a:avLst/>
              <a:gdLst>
                <a:gd name="T0" fmla="*/ 116680 w 233359"/>
                <a:gd name="T1" fmla="*/ 0 h 513647"/>
                <a:gd name="T2" fmla="*/ 0 w 233359"/>
                <a:gd name="T3" fmla="*/ 256824 h 513647"/>
                <a:gd name="T4" fmla="*/ 116680 w 233359"/>
                <a:gd name="T5" fmla="*/ 513647 h 513647"/>
                <a:gd name="T6" fmla="*/ 233359 w 233359"/>
                <a:gd name="T7" fmla="*/ 256824 h 51364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33359"/>
                <a:gd name="T13" fmla="*/ 0 h 513647"/>
                <a:gd name="T14" fmla="*/ 233359 w 233359"/>
                <a:gd name="T15" fmla="*/ 513647 h 5136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359" h="513647">
                  <a:moveTo>
                    <a:pt x="0" y="513647"/>
                  </a:moveTo>
                  <a:lnTo>
                    <a:pt x="0" y="0"/>
                  </a:lnTo>
                  <a:lnTo>
                    <a:pt x="233359" y="0"/>
                  </a:lnTo>
                  <a:lnTo>
                    <a:pt x="233359" y="513647"/>
                  </a:lnTo>
                  <a:close/>
                </a:path>
              </a:pathLst>
            </a:custGeom>
            <a:grpFill/>
            <a:ln w="9525" cap="flat" cmpd="sng">
              <a:solidFill>
                <a:srgbClr val="0000CC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0" name="Halbbogen 9">
            <a:extLst>
              <a:ext uri="{FF2B5EF4-FFF2-40B4-BE49-F238E27FC236}">
                <a16:creationId xmlns:a16="http://schemas.microsoft.com/office/drawing/2014/main" id="{1908D03D-9789-228A-9B42-E85C2D3D8876}"/>
              </a:ext>
            </a:extLst>
          </p:cNvPr>
          <p:cNvSpPr/>
          <p:nvPr/>
        </p:nvSpPr>
        <p:spPr bwMode="auto">
          <a:xfrm rot="461322">
            <a:off x="3540158" y="2911966"/>
            <a:ext cx="2921310" cy="2434483"/>
          </a:xfrm>
          <a:prstGeom prst="blockArc">
            <a:avLst>
              <a:gd name="adj1" fmla="val 11171195"/>
              <a:gd name="adj2" fmla="val 21195818"/>
              <a:gd name="adj3" fmla="val 26218"/>
            </a:avLst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293223A-DFED-65F1-713A-E76C64AB1683}"/>
              </a:ext>
            </a:extLst>
          </p:cNvPr>
          <p:cNvGrpSpPr/>
          <p:nvPr/>
        </p:nvGrpSpPr>
        <p:grpSpPr>
          <a:xfrm rot="15173127">
            <a:off x="3162855" y="2058141"/>
            <a:ext cx="1470025" cy="1962997"/>
            <a:chOff x="4370388" y="2794741"/>
            <a:chExt cx="1470025" cy="1962997"/>
          </a:xfrm>
          <a:solidFill>
            <a:srgbClr val="355D62"/>
          </a:solidFill>
        </p:grpSpPr>
        <p:sp>
          <p:nvSpPr>
            <p:cNvPr id="12" name="Trapez 36">
              <a:extLst>
                <a:ext uri="{FF2B5EF4-FFF2-40B4-BE49-F238E27FC236}">
                  <a16:creationId xmlns:a16="http://schemas.microsoft.com/office/drawing/2014/main" id="{487C02DE-B1DC-F252-FAD9-2B5DBC1D4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048000"/>
              <a:ext cx="828724" cy="152400"/>
            </a:xfrm>
            <a:custGeom>
              <a:avLst/>
              <a:gdLst>
                <a:gd name="T0" fmla="*/ 367406 w 734811"/>
                <a:gd name="T1" fmla="*/ 0 h 152400"/>
                <a:gd name="T2" fmla="*/ 0 w 734811"/>
                <a:gd name="T3" fmla="*/ 76200 h 152400"/>
                <a:gd name="T4" fmla="*/ 367406 w 734811"/>
                <a:gd name="T5" fmla="*/ 152400 h 152400"/>
                <a:gd name="T6" fmla="*/ 734811 w 734811"/>
                <a:gd name="T7" fmla="*/ 76200 h 1524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734811"/>
                <a:gd name="T13" fmla="*/ 0 h 152400"/>
                <a:gd name="T14" fmla="*/ 734811 w 734811"/>
                <a:gd name="T15" fmla="*/ 152400 h 152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4811" h="152400">
                  <a:moveTo>
                    <a:pt x="0" y="152400"/>
                  </a:moveTo>
                  <a:lnTo>
                    <a:pt x="0" y="0"/>
                  </a:lnTo>
                  <a:lnTo>
                    <a:pt x="734811" y="0"/>
                  </a:lnTo>
                  <a:lnTo>
                    <a:pt x="734811" y="15240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Trapez 34">
              <a:extLst>
                <a:ext uri="{FF2B5EF4-FFF2-40B4-BE49-F238E27FC236}">
                  <a16:creationId xmlns:a16="http://schemas.microsoft.com/office/drawing/2014/main" id="{037A9CC7-D9C6-A6F9-0E61-03B0F8764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775" y="2895600"/>
              <a:ext cx="354013" cy="1027113"/>
            </a:xfrm>
            <a:custGeom>
              <a:avLst/>
              <a:gdLst>
                <a:gd name="T0" fmla="*/ 176906 w 353811"/>
                <a:gd name="T1" fmla="*/ 0 h 1027293"/>
                <a:gd name="T2" fmla="*/ 0 w 353811"/>
                <a:gd name="T3" fmla="*/ 513647 h 1027293"/>
                <a:gd name="T4" fmla="*/ 176906 w 353811"/>
                <a:gd name="T5" fmla="*/ 1027293 h 1027293"/>
                <a:gd name="T6" fmla="*/ 353811 w 353811"/>
                <a:gd name="T7" fmla="*/ 513647 h 1027293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353811"/>
                <a:gd name="T13" fmla="*/ 0 h 1027293"/>
                <a:gd name="T14" fmla="*/ 353811 w 353811"/>
                <a:gd name="T15" fmla="*/ 1027293 h 1027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811" h="1027293">
                  <a:moveTo>
                    <a:pt x="0" y="1027293"/>
                  </a:moveTo>
                  <a:lnTo>
                    <a:pt x="0" y="0"/>
                  </a:lnTo>
                  <a:lnTo>
                    <a:pt x="353811" y="0"/>
                  </a:lnTo>
                  <a:lnTo>
                    <a:pt x="353811" y="1027293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Trapez 35">
              <a:extLst>
                <a:ext uri="{FF2B5EF4-FFF2-40B4-BE49-F238E27FC236}">
                  <a16:creationId xmlns:a16="http://schemas.microsoft.com/office/drawing/2014/main" id="{C6E9A98C-FE57-B494-44DD-66CDD1EA7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3886200"/>
              <a:ext cx="668338" cy="703263"/>
            </a:xfrm>
            <a:custGeom>
              <a:avLst/>
              <a:gdLst>
                <a:gd name="T0" fmla="*/ 333983 w 667966"/>
                <a:gd name="T1" fmla="*/ 0 h 702739"/>
                <a:gd name="T2" fmla="*/ 0 w 667966"/>
                <a:gd name="T3" fmla="*/ 351370 h 702739"/>
                <a:gd name="T4" fmla="*/ 333983 w 667966"/>
                <a:gd name="T5" fmla="*/ 702739 h 702739"/>
                <a:gd name="T6" fmla="*/ 667966 w 667966"/>
                <a:gd name="T7" fmla="*/ 351370 h 702739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667966"/>
                <a:gd name="T13" fmla="*/ 0 h 702739"/>
                <a:gd name="T14" fmla="*/ 667966 w 667966"/>
                <a:gd name="T15" fmla="*/ 702739 h 7027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7966" h="702739">
                  <a:moveTo>
                    <a:pt x="0" y="702739"/>
                  </a:moveTo>
                  <a:lnTo>
                    <a:pt x="0" y="0"/>
                  </a:lnTo>
                  <a:lnTo>
                    <a:pt x="667966" y="0"/>
                  </a:lnTo>
                  <a:lnTo>
                    <a:pt x="667966" y="702739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Trapez 38">
              <a:extLst>
                <a:ext uri="{FF2B5EF4-FFF2-40B4-BE49-F238E27FC236}">
                  <a16:creationId xmlns:a16="http://schemas.microsoft.com/office/drawing/2014/main" id="{B721A280-A9A5-E969-8F3E-4E8AFD0E8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3730625"/>
              <a:ext cx="354013" cy="1027113"/>
            </a:xfrm>
            <a:custGeom>
              <a:avLst/>
              <a:gdLst>
                <a:gd name="T0" fmla="*/ 176906 w 353811"/>
                <a:gd name="T1" fmla="*/ 0 h 1027293"/>
                <a:gd name="T2" fmla="*/ 0 w 353811"/>
                <a:gd name="T3" fmla="*/ 513647 h 1027293"/>
                <a:gd name="T4" fmla="*/ 176906 w 353811"/>
                <a:gd name="T5" fmla="*/ 1027293 h 1027293"/>
                <a:gd name="T6" fmla="*/ 353811 w 353811"/>
                <a:gd name="T7" fmla="*/ 513647 h 1027293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353811"/>
                <a:gd name="T13" fmla="*/ 0 h 1027293"/>
                <a:gd name="T14" fmla="*/ 353811 w 353811"/>
                <a:gd name="T15" fmla="*/ 1027293 h 1027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811" h="1027293">
                  <a:moveTo>
                    <a:pt x="0" y="1027293"/>
                  </a:moveTo>
                  <a:lnTo>
                    <a:pt x="0" y="0"/>
                  </a:lnTo>
                  <a:lnTo>
                    <a:pt x="353811" y="0"/>
                  </a:lnTo>
                  <a:lnTo>
                    <a:pt x="353811" y="1027293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Trapez 39">
              <a:extLst>
                <a:ext uri="{FF2B5EF4-FFF2-40B4-BE49-F238E27FC236}">
                  <a16:creationId xmlns:a16="http://schemas.microsoft.com/office/drawing/2014/main" id="{628CE8AD-0F0C-D0EB-E1C9-2C6FC8E91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3730625"/>
              <a:ext cx="354012" cy="1027113"/>
            </a:xfrm>
            <a:custGeom>
              <a:avLst/>
              <a:gdLst>
                <a:gd name="T0" fmla="*/ 176906 w 353811"/>
                <a:gd name="T1" fmla="*/ 0 h 1027293"/>
                <a:gd name="T2" fmla="*/ 0 w 353811"/>
                <a:gd name="T3" fmla="*/ 513647 h 1027293"/>
                <a:gd name="T4" fmla="*/ 176906 w 353811"/>
                <a:gd name="T5" fmla="*/ 1027293 h 1027293"/>
                <a:gd name="T6" fmla="*/ 353811 w 353811"/>
                <a:gd name="T7" fmla="*/ 513647 h 1027293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353811"/>
                <a:gd name="T13" fmla="*/ 0 h 1027293"/>
                <a:gd name="T14" fmla="*/ 353811 w 353811"/>
                <a:gd name="T15" fmla="*/ 1027293 h 1027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811" h="1027293">
                  <a:moveTo>
                    <a:pt x="0" y="1027293"/>
                  </a:moveTo>
                  <a:lnTo>
                    <a:pt x="0" y="0"/>
                  </a:lnTo>
                  <a:lnTo>
                    <a:pt x="353811" y="0"/>
                  </a:lnTo>
                  <a:lnTo>
                    <a:pt x="353811" y="1027293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Trapez 40">
              <a:extLst>
                <a:ext uri="{FF2B5EF4-FFF2-40B4-BE49-F238E27FC236}">
                  <a16:creationId xmlns:a16="http://schemas.microsoft.com/office/drawing/2014/main" id="{09E7ADD7-F396-D971-B986-834133E42565}"/>
                </a:ext>
              </a:extLst>
            </p:cNvPr>
            <p:cNvSpPr>
              <a:spLocks/>
            </p:cNvSpPr>
            <p:nvPr/>
          </p:nvSpPr>
          <p:spPr bwMode="auto">
            <a:xfrm rot="19639668" flipH="1">
              <a:off x="5486681" y="2794741"/>
              <a:ext cx="233363" cy="514350"/>
            </a:xfrm>
            <a:custGeom>
              <a:avLst/>
              <a:gdLst>
                <a:gd name="T0" fmla="*/ 116680 w 233359"/>
                <a:gd name="T1" fmla="*/ 0 h 513647"/>
                <a:gd name="T2" fmla="*/ 0 w 233359"/>
                <a:gd name="T3" fmla="*/ 256824 h 513647"/>
                <a:gd name="T4" fmla="*/ 116680 w 233359"/>
                <a:gd name="T5" fmla="*/ 513647 h 513647"/>
                <a:gd name="T6" fmla="*/ 233359 w 233359"/>
                <a:gd name="T7" fmla="*/ 256824 h 51364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33359"/>
                <a:gd name="T13" fmla="*/ 0 h 513647"/>
                <a:gd name="T14" fmla="*/ 233359 w 233359"/>
                <a:gd name="T15" fmla="*/ 513647 h 5136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359" h="513647">
                  <a:moveTo>
                    <a:pt x="0" y="513647"/>
                  </a:moveTo>
                  <a:lnTo>
                    <a:pt x="0" y="0"/>
                  </a:lnTo>
                  <a:lnTo>
                    <a:pt x="233359" y="0"/>
                  </a:lnTo>
                  <a:lnTo>
                    <a:pt x="233359" y="513647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Trapez 45">
              <a:extLst>
                <a:ext uri="{FF2B5EF4-FFF2-40B4-BE49-F238E27FC236}">
                  <a16:creationId xmlns:a16="http://schemas.microsoft.com/office/drawing/2014/main" id="{F92DF84D-1452-EEAB-AEC2-73E8770D35DF}"/>
                </a:ext>
              </a:extLst>
            </p:cNvPr>
            <p:cNvSpPr>
              <a:spLocks/>
            </p:cNvSpPr>
            <p:nvPr/>
          </p:nvSpPr>
          <p:spPr bwMode="auto">
            <a:xfrm rot="18661699" flipH="1">
              <a:off x="4520407" y="2853169"/>
              <a:ext cx="233363" cy="514350"/>
            </a:xfrm>
            <a:custGeom>
              <a:avLst/>
              <a:gdLst>
                <a:gd name="T0" fmla="*/ 116680 w 233359"/>
                <a:gd name="T1" fmla="*/ 0 h 513647"/>
                <a:gd name="T2" fmla="*/ 0 w 233359"/>
                <a:gd name="T3" fmla="*/ 256824 h 513647"/>
                <a:gd name="T4" fmla="*/ 116680 w 233359"/>
                <a:gd name="T5" fmla="*/ 513647 h 513647"/>
                <a:gd name="T6" fmla="*/ 233359 w 233359"/>
                <a:gd name="T7" fmla="*/ 256824 h 51364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33359"/>
                <a:gd name="T13" fmla="*/ 0 h 513647"/>
                <a:gd name="T14" fmla="*/ 233359 w 233359"/>
                <a:gd name="T15" fmla="*/ 513647 h 5136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359" h="513647">
                  <a:moveTo>
                    <a:pt x="0" y="513647"/>
                  </a:moveTo>
                  <a:lnTo>
                    <a:pt x="0" y="0"/>
                  </a:lnTo>
                  <a:lnTo>
                    <a:pt x="233359" y="0"/>
                  </a:lnTo>
                  <a:lnTo>
                    <a:pt x="233359" y="513647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CEB5512-6204-327D-BF93-EAB356781019}"/>
              </a:ext>
            </a:extLst>
          </p:cNvPr>
          <p:cNvGrpSpPr/>
          <p:nvPr/>
        </p:nvGrpSpPr>
        <p:grpSpPr>
          <a:xfrm>
            <a:off x="5879977" y="2794742"/>
            <a:ext cx="1470025" cy="1962997"/>
            <a:chOff x="4370388" y="2794741"/>
            <a:chExt cx="1470025" cy="1962997"/>
          </a:xfrm>
          <a:solidFill>
            <a:srgbClr val="355D62"/>
          </a:solidFill>
        </p:grpSpPr>
        <p:sp>
          <p:nvSpPr>
            <p:cNvPr id="20" name="Trapez 36">
              <a:extLst>
                <a:ext uri="{FF2B5EF4-FFF2-40B4-BE49-F238E27FC236}">
                  <a16:creationId xmlns:a16="http://schemas.microsoft.com/office/drawing/2014/main" id="{8E69D481-638F-5852-F149-BD3425B50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048000"/>
              <a:ext cx="828724" cy="152400"/>
            </a:xfrm>
            <a:custGeom>
              <a:avLst/>
              <a:gdLst>
                <a:gd name="T0" fmla="*/ 367406 w 734811"/>
                <a:gd name="T1" fmla="*/ 0 h 152400"/>
                <a:gd name="T2" fmla="*/ 0 w 734811"/>
                <a:gd name="T3" fmla="*/ 76200 h 152400"/>
                <a:gd name="T4" fmla="*/ 367406 w 734811"/>
                <a:gd name="T5" fmla="*/ 152400 h 152400"/>
                <a:gd name="T6" fmla="*/ 734811 w 734811"/>
                <a:gd name="T7" fmla="*/ 76200 h 1524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734811"/>
                <a:gd name="T13" fmla="*/ 0 h 152400"/>
                <a:gd name="T14" fmla="*/ 734811 w 734811"/>
                <a:gd name="T15" fmla="*/ 152400 h 152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4811" h="152400">
                  <a:moveTo>
                    <a:pt x="0" y="152400"/>
                  </a:moveTo>
                  <a:lnTo>
                    <a:pt x="0" y="0"/>
                  </a:lnTo>
                  <a:lnTo>
                    <a:pt x="734811" y="0"/>
                  </a:lnTo>
                  <a:lnTo>
                    <a:pt x="734811" y="15240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" name="Trapez 34">
              <a:extLst>
                <a:ext uri="{FF2B5EF4-FFF2-40B4-BE49-F238E27FC236}">
                  <a16:creationId xmlns:a16="http://schemas.microsoft.com/office/drawing/2014/main" id="{99D9A437-D769-5541-7A2A-99E77DD55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823" y="2895600"/>
              <a:ext cx="354013" cy="1027113"/>
            </a:xfrm>
            <a:custGeom>
              <a:avLst/>
              <a:gdLst>
                <a:gd name="T0" fmla="*/ 176906 w 353811"/>
                <a:gd name="T1" fmla="*/ 0 h 1027293"/>
                <a:gd name="T2" fmla="*/ 0 w 353811"/>
                <a:gd name="T3" fmla="*/ 513647 h 1027293"/>
                <a:gd name="T4" fmla="*/ 176906 w 353811"/>
                <a:gd name="T5" fmla="*/ 1027293 h 1027293"/>
                <a:gd name="T6" fmla="*/ 353811 w 353811"/>
                <a:gd name="T7" fmla="*/ 513647 h 1027293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353811"/>
                <a:gd name="T13" fmla="*/ 0 h 1027293"/>
                <a:gd name="T14" fmla="*/ 353811 w 353811"/>
                <a:gd name="T15" fmla="*/ 1027293 h 1027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811" h="1027293">
                  <a:moveTo>
                    <a:pt x="0" y="1027293"/>
                  </a:moveTo>
                  <a:lnTo>
                    <a:pt x="0" y="0"/>
                  </a:lnTo>
                  <a:lnTo>
                    <a:pt x="353811" y="0"/>
                  </a:lnTo>
                  <a:lnTo>
                    <a:pt x="353811" y="1027293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Trapez 35">
              <a:extLst>
                <a:ext uri="{FF2B5EF4-FFF2-40B4-BE49-F238E27FC236}">
                  <a16:creationId xmlns:a16="http://schemas.microsoft.com/office/drawing/2014/main" id="{BEC152D4-B107-42BC-6676-890DADAA3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3886200"/>
              <a:ext cx="668338" cy="703263"/>
            </a:xfrm>
            <a:custGeom>
              <a:avLst/>
              <a:gdLst>
                <a:gd name="T0" fmla="*/ 333983 w 667966"/>
                <a:gd name="T1" fmla="*/ 0 h 702739"/>
                <a:gd name="T2" fmla="*/ 0 w 667966"/>
                <a:gd name="T3" fmla="*/ 351370 h 702739"/>
                <a:gd name="T4" fmla="*/ 333983 w 667966"/>
                <a:gd name="T5" fmla="*/ 702739 h 702739"/>
                <a:gd name="T6" fmla="*/ 667966 w 667966"/>
                <a:gd name="T7" fmla="*/ 351370 h 702739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667966"/>
                <a:gd name="T13" fmla="*/ 0 h 702739"/>
                <a:gd name="T14" fmla="*/ 667966 w 667966"/>
                <a:gd name="T15" fmla="*/ 702739 h 7027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7966" h="702739">
                  <a:moveTo>
                    <a:pt x="0" y="702739"/>
                  </a:moveTo>
                  <a:lnTo>
                    <a:pt x="0" y="0"/>
                  </a:lnTo>
                  <a:lnTo>
                    <a:pt x="667966" y="0"/>
                  </a:lnTo>
                  <a:lnTo>
                    <a:pt x="667966" y="702739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" name="Trapez 38">
              <a:extLst>
                <a:ext uri="{FF2B5EF4-FFF2-40B4-BE49-F238E27FC236}">
                  <a16:creationId xmlns:a16="http://schemas.microsoft.com/office/drawing/2014/main" id="{D3BDFAFC-DEBC-0C0A-6A7E-11913FA9B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3730625"/>
              <a:ext cx="354013" cy="1027113"/>
            </a:xfrm>
            <a:custGeom>
              <a:avLst/>
              <a:gdLst>
                <a:gd name="T0" fmla="*/ 176906 w 353811"/>
                <a:gd name="T1" fmla="*/ 0 h 1027293"/>
                <a:gd name="T2" fmla="*/ 0 w 353811"/>
                <a:gd name="T3" fmla="*/ 513647 h 1027293"/>
                <a:gd name="T4" fmla="*/ 176906 w 353811"/>
                <a:gd name="T5" fmla="*/ 1027293 h 1027293"/>
                <a:gd name="T6" fmla="*/ 353811 w 353811"/>
                <a:gd name="T7" fmla="*/ 513647 h 1027293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353811"/>
                <a:gd name="T13" fmla="*/ 0 h 1027293"/>
                <a:gd name="T14" fmla="*/ 353811 w 353811"/>
                <a:gd name="T15" fmla="*/ 1027293 h 1027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811" h="1027293">
                  <a:moveTo>
                    <a:pt x="0" y="1027293"/>
                  </a:moveTo>
                  <a:lnTo>
                    <a:pt x="0" y="0"/>
                  </a:lnTo>
                  <a:lnTo>
                    <a:pt x="353811" y="0"/>
                  </a:lnTo>
                  <a:lnTo>
                    <a:pt x="353811" y="1027293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Trapez 39">
              <a:extLst>
                <a:ext uri="{FF2B5EF4-FFF2-40B4-BE49-F238E27FC236}">
                  <a16:creationId xmlns:a16="http://schemas.microsoft.com/office/drawing/2014/main" id="{6D5A59BD-F200-5B9E-6B61-C9D9E4157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3730625"/>
              <a:ext cx="354012" cy="1027113"/>
            </a:xfrm>
            <a:custGeom>
              <a:avLst/>
              <a:gdLst>
                <a:gd name="T0" fmla="*/ 176906 w 353811"/>
                <a:gd name="T1" fmla="*/ 0 h 1027293"/>
                <a:gd name="T2" fmla="*/ 0 w 353811"/>
                <a:gd name="T3" fmla="*/ 513647 h 1027293"/>
                <a:gd name="T4" fmla="*/ 176906 w 353811"/>
                <a:gd name="T5" fmla="*/ 1027293 h 1027293"/>
                <a:gd name="T6" fmla="*/ 353811 w 353811"/>
                <a:gd name="T7" fmla="*/ 513647 h 1027293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353811"/>
                <a:gd name="T13" fmla="*/ 0 h 1027293"/>
                <a:gd name="T14" fmla="*/ 353811 w 353811"/>
                <a:gd name="T15" fmla="*/ 1027293 h 1027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811" h="1027293">
                  <a:moveTo>
                    <a:pt x="0" y="1027293"/>
                  </a:moveTo>
                  <a:lnTo>
                    <a:pt x="0" y="0"/>
                  </a:lnTo>
                  <a:lnTo>
                    <a:pt x="353811" y="0"/>
                  </a:lnTo>
                  <a:lnTo>
                    <a:pt x="353811" y="1027293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Trapez 40">
              <a:extLst>
                <a:ext uri="{FF2B5EF4-FFF2-40B4-BE49-F238E27FC236}">
                  <a16:creationId xmlns:a16="http://schemas.microsoft.com/office/drawing/2014/main" id="{56655E0E-EFFB-7955-9ADB-6B213BC87791}"/>
                </a:ext>
              </a:extLst>
            </p:cNvPr>
            <p:cNvSpPr>
              <a:spLocks/>
            </p:cNvSpPr>
            <p:nvPr/>
          </p:nvSpPr>
          <p:spPr bwMode="auto">
            <a:xfrm rot="19639668" flipH="1">
              <a:off x="5486681" y="2794741"/>
              <a:ext cx="233363" cy="514350"/>
            </a:xfrm>
            <a:custGeom>
              <a:avLst/>
              <a:gdLst>
                <a:gd name="T0" fmla="*/ 116680 w 233359"/>
                <a:gd name="T1" fmla="*/ 0 h 513647"/>
                <a:gd name="T2" fmla="*/ 0 w 233359"/>
                <a:gd name="T3" fmla="*/ 256824 h 513647"/>
                <a:gd name="T4" fmla="*/ 116680 w 233359"/>
                <a:gd name="T5" fmla="*/ 513647 h 513647"/>
                <a:gd name="T6" fmla="*/ 233359 w 233359"/>
                <a:gd name="T7" fmla="*/ 256824 h 51364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33359"/>
                <a:gd name="T13" fmla="*/ 0 h 513647"/>
                <a:gd name="T14" fmla="*/ 233359 w 233359"/>
                <a:gd name="T15" fmla="*/ 513647 h 5136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359" h="513647">
                  <a:moveTo>
                    <a:pt x="0" y="513647"/>
                  </a:moveTo>
                  <a:lnTo>
                    <a:pt x="0" y="0"/>
                  </a:lnTo>
                  <a:lnTo>
                    <a:pt x="233359" y="0"/>
                  </a:lnTo>
                  <a:lnTo>
                    <a:pt x="233359" y="513647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6" name="Trapez 45">
              <a:extLst>
                <a:ext uri="{FF2B5EF4-FFF2-40B4-BE49-F238E27FC236}">
                  <a16:creationId xmlns:a16="http://schemas.microsoft.com/office/drawing/2014/main" id="{07CD7A38-61E8-B342-F5A7-8C869E9A5FF7}"/>
                </a:ext>
              </a:extLst>
            </p:cNvPr>
            <p:cNvSpPr>
              <a:spLocks/>
            </p:cNvSpPr>
            <p:nvPr/>
          </p:nvSpPr>
          <p:spPr bwMode="auto">
            <a:xfrm rot="18661699" flipH="1">
              <a:off x="4520407" y="2853169"/>
              <a:ext cx="233363" cy="514350"/>
            </a:xfrm>
            <a:custGeom>
              <a:avLst/>
              <a:gdLst>
                <a:gd name="T0" fmla="*/ 116680 w 233359"/>
                <a:gd name="T1" fmla="*/ 0 h 513647"/>
                <a:gd name="T2" fmla="*/ 0 w 233359"/>
                <a:gd name="T3" fmla="*/ 256824 h 513647"/>
                <a:gd name="T4" fmla="*/ 116680 w 233359"/>
                <a:gd name="T5" fmla="*/ 513647 h 513647"/>
                <a:gd name="T6" fmla="*/ 233359 w 233359"/>
                <a:gd name="T7" fmla="*/ 256824 h 51364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33359"/>
                <a:gd name="T13" fmla="*/ 0 h 513647"/>
                <a:gd name="T14" fmla="*/ 233359 w 233359"/>
                <a:gd name="T15" fmla="*/ 513647 h 5136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359" h="513647">
                  <a:moveTo>
                    <a:pt x="0" y="513647"/>
                  </a:moveTo>
                  <a:lnTo>
                    <a:pt x="0" y="0"/>
                  </a:lnTo>
                  <a:lnTo>
                    <a:pt x="233359" y="0"/>
                  </a:lnTo>
                  <a:lnTo>
                    <a:pt x="233359" y="513647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4406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albbogen 29">
            <a:extLst>
              <a:ext uri="{FF2B5EF4-FFF2-40B4-BE49-F238E27FC236}">
                <a16:creationId xmlns:a16="http://schemas.microsoft.com/office/drawing/2014/main" id="{2B6CF4F7-39BB-CDB5-4646-9672A13BA08D}"/>
              </a:ext>
            </a:extLst>
          </p:cNvPr>
          <p:cNvSpPr>
            <a:spLocks/>
          </p:cNvSpPr>
          <p:nvPr/>
        </p:nvSpPr>
        <p:spPr bwMode="auto">
          <a:xfrm>
            <a:off x="2641601" y="1733550"/>
            <a:ext cx="4773613" cy="4503738"/>
          </a:xfrm>
          <a:custGeom>
            <a:avLst/>
            <a:gdLst>
              <a:gd name="T0" fmla="*/ 739053 w 4773411"/>
              <a:gd name="T1" fmla="*/ 2252315 h 4504635"/>
              <a:gd name="T2" fmla="*/ 4033233 w 4773411"/>
              <a:gd name="T3" fmla="*/ 2196625 h 4504635"/>
              <a:gd name="T4" fmla="*/ 2386706 w 4773411"/>
              <a:gd name="T5" fmla="*/ 2252318 h 4504635"/>
              <a:gd name="T6" fmla="*/ 5898240 60000 65536"/>
              <a:gd name="T7" fmla="*/ 5898240 60000 65536"/>
              <a:gd name="T8" fmla="*/ 17694720 60000 65536"/>
              <a:gd name="T9" fmla="*/ 0 w 4773411"/>
              <a:gd name="T10" fmla="*/ 0 h 4504635"/>
              <a:gd name="T11" fmla="*/ 4771879 w 4773411"/>
              <a:gd name="T12" fmla="*/ 2252316 h 4504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73411" h="4504635">
                <a:moveTo>
                  <a:pt x="0" y="2252315"/>
                </a:moveTo>
                <a:lnTo>
                  <a:pt x="0" y="2252315"/>
                </a:lnTo>
                <a:cubicBezTo>
                  <a:pt x="1" y="1008395"/>
                  <a:pt x="1068565" y="-1"/>
                  <a:pt x="2386706" y="-1"/>
                </a:cubicBezTo>
                <a:cubicBezTo>
                  <a:pt x="3671577" y="-1"/>
                  <a:pt x="4725858" y="959896"/>
                  <a:pt x="4771880" y="2171642"/>
                </a:cubicBezTo>
                <a:lnTo>
                  <a:pt x="3294590" y="2221610"/>
                </a:lnTo>
                <a:lnTo>
                  <a:pt x="3294590" y="2221609"/>
                </a:lnTo>
                <a:cubicBezTo>
                  <a:pt x="3275242" y="1806298"/>
                  <a:pt x="2874490" y="1478106"/>
                  <a:pt x="2386706" y="1478106"/>
                </a:cubicBezTo>
                <a:cubicBezTo>
                  <a:pt x="1884901" y="1478106"/>
                  <a:pt x="1478107" y="1824732"/>
                  <a:pt x="1478107" y="2252317"/>
                </a:cubicBezTo>
                <a:close/>
              </a:path>
            </a:pathLst>
          </a:custGeom>
          <a:solidFill>
            <a:srgbClr val="D9D9D9"/>
          </a:solidFill>
          <a:ln w="9525" cap="flat" cmpd="sng">
            <a:noFill/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C26E112-33B0-3A04-8CE0-D2FD9A234E68}"/>
              </a:ext>
            </a:extLst>
          </p:cNvPr>
          <p:cNvGrpSpPr/>
          <p:nvPr/>
        </p:nvGrpSpPr>
        <p:grpSpPr>
          <a:xfrm>
            <a:off x="5121835" y="1974571"/>
            <a:ext cx="2238060" cy="2540358"/>
            <a:chOff x="3575558" y="1948916"/>
            <a:chExt cx="2238060" cy="2540358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3" name="Gruppierung 25">
              <a:extLst>
                <a:ext uri="{FF2B5EF4-FFF2-40B4-BE49-F238E27FC236}">
                  <a16:creationId xmlns:a16="http://schemas.microsoft.com/office/drawing/2014/main" id="{52F76120-AFC5-F058-4AF8-C122BE804DC0}"/>
                </a:ext>
              </a:extLst>
            </p:cNvPr>
            <p:cNvGrpSpPr/>
            <p:nvPr/>
          </p:nvGrpSpPr>
          <p:grpSpPr>
            <a:xfrm rot="20901601">
              <a:off x="4343400" y="3035829"/>
              <a:ext cx="1470218" cy="1453445"/>
              <a:chOff x="6534770" y="3200400"/>
              <a:chExt cx="1470218" cy="1453445"/>
            </a:xfrm>
            <a:grpFill/>
          </p:grpSpPr>
          <p:sp>
            <p:nvSpPr>
              <p:cNvPr id="8" name="Trapez 7">
                <a:extLst>
                  <a:ext uri="{FF2B5EF4-FFF2-40B4-BE49-F238E27FC236}">
                    <a16:creationId xmlns:a16="http://schemas.microsoft.com/office/drawing/2014/main" id="{47CA73DC-1E85-0578-B81C-3197A1B7CA0E}"/>
                  </a:ext>
                </a:extLst>
              </p:cNvPr>
              <p:cNvSpPr/>
              <p:nvPr/>
            </p:nvSpPr>
            <p:spPr>
              <a:xfrm>
                <a:off x="7651177" y="3539294"/>
                <a:ext cx="353811" cy="1027293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" name="Trapez 8">
                <a:extLst>
                  <a:ext uri="{FF2B5EF4-FFF2-40B4-BE49-F238E27FC236}">
                    <a16:creationId xmlns:a16="http://schemas.microsoft.com/office/drawing/2014/main" id="{35507807-4370-7441-A1C1-3A11077FCA2C}"/>
                  </a:ext>
                </a:extLst>
              </p:cNvPr>
              <p:cNvSpPr/>
              <p:nvPr/>
            </p:nvSpPr>
            <p:spPr>
              <a:xfrm>
                <a:off x="6534770" y="3539294"/>
                <a:ext cx="353811" cy="1027293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" name="Freihandform 9">
                <a:extLst>
                  <a:ext uri="{FF2B5EF4-FFF2-40B4-BE49-F238E27FC236}">
                    <a16:creationId xmlns:a16="http://schemas.microsoft.com/office/drawing/2014/main" id="{8F66FDAE-1885-8C13-9293-90BE4ECB6556}"/>
                  </a:ext>
                </a:extLst>
              </p:cNvPr>
              <p:cNvSpPr/>
              <p:nvPr/>
            </p:nvSpPr>
            <p:spPr>
              <a:xfrm flipV="1">
                <a:off x="6942667" y="3200400"/>
                <a:ext cx="677333" cy="1453445"/>
              </a:xfrm>
              <a:custGeom>
                <a:avLst/>
                <a:gdLst>
                  <a:gd name="connsiteX0" fmla="*/ 0 w 677333"/>
                  <a:gd name="connsiteY0" fmla="*/ 0 h 1453445"/>
                  <a:gd name="connsiteX1" fmla="*/ 0 w 677333"/>
                  <a:gd name="connsiteY1" fmla="*/ 1171223 h 1453445"/>
                  <a:gd name="connsiteX2" fmla="*/ 366888 w 677333"/>
                  <a:gd name="connsiteY2" fmla="*/ 1453445 h 1453445"/>
                  <a:gd name="connsiteX3" fmla="*/ 677333 w 677333"/>
                  <a:gd name="connsiteY3" fmla="*/ 1143000 h 1453445"/>
                  <a:gd name="connsiteX4" fmla="*/ 663222 w 677333"/>
                  <a:gd name="connsiteY4" fmla="*/ 14111 h 1453445"/>
                  <a:gd name="connsiteX5" fmla="*/ 0 w 677333"/>
                  <a:gd name="connsiteY5" fmla="*/ 0 h 145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7333" h="1453445">
                    <a:moveTo>
                      <a:pt x="0" y="0"/>
                    </a:moveTo>
                    <a:lnTo>
                      <a:pt x="0" y="1171223"/>
                    </a:lnTo>
                    <a:lnTo>
                      <a:pt x="366888" y="1453445"/>
                    </a:lnTo>
                    <a:lnTo>
                      <a:pt x="677333" y="1143000"/>
                    </a:lnTo>
                    <a:lnTo>
                      <a:pt x="663222" y="14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4" name="Gruppierung 21">
              <a:extLst>
                <a:ext uri="{FF2B5EF4-FFF2-40B4-BE49-F238E27FC236}">
                  <a16:creationId xmlns:a16="http://schemas.microsoft.com/office/drawing/2014/main" id="{6B2C853E-DCEA-6307-9368-27B464D5CF4C}"/>
                </a:ext>
              </a:extLst>
            </p:cNvPr>
            <p:cNvGrpSpPr/>
            <p:nvPr/>
          </p:nvGrpSpPr>
          <p:grpSpPr>
            <a:xfrm rot="18106646">
              <a:off x="3567172" y="1957302"/>
              <a:ext cx="1470218" cy="1453445"/>
              <a:chOff x="6530782" y="1752600"/>
              <a:chExt cx="1470218" cy="1453445"/>
            </a:xfrm>
            <a:grpFill/>
          </p:grpSpPr>
          <p:sp>
            <p:nvSpPr>
              <p:cNvPr id="5" name="Trapez 4">
                <a:extLst>
                  <a:ext uri="{FF2B5EF4-FFF2-40B4-BE49-F238E27FC236}">
                    <a16:creationId xmlns:a16="http://schemas.microsoft.com/office/drawing/2014/main" id="{1B3C61CE-BE89-E12B-EB8F-6A7E0217875E}"/>
                  </a:ext>
                </a:extLst>
              </p:cNvPr>
              <p:cNvSpPr/>
              <p:nvPr/>
            </p:nvSpPr>
            <p:spPr>
              <a:xfrm>
                <a:off x="7647189" y="1881688"/>
                <a:ext cx="353811" cy="904292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6" name="Trapez 5">
                <a:extLst>
                  <a:ext uri="{FF2B5EF4-FFF2-40B4-BE49-F238E27FC236}">
                    <a16:creationId xmlns:a16="http://schemas.microsoft.com/office/drawing/2014/main" id="{EEA4A352-62BE-34F2-E4D8-A952BCF79582}"/>
                  </a:ext>
                </a:extLst>
              </p:cNvPr>
              <p:cNvSpPr/>
              <p:nvPr/>
            </p:nvSpPr>
            <p:spPr>
              <a:xfrm>
                <a:off x="6530782" y="1881688"/>
                <a:ext cx="353811" cy="904292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" name="Freihandform 6">
                <a:extLst>
                  <a:ext uri="{FF2B5EF4-FFF2-40B4-BE49-F238E27FC236}">
                    <a16:creationId xmlns:a16="http://schemas.microsoft.com/office/drawing/2014/main" id="{D32FE40B-B04B-A169-04B4-D1F1A61E3766}"/>
                  </a:ext>
                </a:extLst>
              </p:cNvPr>
              <p:cNvSpPr/>
              <p:nvPr/>
            </p:nvSpPr>
            <p:spPr>
              <a:xfrm>
                <a:off x="6934200" y="1752600"/>
                <a:ext cx="677333" cy="1453445"/>
              </a:xfrm>
              <a:custGeom>
                <a:avLst/>
                <a:gdLst>
                  <a:gd name="connsiteX0" fmla="*/ 0 w 677333"/>
                  <a:gd name="connsiteY0" fmla="*/ 0 h 1453445"/>
                  <a:gd name="connsiteX1" fmla="*/ 0 w 677333"/>
                  <a:gd name="connsiteY1" fmla="*/ 1171223 h 1453445"/>
                  <a:gd name="connsiteX2" fmla="*/ 366888 w 677333"/>
                  <a:gd name="connsiteY2" fmla="*/ 1453445 h 1453445"/>
                  <a:gd name="connsiteX3" fmla="*/ 677333 w 677333"/>
                  <a:gd name="connsiteY3" fmla="*/ 1143000 h 1453445"/>
                  <a:gd name="connsiteX4" fmla="*/ 663222 w 677333"/>
                  <a:gd name="connsiteY4" fmla="*/ 14111 h 1453445"/>
                  <a:gd name="connsiteX5" fmla="*/ 0 w 677333"/>
                  <a:gd name="connsiteY5" fmla="*/ 0 h 145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7333" h="1453445">
                    <a:moveTo>
                      <a:pt x="0" y="0"/>
                    </a:moveTo>
                    <a:lnTo>
                      <a:pt x="0" y="1171223"/>
                    </a:lnTo>
                    <a:lnTo>
                      <a:pt x="366888" y="1453445"/>
                    </a:lnTo>
                    <a:lnTo>
                      <a:pt x="677333" y="1143000"/>
                    </a:lnTo>
                    <a:lnTo>
                      <a:pt x="663222" y="14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8F13040-5204-EFB2-EB62-0E1E87C3801D}"/>
              </a:ext>
            </a:extLst>
          </p:cNvPr>
          <p:cNvGrpSpPr/>
          <p:nvPr/>
        </p:nvGrpSpPr>
        <p:grpSpPr>
          <a:xfrm>
            <a:off x="5119602" y="1964740"/>
            <a:ext cx="2238060" cy="2540358"/>
            <a:chOff x="3575558" y="1948916"/>
            <a:chExt cx="2238060" cy="2540358"/>
          </a:xfrm>
          <a:solidFill>
            <a:srgbClr val="355D62"/>
          </a:solidFill>
        </p:grpSpPr>
        <p:grpSp>
          <p:nvGrpSpPr>
            <p:cNvPr id="12" name="Gruppierung 25">
              <a:extLst>
                <a:ext uri="{FF2B5EF4-FFF2-40B4-BE49-F238E27FC236}">
                  <a16:creationId xmlns:a16="http://schemas.microsoft.com/office/drawing/2014/main" id="{0064E099-9CFC-3256-9CF5-D683AE9DFDC5}"/>
                </a:ext>
              </a:extLst>
            </p:cNvPr>
            <p:cNvGrpSpPr/>
            <p:nvPr/>
          </p:nvGrpSpPr>
          <p:grpSpPr>
            <a:xfrm rot="20901601">
              <a:off x="4343400" y="3035829"/>
              <a:ext cx="1470218" cy="1453445"/>
              <a:chOff x="6534770" y="3200400"/>
              <a:chExt cx="1470218" cy="1453445"/>
            </a:xfrm>
            <a:grpFill/>
          </p:grpSpPr>
          <p:sp>
            <p:nvSpPr>
              <p:cNvPr id="17" name="Trapez 16">
                <a:extLst>
                  <a:ext uri="{FF2B5EF4-FFF2-40B4-BE49-F238E27FC236}">
                    <a16:creationId xmlns:a16="http://schemas.microsoft.com/office/drawing/2014/main" id="{AF561D1A-52A8-EBC2-E38A-3CFC7A89E40A}"/>
                  </a:ext>
                </a:extLst>
              </p:cNvPr>
              <p:cNvSpPr/>
              <p:nvPr/>
            </p:nvSpPr>
            <p:spPr>
              <a:xfrm>
                <a:off x="7651177" y="3539294"/>
                <a:ext cx="353811" cy="1027293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8" name="Trapez 17">
                <a:extLst>
                  <a:ext uri="{FF2B5EF4-FFF2-40B4-BE49-F238E27FC236}">
                    <a16:creationId xmlns:a16="http://schemas.microsoft.com/office/drawing/2014/main" id="{FFFA90A6-4378-551F-5B21-3295F165B71C}"/>
                  </a:ext>
                </a:extLst>
              </p:cNvPr>
              <p:cNvSpPr/>
              <p:nvPr/>
            </p:nvSpPr>
            <p:spPr>
              <a:xfrm>
                <a:off x="6534770" y="3539294"/>
                <a:ext cx="353811" cy="1027293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" name="Freihandform 18">
                <a:extLst>
                  <a:ext uri="{FF2B5EF4-FFF2-40B4-BE49-F238E27FC236}">
                    <a16:creationId xmlns:a16="http://schemas.microsoft.com/office/drawing/2014/main" id="{0977A57A-B4EF-7650-0274-195B80F1E3A5}"/>
                  </a:ext>
                </a:extLst>
              </p:cNvPr>
              <p:cNvSpPr/>
              <p:nvPr/>
            </p:nvSpPr>
            <p:spPr>
              <a:xfrm flipV="1">
                <a:off x="6942667" y="3200400"/>
                <a:ext cx="677333" cy="1453445"/>
              </a:xfrm>
              <a:custGeom>
                <a:avLst/>
                <a:gdLst>
                  <a:gd name="connsiteX0" fmla="*/ 0 w 677333"/>
                  <a:gd name="connsiteY0" fmla="*/ 0 h 1453445"/>
                  <a:gd name="connsiteX1" fmla="*/ 0 w 677333"/>
                  <a:gd name="connsiteY1" fmla="*/ 1171223 h 1453445"/>
                  <a:gd name="connsiteX2" fmla="*/ 366888 w 677333"/>
                  <a:gd name="connsiteY2" fmla="*/ 1453445 h 1453445"/>
                  <a:gd name="connsiteX3" fmla="*/ 677333 w 677333"/>
                  <a:gd name="connsiteY3" fmla="*/ 1143000 h 1453445"/>
                  <a:gd name="connsiteX4" fmla="*/ 663222 w 677333"/>
                  <a:gd name="connsiteY4" fmla="*/ 14111 h 1453445"/>
                  <a:gd name="connsiteX5" fmla="*/ 0 w 677333"/>
                  <a:gd name="connsiteY5" fmla="*/ 0 h 145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7333" h="1453445">
                    <a:moveTo>
                      <a:pt x="0" y="0"/>
                    </a:moveTo>
                    <a:lnTo>
                      <a:pt x="0" y="1171223"/>
                    </a:lnTo>
                    <a:lnTo>
                      <a:pt x="366888" y="1453445"/>
                    </a:lnTo>
                    <a:lnTo>
                      <a:pt x="677333" y="1143000"/>
                    </a:lnTo>
                    <a:lnTo>
                      <a:pt x="663222" y="14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13" name="Gruppierung 21">
              <a:extLst>
                <a:ext uri="{FF2B5EF4-FFF2-40B4-BE49-F238E27FC236}">
                  <a16:creationId xmlns:a16="http://schemas.microsoft.com/office/drawing/2014/main" id="{666C1BFA-668F-9B58-3139-D4FB46992390}"/>
                </a:ext>
              </a:extLst>
            </p:cNvPr>
            <p:cNvGrpSpPr/>
            <p:nvPr/>
          </p:nvGrpSpPr>
          <p:grpSpPr>
            <a:xfrm rot="18106646">
              <a:off x="3567172" y="1957302"/>
              <a:ext cx="1470218" cy="1453445"/>
              <a:chOff x="6530782" y="1752600"/>
              <a:chExt cx="1470218" cy="1453445"/>
            </a:xfrm>
            <a:grpFill/>
          </p:grpSpPr>
          <p:sp>
            <p:nvSpPr>
              <p:cNvPr id="14" name="Trapez 13">
                <a:extLst>
                  <a:ext uri="{FF2B5EF4-FFF2-40B4-BE49-F238E27FC236}">
                    <a16:creationId xmlns:a16="http://schemas.microsoft.com/office/drawing/2014/main" id="{4BD9A7D2-C948-B39B-0764-0809DDF87A43}"/>
                  </a:ext>
                </a:extLst>
              </p:cNvPr>
              <p:cNvSpPr/>
              <p:nvPr/>
            </p:nvSpPr>
            <p:spPr>
              <a:xfrm>
                <a:off x="7647189" y="1881688"/>
                <a:ext cx="353811" cy="904292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5" name="Trapez 14">
                <a:extLst>
                  <a:ext uri="{FF2B5EF4-FFF2-40B4-BE49-F238E27FC236}">
                    <a16:creationId xmlns:a16="http://schemas.microsoft.com/office/drawing/2014/main" id="{A31C4DCF-D72F-131D-E710-096EF157BC2D}"/>
                  </a:ext>
                </a:extLst>
              </p:cNvPr>
              <p:cNvSpPr/>
              <p:nvPr/>
            </p:nvSpPr>
            <p:spPr>
              <a:xfrm>
                <a:off x="6530782" y="1881688"/>
                <a:ext cx="353811" cy="904292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6" name="Freihandform 15">
                <a:extLst>
                  <a:ext uri="{FF2B5EF4-FFF2-40B4-BE49-F238E27FC236}">
                    <a16:creationId xmlns:a16="http://schemas.microsoft.com/office/drawing/2014/main" id="{6E616034-B2CB-BB23-6542-83815A91DF5D}"/>
                  </a:ext>
                </a:extLst>
              </p:cNvPr>
              <p:cNvSpPr/>
              <p:nvPr/>
            </p:nvSpPr>
            <p:spPr>
              <a:xfrm>
                <a:off x="6934200" y="1752600"/>
                <a:ext cx="677333" cy="1453445"/>
              </a:xfrm>
              <a:custGeom>
                <a:avLst/>
                <a:gdLst>
                  <a:gd name="connsiteX0" fmla="*/ 0 w 677333"/>
                  <a:gd name="connsiteY0" fmla="*/ 0 h 1453445"/>
                  <a:gd name="connsiteX1" fmla="*/ 0 w 677333"/>
                  <a:gd name="connsiteY1" fmla="*/ 1171223 h 1453445"/>
                  <a:gd name="connsiteX2" fmla="*/ 366888 w 677333"/>
                  <a:gd name="connsiteY2" fmla="*/ 1453445 h 1453445"/>
                  <a:gd name="connsiteX3" fmla="*/ 677333 w 677333"/>
                  <a:gd name="connsiteY3" fmla="*/ 1143000 h 1453445"/>
                  <a:gd name="connsiteX4" fmla="*/ 663222 w 677333"/>
                  <a:gd name="connsiteY4" fmla="*/ 14111 h 1453445"/>
                  <a:gd name="connsiteX5" fmla="*/ 0 w 677333"/>
                  <a:gd name="connsiteY5" fmla="*/ 0 h 145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7333" h="1453445">
                    <a:moveTo>
                      <a:pt x="0" y="0"/>
                    </a:moveTo>
                    <a:lnTo>
                      <a:pt x="0" y="1171223"/>
                    </a:lnTo>
                    <a:lnTo>
                      <a:pt x="366888" y="1453445"/>
                    </a:lnTo>
                    <a:lnTo>
                      <a:pt x="677333" y="1143000"/>
                    </a:lnTo>
                    <a:lnTo>
                      <a:pt x="663222" y="14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50CCA9A-2FE6-6FBF-ED66-27A42DCA9B0C}"/>
              </a:ext>
            </a:extLst>
          </p:cNvPr>
          <p:cNvGrpSpPr/>
          <p:nvPr/>
        </p:nvGrpSpPr>
        <p:grpSpPr>
          <a:xfrm rot="14244244">
            <a:off x="2488634" y="2309187"/>
            <a:ext cx="2238060" cy="2540358"/>
            <a:chOff x="3575558" y="1948916"/>
            <a:chExt cx="2238060" cy="2540358"/>
          </a:xfrm>
          <a:solidFill>
            <a:srgbClr val="355D62"/>
          </a:solidFill>
        </p:grpSpPr>
        <p:grpSp>
          <p:nvGrpSpPr>
            <p:cNvPr id="21" name="Gruppierung 25">
              <a:extLst>
                <a:ext uri="{FF2B5EF4-FFF2-40B4-BE49-F238E27FC236}">
                  <a16:creationId xmlns:a16="http://schemas.microsoft.com/office/drawing/2014/main" id="{F683BFE1-2E40-A4DC-6EE5-8E6CEE60ECB8}"/>
                </a:ext>
              </a:extLst>
            </p:cNvPr>
            <p:cNvGrpSpPr/>
            <p:nvPr/>
          </p:nvGrpSpPr>
          <p:grpSpPr>
            <a:xfrm rot="20901601">
              <a:off x="4343400" y="3035829"/>
              <a:ext cx="1470218" cy="1453445"/>
              <a:chOff x="6534770" y="3200400"/>
              <a:chExt cx="1470218" cy="1453445"/>
            </a:xfrm>
            <a:grpFill/>
          </p:grpSpPr>
          <p:sp>
            <p:nvSpPr>
              <p:cNvPr id="26" name="Trapez 25">
                <a:extLst>
                  <a:ext uri="{FF2B5EF4-FFF2-40B4-BE49-F238E27FC236}">
                    <a16:creationId xmlns:a16="http://schemas.microsoft.com/office/drawing/2014/main" id="{A7A9505C-3196-F30C-AAF4-44FB4437B4FC}"/>
                  </a:ext>
                </a:extLst>
              </p:cNvPr>
              <p:cNvSpPr/>
              <p:nvPr/>
            </p:nvSpPr>
            <p:spPr>
              <a:xfrm>
                <a:off x="7651177" y="3539294"/>
                <a:ext cx="353811" cy="1027293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7" name="Trapez 26">
                <a:extLst>
                  <a:ext uri="{FF2B5EF4-FFF2-40B4-BE49-F238E27FC236}">
                    <a16:creationId xmlns:a16="http://schemas.microsoft.com/office/drawing/2014/main" id="{B664E4B8-2A6D-67EE-709A-3EBA2C597ABC}"/>
                  </a:ext>
                </a:extLst>
              </p:cNvPr>
              <p:cNvSpPr/>
              <p:nvPr/>
            </p:nvSpPr>
            <p:spPr>
              <a:xfrm>
                <a:off x="6534770" y="3539294"/>
                <a:ext cx="353811" cy="1027293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8" name="Freihandform 27">
                <a:extLst>
                  <a:ext uri="{FF2B5EF4-FFF2-40B4-BE49-F238E27FC236}">
                    <a16:creationId xmlns:a16="http://schemas.microsoft.com/office/drawing/2014/main" id="{DD0DD1E5-7FC5-19F5-45DD-38D52624CE3D}"/>
                  </a:ext>
                </a:extLst>
              </p:cNvPr>
              <p:cNvSpPr/>
              <p:nvPr/>
            </p:nvSpPr>
            <p:spPr>
              <a:xfrm flipV="1">
                <a:off x="6942667" y="3200400"/>
                <a:ext cx="677333" cy="1453445"/>
              </a:xfrm>
              <a:custGeom>
                <a:avLst/>
                <a:gdLst>
                  <a:gd name="connsiteX0" fmla="*/ 0 w 677333"/>
                  <a:gd name="connsiteY0" fmla="*/ 0 h 1453445"/>
                  <a:gd name="connsiteX1" fmla="*/ 0 w 677333"/>
                  <a:gd name="connsiteY1" fmla="*/ 1171223 h 1453445"/>
                  <a:gd name="connsiteX2" fmla="*/ 366888 w 677333"/>
                  <a:gd name="connsiteY2" fmla="*/ 1453445 h 1453445"/>
                  <a:gd name="connsiteX3" fmla="*/ 677333 w 677333"/>
                  <a:gd name="connsiteY3" fmla="*/ 1143000 h 1453445"/>
                  <a:gd name="connsiteX4" fmla="*/ 663222 w 677333"/>
                  <a:gd name="connsiteY4" fmla="*/ 14111 h 1453445"/>
                  <a:gd name="connsiteX5" fmla="*/ 0 w 677333"/>
                  <a:gd name="connsiteY5" fmla="*/ 0 h 145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7333" h="1453445">
                    <a:moveTo>
                      <a:pt x="0" y="0"/>
                    </a:moveTo>
                    <a:lnTo>
                      <a:pt x="0" y="1171223"/>
                    </a:lnTo>
                    <a:lnTo>
                      <a:pt x="366888" y="1453445"/>
                    </a:lnTo>
                    <a:lnTo>
                      <a:pt x="677333" y="1143000"/>
                    </a:lnTo>
                    <a:lnTo>
                      <a:pt x="663222" y="14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22" name="Gruppierung 21">
              <a:extLst>
                <a:ext uri="{FF2B5EF4-FFF2-40B4-BE49-F238E27FC236}">
                  <a16:creationId xmlns:a16="http://schemas.microsoft.com/office/drawing/2014/main" id="{21AF5911-EE69-0459-89C7-0CF60355B70D}"/>
                </a:ext>
              </a:extLst>
            </p:cNvPr>
            <p:cNvGrpSpPr/>
            <p:nvPr/>
          </p:nvGrpSpPr>
          <p:grpSpPr>
            <a:xfrm rot="18106646">
              <a:off x="3567172" y="1957302"/>
              <a:ext cx="1470218" cy="1453445"/>
              <a:chOff x="6530782" y="1752600"/>
              <a:chExt cx="1470218" cy="1453445"/>
            </a:xfrm>
            <a:grpFill/>
          </p:grpSpPr>
          <p:sp>
            <p:nvSpPr>
              <p:cNvPr id="23" name="Trapez 22">
                <a:extLst>
                  <a:ext uri="{FF2B5EF4-FFF2-40B4-BE49-F238E27FC236}">
                    <a16:creationId xmlns:a16="http://schemas.microsoft.com/office/drawing/2014/main" id="{31531045-B802-097A-A9AF-09DCD71FD0B3}"/>
                  </a:ext>
                </a:extLst>
              </p:cNvPr>
              <p:cNvSpPr/>
              <p:nvPr/>
            </p:nvSpPr>
            <p:spPr>
              <a:xfrm>
                <a:off x="7647189" y="1881688"/>
                <a:ext cx="353811" cy="904292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Trapez 23">
                <a:extLst>
                  <a:ext uri="{FF2B5EF4-FFF2-40B4-BE49-F238E27FC236}">
                    <a16:creationId xmlns:a16="http://schemas.microsoft.com/office/drawing/2014/main" id="{B33C1130-3C6C-CF0F-9D84-03B332D147C5}"/>
                  </a:ext>
                </a:extLst>
              </p:cNvPr>
              <p:cNvSpPr/>
              <p:nvPr/>
            </p:nvSpPr>
            <p:spPr>
              <a:xfrm>
                <a:off x="6530782" y="1881688"/>
                <a:ext cx="353811" cy="904292"/>
              </a:xfrm>
              <a:prstGeom prst="trapezoid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5" name="Freihandform 24">
                <a:extLst>
                  <a:ext uri="{FF2B5EF4-FFF2-40B4-BE49-F238E27FC236}">
                    <a16:creationId xmlns:a16="http://schemas.microsoft.com/office/drawing/2014/main" id="{E283BE60-481B-23C3-58E4-AFEAC2B8546A}"/>
                  </a:ext>
                </a:extLst>
              </p:cNvPr>
              <p:cNvSpPr/>
              <p:nvPr/>
            </p:nvSpPr>
            <p:spPr>
              <a:xfrm>
                <a:off x="6934200" y="1752600"/>
                <a:ext cx="677333" cy="1453445"/>
              </a:xfrm>
              <a:custGeom>
                <a:avLst/>
                <a:gdLst>
                  <a:gd name="connsiteX0" fmla="*/ 0 w 677333"/>
                  <a:gd name="connsiteY0" fmla="*/ 0 h 1453445"/>
                  <a:gd name="connsiteX1" fmla="*/ 0 w 677333"/>
                  <a:gd name="connsiteY1" fmla="*/ 1171223 h 1453445"/>
                  <a:gd name="connsiteX2" fmla="*/ 366888 w 677333"/>
                  <a:gd name="connsiteY2" fmla="*/ 1453445 h 1453445"/>
                  <a:gd name="connsiteX3" fmla="*/ 677333 w 677333"/>
                  <a:gd name="connsiteY3" fmla="*/ 1143000 h 1453445"/>
                  <a:gd name="connsiteX4" fmla="*/ 663222 w 677333"/>
                  <a:gd name="connsiteY4" fmla="*/ 14111 h 1453445"/>
                  <a:gd name="connsiteX5" fmla="*/ 0 w 677333"/>
                  <a:gd name="connsiteY5" fmla="*/ 0 h 145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7333" h="1453445">
                    <a:moveTo>
                      <a:pt x="0" y="0"/>
                    </a:moveTo>
                    <a:lnTo>
                      <a:pt x="0" y="1171223"/>
                    </a:lnTo>
                    <a:lnTo>
                      <a:pt x="366888" y="1453445"/>
                    </a:lnTo>
                    <a:lnTo>
                      <a:pt x="677333" y="1143000"/>
                    </a:lnTo>
                    <a:lnTo>
                      <a:pt x="663222" y="141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35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53">
            <a:extLst>
              <a:ext uri="{FF2B5EF4-FFF2-40B4-BE49-F238E27FC236}">
                <a16:creationId xmlns:a16="http://schemas.microsoft.com/office/drawing/2014/main" id="{D383B287-EEF2-E576-2D80-47E18869D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329" y="1940518"/>
            <a:ext cx="76200" cy="1752600"/>
          </a:xfrm>
          <a:prstGeom prst="rect">
            <a:avLst/>
          </a:prstGeom>
          <a:solidFill>
            <a:srgbClr val="355D6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9" name="Group 37">
            <a:extLst>
              <a:ext uri="{FF2B5EF4-FFF2-40B4-BE49-F238E27FC236}">
                <a16:creationId xmlns:a16="http://schemas.microsoft.com/office/drawing/2014/main" id="{51BA6D1E-10A7-7FA2-31CE-E58739E94EE6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604911"/>
            <a:ext cx="762000" cy="1066800"/>
            <a:chOff x="3360" y="1920"/>
            <a:chExt cx="480" cy="672"/>
          </a:xfrm>
          <a:solidFill>
            <a:srgbClr val="8EAB99"/>
          </a:solidFill>
        </p:grpSpPr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A6D9FAC8-D4FB-56A7-0F16-D27FE437D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400"/>
              <a:ext cx="96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Univers 45 Light" pitchFamily="2" charset="0"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0329AC4E-40D3-0F73-2C5A-4AE896765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00"/>
              <a:ext cx="96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Univers 45 Light" pitchFamily="2" charset="0"/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A94224FD-4915-9CAB-5E9B-4BE595F47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920"/>
              <a:ext cx="384" cy="57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32"/>
                </a:cxn>
                <a:cxn ang="0">
                  <a:pos x="96" y="432"/>
                </a:cxn>
                <a:cxn ang="0">
                  <a:pos x="96" y="576"/>
                </a:cxn>
                <a:cxn ang="0">
                  <a:pos x="288" y="576"/>
                </a:cxn>
                <a:cxn ang="0">
                  <a:pos x="288" y="432"/>
                </a:cxn>
                <a:cxn ang="0">
                  <a:pos x="384" y="432"/>
                </a:cxn>
                <a:cxn ang="0">
                  <a:pos x="384" y="0"/>
                </a:cxn>
                <a:cxn ang="0">
                  <a:pos x="336" y="96"/>
                </a:cxn>
                <a:cxn ang="0">
                  <a:pos x="48" y="96"/>
                </a:cxn>
                <a:cxn ang="0">
                  <a:pos x="0" y="0"/>
                </a:cxn>
                <a:cxn ang="0">
                  <a:pos x="0" y="48"/>
                </a:cxn>
              </a:cxnLst>
              <a:rect l="0" t="0" r="r" b="b"/>
              <a:pathLst>
                <a:path w="384" h="576">
                  <a:moveTo>
                    <a:pt x="0" y="48"/>
                  </a:moveTo>
                  <a:lnTo>
                    <a:pt x="0" y="432"/>
                  </a:lnTo>
                  <a:lnTo>
                    <a:pt x="96" y="432"/>
                  </a:lnTo>
                  <a:lnTo>
                    <a:pt x="96" y="576"/>
                  </a:lnTo>
                  <a:lnTo>
                    <a:pt x="288" y="576"/>
                  </a:lnTo>
                  <a:lnTo>
                    <a:pt x="288" y="432"/>
                  </a:lnTo>
                  <a:lnTo>
                    <a:pt x="384" y="432"/>
                  </a:lnTo>
                  <a:lnTo>
                    <a:pt x="384" y="0"/>
                  </a:lnTo>
                  <a:lnTo>
                    <a:pt x="336" y="96"/>
                  </a:lnTo>
                  <a:lnTo>
                    <a:pt x="48" y="96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latin typeface="Univers 45 Light" pitchFamily="2" charset="0"/>
              </a:endParaRPr>
            </a:p>
          </p:txBody>
        </p:sp>
        <p:sp>
          <p:nvSpPr>
            <p:cNvPr id="43" name="Line 41">
              <a:extLst>
                <a:ext uri="{FF2B5EF4-FFF2-40B4-BE49-F238E27FC236}">
                  <a16:creationId xmlns:a16="http://schemas.microsoft.com/office/drawing/2014/main" id="{0596B226-3A19-CF76-DDF1-80C73E08C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496"/>
              <a:ext cx="288" cy="0"/>
            </a:xfrm>
            <a:prstGeom prst="line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latin typeface="Univers 45 Light" pitchFamily="2" charset="0"/>
              </a:endParaRPr>
            </a:p>
          </p:txBody>
        </p:sp>
      </p:grpSp>
      <p:sp>
        <p:nvSpPr>
          <p:cNvPr id="45" name="Rectangle 53">
            <a:extLst>
              <a:ext uri="{FF2B5EF4-FFF2-40B4-BE49-F238E27FC236}">
                <a16:creationId xmlns:a16="http://schemas.microsoft.com/office/drawing/2014/main" id="{D383B287-EEF2-E576-2D80-47E18869D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19288"/>
            <a:ext cx="76200" cy="1752600"/>
          </a:xfrm>
          <a:prstGeom prst="rect">
            <a:avLst/>
          </a:prstGeom>
          <a:solidFill>
            <a:srgbClr val="355D6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Oval 55">
            <a:extLst>
              <a:ext uri="{FF2B5EF4-FFF2-40B4-BE49-F238E27FC236}">
                <a16:creationId xmlns:a16="http://schemas.microsoft.com/office/drawing/2014/main" id="{00B25F78-4F25-1470-9949-C0ADC8253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862" y="2603611"/>
            <a:ext cx="76200" cy="228600"/>
          </a:xfrm>
          <a:prstGeom prst="ellipse">
            <a:avLst/>
          </a:prstGeom>
          <a:solidFill>
            <a:srgbClr val="FF773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Line 58">
            <a:extLst>
              <a:ext uri="{FF2B5EF4-FFF2-40B4-BE49-F238E27FC236}">
                <a16:creationId xmlns:a16="http://schemas.microsoft.com/office/drawing/2014/main" id="{F6DCF9D5-9FD9-B535-A0E7-D7B005E1F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2065338"/>
            <a:ext cx="0" cy="1600200"/>
          </a:xfrm>
          <a:prstGeom prst="line">
            <a:avLst/>
          </a:prstGeom>
          <a:noFill/>
          <a:ln w="25400">
            <a:solidFill>
              <a:srgbClr val="8EAB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9" name="Line 59">
            <a:extLst>
              <a:ext uri="{FF2B5EF4-FFF2-40B4-BE49-F238E27FC236}">
                <a16:creationId xmlns:a16="http://schemas.microsoft.com/office/drawing/2014/main" id="{BD5A6A7C-20DE-F19B-64E1-B935734FBD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3488" y="2065338"/>
            <a:ext cx="381000" cy="1600200"/>
          </a:xfrm>
          <a:prstGeom prst="line">
            <a:avLst/>
          </a:prstGeom>
          <a:noFill/>
          <a:ln w="25400">
            <a:solidFill>
              <a:srgbClr val="8EAB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0" name="Freeform 60">
            <a:extLst>
              <a:ext uri="{FF2B5EF4-FFF2-40B4-BE49-F238E27FC236}">
                <a16:creationId xmlns:a16="http://schemas.microsoft.com/office/drawing/2014/main" id="{B490F545-726E-A30A-118A-7BB78A9A30C4}"/>
              </a:ext>
            </a:extLst>
          </p:cNvPr>
          <p:cNvSpPr>
            <a:spLocks/>
          </p:cNvSpPr>
          <p:nvPr/>
        </p:nvSpPr>
        <p:spPr bwMode="auto">
          <a:xfrm>
            <a:off x="4953000" y="2195514"/>
            <a:ext cx="533400" cy="98425"/>
          </a:xfrm>
          <a:custGeom>
            <a:avLst/>
            <a:gdLst>
              <a:gd name="T0" fmla="*/ 0 w 336"/>
              <a:gd name="T1" fmla="*/ 22225 h 62"/>
              <a:gd name="T2" fmla="*/ 293688 w 336"/>
              <a:gd name="T3" fmla="*/ 12700 h 62"/>
              <a:gd name="T4" fmla="*/ 533400 w 336"/>
              <a:gd name="T5" fmla="*/ 98425 h 62"/>
              <a:gd name="T6" fmla="*/ 0 60000 65536"/>
              <a:gd name="T7" fmla="*/ 0 60000 65536"/>
              <a:gd name="T8" fmla="*/ 0 60000 65536"/>
              <a:gd name="T9" fmla="*/ 0 w 336"/>
              <a:gd name="T10" fmla="*/ 0 h 62"/>
              <a:gd name="T11" fmla="*/ 336 w 336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2">
                <a:moveTo>
                  <a:pt x="0" y="14"/>
                </a:moveTo>
                <a:cubicBezTo>
                  <a:pt x="31" y="13"/>
                  <a:pt x="129" y="0"/>
                  <a:pt x="185" y="8"/>
                </a:cubicBezTo>
                <a:cubicBezTo>
                  <a:pt x="241" y="16"/>
                  <a:pt x="305" y="51"/>
                  <a:pt x="336" y="62"/>
                </a:cubicBezTo>
              </a:path>
            </a:pathLst>
          </a:custGeom>
          <a:noFill/>
          <a:ln w="25400" cap="flat" cmpd="sng">
            <a:solidFill>
              <a:srgbClr val="8EAB99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1" name="Text Box 61">
            <a:extLst>
              <a:ext uri="{FF2B5EF4-FFF2-40B4-BE49-F238E27FC236}">
                <a16:creationId xmlns:a16="http://schemas.microsoft.com/office/drawing/2014/main" id="{8006E409-298E-3114-3D50-93A3AC657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688" y="21478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Univers 45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Univers 45 Light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800">
                <a:latin typeface="Symbol" charset="0"/>
              </a:rPr>
              <a:t>a</a:t>
            </a:r>
          </a:p>
        </p:txBody>
      </p:sp>
      <p:grpSp>
        <p:nvGrpSpPr>
          <p:cNvPr id="52" name="Group 62">
            <a:extLst>
              <a:ext uri="{FF2B5EF4-FFF2-40B4-BE49-F238E27FC236}">
                <a16:creationId xmlns:a16="http://schemas.microsoft.com/office/drawing/2014/main" id="{146C2D1F-7B1F-FD8D-A674-4F1DE3E5BF72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214688"/>
            <a:ext cx="1295400" cy="533400"/>
            <a:chOff x="3984" y="2304"/>
            <a:chExt cx="816" cy="336"/>
          </a:xfrm>
        </p:grpSpPr>
        <p:sp>
          <p:nvSpPr>
            <p:cNvPr id="53" name="Line 63">
              <a:extLst>
                <a:ext uri="{FF2B5EF4-FFF2-40B4-BE49-F238E27FC236}">
                  <a16:creationId xmlns:a16="http://schemas.microsoft.com/office/drawing/2014/main" id="{DBE8E64A-3D10-F465-51BA-932F6FEA6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84" y="2352"/>
              <a:ext cx="816" cy="240"/>
            </a:xfrm>
            <a:prstGeom prst="line">
              <a:avLst/>
            </a:prstGeom>
            <a:noFill/>
            <a:ln w="25400">
              <a:solidFill>
                <a:srgbClr val="8EAB99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54" name="Freeform 64">
              <a:extLst>
                <a:ext uri="{FF2B5EF4-FFF2-40B4-BE49-F238E27FC236}">
                  <a16:creationId xmlns:a16="http://schemas.microsoft.com/office/drawing/2014/main" id="{575E120F-945D-7EB9-4419-3007F5DFA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2304"/>
              <a:ext cx="96" cy="336"/>
            </a:xfrm>
            <a:custGeom>
              <a:avLst/>
              <a:gdLst>
                <a:gd name="T0" fmla="*/ 96 w 68"/>
                <a:gd name="T1" fmla="*/ 0 h 288"/>
                <a:gd name="T2" fmla="*/ 11 w 68"/>
                <a:gd name="T3" fmla="*/ 166 h 288"/>
                <a:gd name="T4" fmla="*/ 28 w 68"/>
                <a:gd name="T5" fmla="*/ 336 h 288"/>
                <a:gd name="T6" fmla="*/ 0 60000 65536"/>
                <a:gd name="T7" fmla="*/ 0 60000 65536"/>
                <a:gd name="T8" fmla="*/ 0 60000 65536"/>
                <a:gd name="T9" fmla="*/ 0 w 68"/>
                <a:gd name="T10" fmla="*/ 0 h 288"/>
                <a:gd name="T11" fmla="*/ 68 w 68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288">
                  <a:moveTo>
                    <a:pt x="68" y="0"/>
                  </a:moveTo>
                  <a:cubicBezTo>
                    <a:pt x="58" y="24"/>
                    <a:pt x="16" y="94"/>
                    <a:pt x="8" y="142"/>
                  </a:cubicBezTo>
                  <a:cubicBezTo>
                    <a:pt x="0" y="190"/>
                    <a:pt x="18" y="258"/>
                    <a:pt x="20" y="288"/>
                  </a:cubicBezTo>
                </a:path>
              </a:pathLst>
            </a:custGeom>
            <a:noFill/>
            <a:ln w="25400" cap="flat" cmpd="sng">
              <a:solidFill>
                <a:srgbClr val="8EAB99"/>
              </a:solidFill>
              <a:prstDash val="dash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55" name="Text Box 65">
              <a:extLst>
                <a:ext uri="{FF2B5EF4-FFF2-40B4-BE49-F238E27FC236}">
                  <a16:creationId xmlns:a16="http://schemas.microsoft.com/office/drawing/2014/main" id="{AB3BADEB-77A9-B5FB-B1F0-FE229FB0B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" y="235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800">
                  <a:latin typeface="Symbol" charset="0"/>
                </a:rPr>
                <a:t>a</a:t>
              </a:r>
            </a:p>
          </p:txBody>
        </p:sp>
      </p:grpSp>
      <p:grpSp>
        <p:nvGrpSpPr>
          <p:cNvPr id="56" name="Group 111">
            <a:extLst>
              <a:ext uri="{FF2B5EF4-FFF2-40B4-BE49-F238E27FC236}">
                <a16:creationId xmlns:a16="http://schemas.microsoft.com/office/drawing/2014/main" id="{0AF20405-C8BC-A3B4-B566-89073799F734}"/>
              </a:ext>
            </a:extLst>
          </p:cNvPr>
          <p:cNvGrpSpPr>
            <a:grpSpLocks/>
          </p:cNvGrpSpPr>
          <p:nvPr/>
        </p:nvGrpSpPr>
        <p:grpSpPr bwMode="auto">
          <a:xfrm>
            <a:off x="7349480" y="2613805"/>
            <a:ext cx="762000" cy="1066800"/>
            <a:chOff x="3840" y="2928"/>
            <a:chExt cx="480" cy="672"/>
          </a:xfrm>
          <a:solidFill>
            <a:srgbClr val="8EAB99"/>
          </a:solidFill>
        </p:grpSpPr>
        <p:sp>
          <p:nvSpPr>
            <p:cNvPr id="57" name="Rectangle 112">
              <a:extLst>
                <a:ext uri="{FF2B5EF4-FFF2-40B4-BE49-F238E27FC236}">
                  <a16:creationId xmlns:a16="http://schemas.microsoft.com/office/drawing/2014/main" id="{2B524628-1A5F-4394-74B3-E37744913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408"/>
              <a:ext cx="96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Univers 45 Light" pitchFamily="2" charset="0"/>
              </a:endParaRPr>
            </a:p>
          </p:txBody>
        </p:sp>
        <p:sp>
          <p:nvSpPr>
            <p:cNvPr id="58" name="Rectangle 113">
              <a:extLst>
                <a:ext uri="{FF2B5EF4-FFF2-40B4-BE49-F238E27FC236}">
                  <a16:creationId xmlns:a16="http://schemas.microsoft.com/office/drawing/2014/main" id="{F375DF61-E184-3B16-00CB-93A35161E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408"/>
              <a:ext cx="96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Univers 45 Light" pitchFamily="2" charset="0"/>
              </a:endParaRPr>
            </a:p>
          </p:txBody>
        </p:sp>
        <p:grpSp>
          <p:nvGrpSpPr>
            <p:cNvPr id="59" name="Group 114">
              <a:extLst>
                <a:ext uri="{FF2B5EF4-FFF2-40B4-BE49-F238E27FC236}">
                  <a16:creationId xmlns:a16="http://schemas.microsoft.com/office/drawing/2014/main" id="{3DDE6D2C-E43C-3F58-831E-13432E8037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2928"/>
              <a:ext cx="384" cy="596"/>
              <a:chOff x="3888" y="2928"/>
              <a:chExt cx="384" cy="596"/>
            </a:xfrm>
            <a:grpFill/>
          </p:grpSpPr>
          <p:sp>
            <p:nvSpPr>
              <p:cNvPr id="60" name="Freeform 115">
                <a:extLst>
                  <a:ext uri="{FF2B5EF4-FFF2-40B4-BE49-F238E27FC236}">
                    <a16:creationId xmlns:a16="http://schemas.microsoft.com/office/drawing/2014/main" id="{4CFD3B57-EBFF-FFA6-ABCA-43EA47124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2928"/>
                <a:ext cx="384" cy="52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32"/>
                  </a:cxn>
                  <a:cxn ang="0">
                    <a:pos x="140" y="432"/>
                  </a:cxn>
                  <a:cxn ang="0">
                    <a:pos x="140" y="520"/>
                  </a:cxn>
                  <a:cxn ang="0">
                    <a:pos x="244" y="520"/>
                  </a:cxn>
                  <a:cxn ang="0">
                    <a:pos x="244" y="432"/>
                  </a:cxn>
                  <a:cxn ang="0">
                    <a:pos x="384" y="432"/>
                  </a:cxn>
                  <a:cxn ang="0">
                    <a:pos x="384" y="0"/>
                  </a:cxn>
                  <a:cxn ang="0">
                    <a:pos x="336" y="96"/>
                  </a:cxn>
                  <a:cxn ang="0">
                    <a:pos x="48" y="96"/>
                  </a:cxn>
                  <a:cxn ang="0">
                    <a:pos x="0" y="0"/>
                  </a:cxn>
                  <a:cxn ang="0">
                    <a:pos x="0" y="48"/>
                  </a:cxn>
                </a:cxnLst>
                <a:rect l="0" t="0" r="r" b="b"/>
                <a:pathLst>
                  <a:path w="384" h="520">
                    <a:moveTo>
                      <a:pt x="0" y="48"/>
                    </a:moveTo>
                    <a:lnTo>
                      <a:pt x="0" y="432"/>
                    </a:lnTo>
                    <a:lnTo>
                      <a:pt x="140" y="432"/>
                    </a:lnTo>
                    <a:lnTo>
                      <a:pt x="140" y="520"/>
                    </a:lnTo>
                    <a:lnTo>
                      <a:pt x="244" y="520"/>
                    </a:lnTo>
                    <a:lnTo>
                      <a:pt x="244" y="432"/>
                    </a:lnTo>
                    <a:lnTo>
                      <a:pt x="384" y="432"/>
                    </a:lnTo>
                    <a:lnTo>
                      <a:pt x="384" y="0"/>
                    </a:lnTo>
                    <a:lnTo>
                      <a:pt x="336" y="96"/>
                    </a:lnTo>
                    <a:lnTo>
                      <a:pt x="48" y="96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 dirty="0">
                  <a:latin typeface="Univers 45 Light" pitchFamily="2" charset="0"/>
                </a:endParaRPr>
              </a:p>
            </p:txBody>
          </p:sp>
          <p:sp>
            <p:nvSpPr>
              <p:cNvPr id="61" name="Line 116">
                <a:extLst>
                  <a:ext uri="{FF2B5EF4-FFF2-40B4-BE49-F238E27FC236}">
                    <a16:creationId xmlns:a16="http://schemas.microsoft.com/office/drawing/2014/main" id="{141DDDF6-5FC6-B490-A374-3BCD7C629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3408"/>
                <a:ext cx="192" cy="0"/>
              </a:xfrm>
              <a:prstGeom prst="line">
                <a:avLst/>
              </a:prstGeom>
              <a:grp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Univers 45 Light" pitchFamily="2" charset="0"/>
                </a:endParaRPr>
              </a:p>
            </p:txBody>
          </p:sp>
          <p:sp>
            <p:nvSpPr>
              <p:cNvPr id="62" name="Line 117">
                <a:extLst>
                  <a:ext uri="{FF2B5EF4-FFF2-40B4-BE49-F238E27FC236}">
                    <a16:creationId xmlns:a16="http://schemas.microsoft.com/office/drawing/2014/main" id="{FBDAC374-3883-D122-9880-D2BB80762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3504"/>
                <a:ext cx="48" cy="0"/>
              </a:xfrm>
              <a:prstGeom prst="line">
                <a:avLst/>
              </a:prstGeom>
              <a:grp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Univers 45 Light" pitchFamily="2" charset="0"/>
                </a:endParaRPr>
              </a:p>
            </p:txBody>
          </p:sp>
          <p:sp>
            <p:nvSpPr>
              <p:cNvPr id="63" name="Line 118">
                <a:extLst>
                  <a:ext uri="{FF2B5EF4-FFF2-40B4-BE49-F238E27FC236}">
                    <a16:creationId xmlns:a16="http://schemas.microsoft.com/office/drawing/2014/main" id="{3D2DE6A3-B10F-92BB-688B-112E7A019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504"/>
                <a:ext cx="48" cy="0"/>
              </a:xfrm>
              <a:prstGeom prst="line">
                <a:avLst/>
              </a:prstGeom>
              <a:grp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Univers 45 Light" pitchFamily="2" charset="0"/>
                </a:endParaRPr>
              </a:p>
            </p:txBody>
          </p:sp>
          <p:sp>
            <p:nvSpPr>
              <p:cNvPr id="64" name="Rectangle 119">
                <a:extLst>
                  <a:ext uri="{FF2B5EF4-FFF2-40B4-BE49-F238E27FC236}">
                    <a16:creationId xmlns:a16="http://schemas.microsoft.com/office/drawing/2014/main" id="{0226EB7D-2B05-2B6D-BAFE-C427E8BA8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" y="3388"/>
                <a:ext cx="67" cy="13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Univers 45 Light" pitchFamily="2" charset="0"/>
                </a:endParaRPr>
              </a:p>
            </p:txBody>
          </p:sp>
          <p:sp>
            <p:nvSpPr>
              <p:cNvPr id="65" name="Rectangle 120">
                <a:extLst>
                  <a:ext uri="{FF2B5EF4-FFF2-40B4-BE49-F238E27FC236}">
                    <a16:creationId xmlns:a16="http://schemas.microsoft.com/office/drawing/2014/main" id="{B47F9589-90E8-DD87-CF79-125B0B2FE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5" y="3388"/>
                <a:ext cx="67" cy="13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Univers 45 Light" pitchFamily="2" charset="0"/>
                </a:endParaRPr>
              </a:p>
            </p:txBody>
          </p:sp>
        </p:grpSp>
      </p:grpSp>
      <p:cxnSp>
        <p:nvCxnSpPr>
          <p:cNvPr id="67" name="Gerade Verbindung 66">
            <a:extLst>
              <a:ext uri="{FF2B5EF4-FFF2-40B4-BE49-F238E27FC236}">
                <a16:creationId xmlns:a16="http://schemas.microsoft.com/office/drawing/2014/main" id="{EA258F4B-72B0-E1D3-1059-6A2D44412B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47728" y="3697691"/>
            <a:ext cx="2160240" cy="0"/>
          </a:xfrm>
          <a:prstGeom prst="line">
            <a:avLst/>
          </a:prstGeom>
          <a:noFill/>
          <a:ln w="50800" cap="rnd">
            <a:solidFill>
              <a:srgbClr val="FF773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2D2D2158-A5C6-7DAB-2ADC-37F2BA7CA686}"/>
              </a:ext>
            </a:extLst>
          </p:cNvPr>
          <p:cNvGrpSpPr/>
          <p:nvPr/>
        </p:nvGrpSpPr>
        <p:grpSpPr>
          <a:xfrm>
            <a:off x="7614593" y="1904193"/>
            <a:ext cx="723900" cy="1776412"/>
            <a:chOff x="6090593" y="1904193"/>
            <a:chExt cx="723900" cy="1776412"/>
          </a:xfrm>
        </p:grpSpPr>
        <p:grpSp>
          <p:nvGrpSpPr>
            <p:cNvPr id="69" name="Group 149">
              <a:extLst>
                <a:ext uri="{FF2B5EF4-FFF2-40B4-BE49-F238E27FC236}">
                  <a16:creationId xmlns:a16="http://schemas.microsoft.com/office/drawing/2014/main" id="{7BCFB3C0-A6DC-FAF6-BA00-5B19A4044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3493" y="2080405"/>
              <a:ext cx="381000" cy="1600200"/>
              <a:chOff x="4512" y="2592"/>
              <a:chExt cx="240" cy="1008"/>
            </a:xfrm>
          </p:grpSpPr>
          <p:sp>
            <p:nvSpPr>
              <p:cNvPr id="71" name="Line 150">
                <a:extLst>
                  <a:ext uri="{FF2B5EF4-FFF2-40B4-BE49-F238E27FC236}">
                    <a16:creationId xmlns:a16="http://schemas.microsoft.com/office/drawing/2014/main" id="{E9BB5F01-402C-7707-8EDA-DFEADEB9A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60" y="2592"/>
                <a:ext cx="0" cy="1008"/>
              </a:xfrm>
              <a:prstGeom prst="line">
                <a:avLst/>
              </a:prstGeom>
              <a:noFill/>
              <a:ln w="25400">
                <a:solidFill>
                  <a:srgbClr val="8EAB99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72" name="Line 151">
                <a:extLst>
                  <a:ext uri="{FF2B5EF4-FFF2-40B4-BE49-F238E27FC236}">
                    <a16:creationId xmlns:a16="http://schemas.microsoft.com/office/drawing/2014/main" id="{7A05F78F-E1E8-2848-3E3E-13B939D4A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60" y="2592"/>
                <a:ext cx="144" cy="1008"/>
              </a:xfrm>
              <a:prstGeom prst="line">
                <a:avLst/>
              </a:prstGeom>
              <a:noFill/>
              <a:ln w="25400">
                <a:solidFill>
                  <a:srgbClr val="8EAB99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73" name="Freeform 152">
                <a:extLst>
                  <a:ext uri="{FF2B5EF4-FFF2-40B4-BE49-F238E27FC236}">
                    <a16:creationId xmlns:a16="http://schemas.microsoft.com/office/drawing/2014/main" id="{4B13F807-755B-3B47-66ED-2FE81E1D6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674"/>
                <a:ext cx="240" cy="62"/>
              </a:xfrm>
              <a:custGeom>
                <a:avLst/>
                <a:gdLst>
                  <a:gd name="T0" fmla="*/ 0 w 336"/>
                  <a:gd name="T1" fmla="*/ 14 h 62"/>
                  <a:gd name="T2" fmla="*/ 132 w 336"/>
                  <a:gd name="T3" fmla="*/ 8 h 62"/>
                  <a:gd name="T4" fmla="*/ 240 w 336"/>
                  <a:gd name="T5" fmla="*/ 62 h 62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62"/>
                  <a:gd name="T11" fmla="*/ 336 w 336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62">
                    <a:moveTo>
                      <a:pt x="0" y="14"/>
                    </a:moveTo>
                    <a:cubicBezTo>
                      <a:pt x="31" y="13"/>
                      <a:pt x="129" y="0"/>
                      <a:pt x="185" y="8"/>
                    </a:cubicBezTo>
                    <a:cubicBezTo>
                      <a:pt x="241" y="16"/>
                      <a:pt x="305" y="51"/>
                      <a:pt x="336" y="62"/>
                    </a:cubicBezTo>
                  </a:path>
                </a:pathLst>
              </a:custGeom>
              <a:noFill/>
              <a:ln w="25400" cap="flat" cmpd="sng">
                <a:solidFill>
                  <a:srgbClr val="8EAB99"/>
                </a:solidFill>
                <a:prstDash val="dash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</p:grpSp>
        <p:sp>
          <p:nvSpPr>
            <p:cNvPr id="70" name="Text Box 148">
              <a:extLst>
                <a:ext uri="{FF2B5EF4-FFF2-40B4-BE49-F238E27FC236}">
                  <a16:creationId xmlns:a16="http://schemas.microsoft.com/office/drawing/2014/main" id="{820210CD-C16D-8E4F-8C98-C6CC1E7FF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0593" y="1904193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800">
                  <a:latin typeface="Symbol" charset="0"/>
                </a:rPr>
                <a:t>a/2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9EB8FA0B-8188-2D30-B2BA-BAE392F35754}"/>
              </a:ext>
            </a:extLst>
          </p:cNvPr>
          <p:cNvGrpSpPr/>
          <p:nvPr/>
        </p:nvGrpSpPr>
        <p:grpSpPr>
          <a:xfrm>
            <a:off x="6744072" y="3183632"/>
            <a:ext cx="1295400" cy="533400"/>
            <a:chOff x="5220072" y="3183632"/>
            <a:chExt cx="1295400" cy="533400"/>
          </a:xfrm>
        </p:grpSpPr>
        <p:sp>
          <p:nvSpPr>
            <p:cNvPr id="75" name="Freeform 145">
              <a:extLst>
                <a:ext uri="{FF2B5EF4-FFF2-40B4-BE49-F238E27FC236}">
                  <a16:creationId xmlns:a16="http://schemas.microsoft.com/office/drawing/2014/main" id="{A00BE248-B669-2979-86B8-62F700DE7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322" y="3453507"/>
              <a:ext cx="107950" cy="263525"/>
            </a:xfrm>
            <a:custGeom>
              <a:avLst/>
              <a:gdLst>
                <a:gd name="T0" fmla="*/ 107950 w 68"/>
                <a:gd name="T1" fmla="*/ 0 h 288"/>
                <a:gd name="T2" fmla="*/ 12700 w 68"/>
                <a:gd name="T3" fmla="*/ 129932 h 288"/>
                <a:gd name="T4" fmla="*/ 31750 w 68"/>
                <a:gd name="T5" fmla="*/ 263525 h 288"/>
                <a:gd name="T6" fmla="*/ 0 60000 65536"/>
                <a:gd name="T7" fmla="*/ 0 60000 65536"/>
                <a:gd name="T8" fmla="*/ 0 60000 65536"/>
                <a:gd name="T9" fmla="*/ 0 w 68"/>
                <a:gd name="T10" fmla="*/ 0 h 288"/>
                <a:gd name="T11" fmla="*/ 68 w 68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288">
                  <a:moveTo>
                    <a:pt x="68" y="0"/>
                  </a:moveTo>
                  <a:cubicBezTo>
                    <a:pt x="58" y="24"/>
                    <a:pt x="16" y="94"/>
                    <a:pt x="8" y="142"/>
                  </a:cubicBezTo>
                  <a:cubicBezTo>
                    <a:pt x="0" y="190"/>
                    <a:pt x="18" y="258"/>
                    <a:pt x="20" y="288"/>
                  </a:cubicBezTo>
                </a:path>
              </a:pathLst>
            </a:custGeom>
            <a:noFill/>
            <a:ln w="25400" cap="flat" cmpd="sng">
              <a:solidFill>
                <a:srgbClr val="8EAB99"/>
              </a:solidFill>
              <a:prstDash val="dash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76" name="Line 147">
              <a:extLst>
                <a:ext uri="{FF2B5EF4-FFF2-40B4-BE49-F238E27FC236}">
                  <a16:creationId xmlns:a16="http://schemas.microsoft.com/office/drawing/2014/main" id="{844BB949-883D-BBEF-8908-419758C2F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29622" y="3517007"/>
              <a:ext cx="1085850" cy="180975"/>
            </a:xfrm>
            <a:prstGeom prst="line">
              <a:avLst/>
            </a:prstGeom>
            <a:noFill/>
            <a:ln w="25400">
              <a:solidFill>
                <a:srgbClr val="8EAB99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cxnSp>
          <p:nvCxnSpPr>
            <p:cNvPr id="77" name="Gerade Verbindung 76">
              <a:extLst>
                <a:ext uri="{FF2B5EF4-FFF2-40B4-BE49-F238E27FC236}">
                  <a16:creationId xmlns:a16="http://schemas.microsoft.com/office/drawing/2014/main" id="{B043D647-C38D-5FD6-2B7F-2800A54007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29622" y="3680519"/>
              <a:ext cx="1085850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Text Box 148">
              <a:extLst>
                <a:ext uri="{FF2B5EF4-FFF2-40B4-BE49-F238E27FC236}">
                  <a16:creationId xmlns:a16="http://schemas.microsoft.com/office/drawing/2014/main" id="{552A02A2-D87B-B622-6017-C81538357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072" y="3183632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Univers 45 Ligh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800" dirty="0">
                  <a:latin typeface="Symbol" charset="0"/>
                </a:rPr>
                <a:t>a/2</a:t>
              </a:r>
            </a:p>
          </p:txBody>
        </p:sp>
      </p:grpSp>
      <p:cxnSp>
        <p:nvCxnSpPr>
          <p:cNvPr id="79" name="Gerade Verbindung 78">
            <a:extLst>
              <a:ext uri="{FF2B5EF4-FFF2-40B4-BE49-F238E27FC236}">
                <a16:creationId xmlns:a16="http://schemas.microsoft.com/office/drawing/2014/main" id="{7C7E2236-3253-EA05-8D25-E8DD19D13E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28048" y="3701937"/>
            <a:ext cx="2160240" cy="0"/>
          </a:xfrm>
          <a:prstGeom prst="line">
            <a:avLst/>
          </a:prstGeom>
          <a:noFill/>
          <a:ln w="50800" cap="rnd">
            <a:solidFill>
              <a:srgbClr val="FF773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0" name="Gerade Verbindung 79">
            <a:extLst>
              <a:ext uri="{FF2B5EF4-FFF2-40B4-BE49-F238E27FC236}">
                <a16:creationId xmlns:a16="http://schemas.microsoft.com/office/drawing/2014/main" id="{3D06B4C3-25F9-A9E0-C77D-40A4AA45E9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47728" y="4576882"/>
            <a:ext cx="2160240" cy="0"/>
          </a:xfrm>
          <a:prstGeom prst="line">
            <a:avLst/>
          </a:prstGeom>
          <a:noFill/>
          <a:ln w="50800" cap="rnd">
            <a:solidFill>
              <a:srgbClr val="FF773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1" name="Gerade Verbindung 80">
            <a:extLst>
              <a:ext uri="{FF2B5EF4-FFF2-40B4-BE49-F238E27FC236}">
                <a16:creationId xmlns:a16="http://schemas.microsoft.com/office/drawing/2014/main" id="{C504AE69-4EC4-DBD7-1FE5-03D38C3EE8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12024" y="4581128"/>
            <a:ext cx="2664296" cy="0"/>
          </a:xfrm>
          <a:prstGeom prst="line">
            <a:avLst/>
          </a:prstGeom>
          <a:noFill/>
          <a:ln w="50800" cap="rnd">
            <a:solidFill>
              <a:srgbClr val="FF7737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" name="Trapez 81">
            <a:extLst>
              <a:ext uri="{FF2B5EF4-FFF2-40B4-BE49-F238E27FC236}">
                <a16:creationId xmlns:a16="http://schemas.microsoft.com/office/drawing/2014/main" id="{5ACD11B5-2C56-8CD2-A9A1-7F6135542BD3}"/>
              </a:ext>
            </a:extLst>
          </p:cNvPr>
          <p:cNvSpPr/>
          <p:nvPr/>
        </p:nvSpPr>
        <p:spPr bwMode="auto">
          <a:xfrm>
            <a:off x="4727848" y="4427772"/>
            <a:ext cx="288032" cy="153356"/>
          </a:xfrm>
          <a:prstGeom prst="trapezoid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sp>
        <p:nvSpPr>
          <p:cNvPr id="83" name="Trapez 82">
            <a:extLst>
              <a:ext uri="{FF2B5EF4-FFF2-40B4-BE49-F238E27FC236}">
                <a16:creationId xmlns:a16="http://schemas.microsoft.com/office/drawing/2014/main" id="{A3AA316D-1EE3-620A-31B7-EC8A7A2259B5}"/>
              </a:ext>
            </a:extLst>
          </p:cNvPr>
          <p:cNvSpPr/>
          <p:nvPr/>
        </p:nvSpPr>
        <p:spPr bwMode="auto">
          <a:xfrm>
            <a:off x="8112224" y="4427772"/>
            <a:ext cx="288032" cy="153356"/>
          </a:xfrm>
          <a:prstGeom prst="trapezoid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grpSp>
        <p:nvGrpSpPr>
          <p:cNvPr id="84" name="Gruppierung 61">
            <a:extLst>
              <a:ext uri="{FF2B5EF4-FFF2-40B4-BE49-F238E27FC236}">
                <a16:creationId xmlns:a16="http://schemas.microsoft.com/office/drawing/2014/main" id="{10E52DF3-3657-49FA-5868-AFAAE96CDCDF}"/>
              </a:ext>
            </a:extLst>
          </p:cNvPr>
          <p:cNvGrpSpPr>
            <a:grpSpLocks noChangeAspect="1"/>
          </p:cNvGrpSpPr>
          <p:nvPr/>
        </p:nvGrpSpPr>
        <p:grpSpPr>
          <a:xfrm>
            <a:off x="3503713" y="4171121"/>
            <a:ext cx="388843" cy="388843"/>
            <a:chOff x="2195736" y="4653136"/>
            <a:chExt cx="648072" cy="648072"/>
          </a:xfrm>
          <a:solidFill>
            <a:srgbClr val="355D62"/>
          </a:solidFill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08A1A84-75A9-B0F4-01BB-018EB6921530}"/>
                </a:ext>
              </a:extLst>
            </p:cNvPr>
            <p:cNvSpPr/>
            <p:nvPr/>
          </p:nvSpPr>
          <p:spPr bwMode="auto">
            <a:xfrm>
              <a:off x="2195736" y="4653136"/>
              <a:ext cx="648072" cy="64807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solidFill>
                  <a:schemeClr val="bg2"/>
                </a:solidFill>
                <a:latin typeface="Microsoft Sans Serif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2E8AC8A-B4B6-A076-2397-0EBD91FBFDD4}"/>
                </a:ext>
              </a:extLst>
            </p:cNvPr>
            <p:cNvSpPr/>
            <p:nvPr/>
          </p:nvSpPr>
          <p:spPr bwMode="auto">
            <a:xfrm>
              <a:off x="2382082" y="4835249"/>
              <a:ext cx="279648" cy="28803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solidFill>
                  <a:schemeClr val="bg2"/>
                </a:solidFill>
                <a:latin typeface="Microsoft Sans Serif" pitchFamily="34" charset="0"/>
              </a:endParaRPr>
            </a:p>
          </p:txBody>
        </p:sp>
      </p:grpSp>
      <p:grpSp>
        <p:nvGrpSpPr>
          <p:cNvPr id="87" name="Gruppierung 68">
            <a:extLst>
              <a:ext uri="{FF2B5EF4-FFF2-40B4-BE49-F238E27FC236}">
                <a16:creationId xmlns:a16="http://schemas.microsoft.com/office/drawing/2014/main" id="{0CDA5B10-6957-7E7A-0E7B-E1A9DF102741}"/>
              </a:ext>
            </a:extLst>
          </p:cNvPr>
          <p:cNvGrpSpPr>
            <a:grpSpLocks noChangeAspect="1"/>
          </p:cNvGrpSpPr>
          <p:nvPr/>
        </p:nvGrpSpPr>
        <p:grpSpPr>
          <a:xfrm>
            <a:off x="4655841" y="4038929"/>
            <a:ext cx="388843" cy="388843"/>
            <a:chOff x="2195736" y="4653136"/>
            <a:chExt cx="648072" cy="648072"/>
          </a:xfrm>
          <a:solidFill>
            <a:srgbClr val="355D62"/>
          </a:solidFill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3E59E24-C2F5-BFAE-7FBB-58EBB2A6A001}"/>
                </a:ext>
              </a:extLst>
            </p:cNvPr>
            <p:cNvSpPr/>
            <p:nvPr/>
          </p:nvSpPr>
          <p:spPr bwMode="auto">
            <a:xfrm>
              <a:off x="2195736" y="4653136"/>
              <a:ext cx="648072" cy="64807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solidFill>
                  <a:schemeClr val="bg2"/>
                </a:solidFill>
                <a:latin typeface="Microsoft Sans Serif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063E351-94C4-071F-C527-D7D713D31565}"/>
                </a:ext>
              </a:extLst>
            </p:cNvPr>
            <p:cNvSpPr/>
            <p:nvPr/>
          </p:nvSpPr>
          <p:spPr bwMode="auto">
            <a:xfrm>
              <a:off x="2382082" y="4835249"/>
              <a:ext cx="279648" cy="288032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solidFill>
                  <a:schemeClr val="bg2"/>
                </a:solidFill>
                <a:latin typeface="Microsoft Sans Serif" pitchFamily="34" charset="0"/>
              </a:endParaRPr>
            </a:p>
          </p:txBody>
        </p:sp>
      </p:grpSp>
      <p:grpSp>
        <p:nvGrpSpPr>
          <p:cNvPr id="90" name="Gruppierung 79">
            <a:extLst>
              <a:ext uri="{FF2B5EF4-FFF2-40B4-BE49-F238E27FC236}">
                <a16:creationId xmlns:a16="http://schemas.microsoft.com/office/drawing/2014/main" id="{94D9006F-0AC5-2D32-89D8-0CBA09E8FEB8}"/>
              </a:ext>
            </a:extLst>
          </p:cNvPr>
          <p:cNvGrpSpPr/>
          <p:nvPr/>
        </p:nvGrpSpPr>
        <p:grpSpPr>
          <a:xfrm>
            <a:off x="6456041" y="4149080"/>
            <a:ext cx="846289" cy="415116"/>
            <a:chOff x="4932040" y="4869160"/>
            <a:chExt cx="846289" cy="415116"/>
          </a:xfrm>
        </p:grpSpPr>
        <p:sp>
          <p:nvSpPr>
            <p:cNvPr id="91" name="Gleichschenkliges Dreieck 77">
              <a:extLst>
                <a:ext uri="{FF2B5EF4-FFF2-40B4-BE49-F238E27FC236}">
                  <a16:creationId xmlns:a16="http://schemas.microsoft.com/office/drawing/2014/main" id="{190D3580-688E-BAA6-6FD6-A4CAA634DE0E}"/>
                </a:ext>
              </a:extLst>
            </p:cNvPr>
            <p:cNvSpPr/>
            <p:nvPr/>
          </p:nvSpPr>
          <p:spPr bwMode="auto">
            <a:xfrm>
              <a:off x="5016746" y="4869160"/>
              <a:ext cx="690449" cy="241422"/>
            </a:xfrm>
            <a:prstGeom prst="triangle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solidFill>
                  <a:schemeClr val="bg2"/>
                </a:solidFill>
                <a:latin typeface="Microsoft Sans Serif" pitchFamily="34" charset="0"/>
              </a:endParaRPr>
            </a:p>
          </p:txBody>
        </p:sp>
        <p:grpSp>
          <p:nvGrpSpPr>
            <p:cNvPr id="92" name="Gruppierung 71">
              <a:extLst>
                <a:ext uri="{FF2B5EF4-FFF2-40B4-BE49-F238E27FC236}">
                  <a16:creationId xmlns:a16="http://schemas.microsoft.com/office/drawing/2014/main" id="{792595DE-3192-12E6-BCB2-BD177D9C041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32040" y="4895433"/>
              <a:ext cx="388843" cy="388843"/>
              <a:chOff x="2195736" y="4653136"/>
              <a:chExt cx="648072" cy="648072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319D0A4A-FB12-65AF-7179-34E09493747C}"/>
                  </a:ext>
                </a:extLst>
              </p:cNvPr>
              <p:cNvSpPr/>
              <p:nvPr/>
            </p:nvSpPr>
            <p:spPr bwMode="auto">
              <a:xfrm>
                <a:off x="2195736" y="4653136"/>
                <a:ext cx="648072" cy="648072"/>
              </a:xfrm>
              <a:prstGeom prst="ellipse">
                <a:avLst/>
              </a:prstGeom>
              <a:solidFill>
                <a:srgbClr val="355D6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000" b="1">
                  <a:solidFill>
                    <a:schemeClr val="bg2"/>
                  </a:solidFill>
                  <a:latin typeface="Microsoft Sans Serif" pitchFamily="34" charset="0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59D1D43-6867-996E-92E5-DE82C4912181}"/>
                  </a:ext>
                </a:extLst>
              </p:cNvPr>
              <p:cNvSpPr/>
              <p:nvPr/>
            </p:nvSpPr>
            <p:spPr bwMode="auto">
              <a:xfrm>
                <a:off x="2382082" y="4835249"/>
                <a:ext cx="279648" cy="288032"/>
              </a:xfrm>
              <a:prstGeom prst="ellipse">
                <a:avLst/>
              </a:prstGeom>
              <a:solidFill>
                <a:srgbClr val="FF773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000" b="1">
                  <a:solidFill>
                    <a:schemeClr val="bg2"/>
                  </a:solidFill>
                  <a:latin typeface="Microsoft Sans Serif" pitchFamily="34" charset="0"/>
                </a:endParaRPr>
              </a:p>
            </p:txBody>
          </p:sp>
        </p:grpSp>
        <p:grpSp>
          <p:nvGrpSpPr>
            <p:cNvPr id="93" name="Gruppierung 74">
              <a:extLst>
                <a:ext uri="{FF2B5EF4-FFF2-40B4-BE49-F238E27FC236}">
                  <a16:creationId xmlns:a16="http://schemas.microsoft.com/office/drawing/2014/main" id="{21BE5C3C-F47F-6B5E-40D2-1F6C45CAD6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89486" y="4894558"/>
              <a:ext cx="388843" cy="388843"/>
              <a:chOff x="2195736" y="4653136"/>
              <a:chExt cx="648072" cy="648072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BDD06E0-29A0-CA70-7923-1DEC97E1C86A}"/>
                  </a:ext>
                </a:extLst>
              </p:cNvPr>
              <p:cNvSpPr/>
              <p:nvPr/>
            </p:nvSpPr>
            <p:spPr bwMode="auto">
              <a:xfrm>
                <a:off x="2195736" y="4653136"/>
                <a:ext cx="648072" cy="648072"/>
              </a:xfrm>
              <a:prstGeom prst="ellipse">
                <a:avLst/>
              </a:prstGeom>
              <a:solidFill>
                <a:srgbClr val="355D6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000" b="1">
                  <a:solidFill>
                    <a:schemeClr val="bg2"/>
                  </a:solidFill>
                  <a:latin typeface="Microsoft Sans Serif" pitchFamily="34" charset="0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B3CD2B2B-76D6-0484-39B1-3F49BA1D8135}"/>
                  </a:ext>
                </a:extLst>
              </p:cNvPr>
              <p:cNvSpPr/>
              <p:nvPr/>
            </p:nvSpPr>
            <p:spPr bwMode="auto">
              <a:xfrm>
                <a:off x="2382082" y="4835249"/>
                <a:ext cx="279648" cy="288032"/>
              </a:xfrm>
              <a:prstGeom prst="ellipse">
                <a:avLst/>
              </a:prstGeom>
              <a:solidFill>
                <a:srgbClr val="FF773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000" b="1">
                  <a:solidFill>
                    <a:schemeClr val="bg2"/>
                  </a:solidFill>
                  <a:latin typeface="Microsoft Sans Serif" pitchFamily="34" charset="0"/>
                </a:endParaRPr>
              </a:p>
            </p:txBody>
          </p:sp>
        </p:grp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B6D39F1-B9A8-B9C1-D80E-DEB9D2A41356}"/>
                </a:ext>
              </a:extLst>
            </p:cNvPr>
            <p:cNvSpPr/>
            <p:nvPr/>
          </p:nvSpPr>
          <p:spPr bwMode="auto">
            <a:xfrm>
              <a:off x="5321758" y="4907304"/>
              <a:ext cx="72008" cy="72008"/>
            </a:xfrm>
            <a:prstGeom prst="ellipse">
              <a:avLst/>
            </a:prstGeom>
            <a:solidFill>
              <a:srgbClr val="FF77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solidFill>
                  <a:schemeClr val="bg2"/>
                </a:solidFill>
                <a:latin typeface="Microsoft Sans Serif" pitchFamily="34" charset="0"/>
              </a:endParaRPr>
            </a:p>
          </p:txBody>
        </p:sp>
      </p:grpSp>
      <p:grpSp>
        <p:nvGrpSpPr>
          <p:cNvPr id="99" name="Gruppierung 80">
            <a:extLst>
              <a:ext uri="{FF2B5EF4-FFF2-40B4-BE49-F238E27FC236}">
                <a16:creationId xmlns:a16="http://schemas.microsoft.com/office/drawing/2014/main" id="{0DFA639A-B64C-5073-61FC-4A1B55801C79}"/>
              </a:ext>
            </a:extLst>
          </p:cNvPr>
          <p:cNvGrpSpPr/>
          <p:nvPr/>
        </p:nvGrpSpPr>
        <p:grpSpPr>
          <a:xfrm rot="20562526">
            <a:off x="7567136" y="4089327"/>
            <a:ext cx="846289" cy="406472"/>
            <a:chOff x="4932040" y="4877804"/>
            <a:chExt cx="846289" cy="406472"/>
          </a:xfrm>
        </p:grpSpPr>
        <p:sp>
          <p:nvSpPr>
            <p:cNvPr id="100" name="Gleichschenkliges Dreieck 81">
              <a:extLst>
                <a:ext uri="{FF2B5EF4-FFF2-40B4-BE49-F238E27FC236}">
                  <a16:creationId xmlns:a16="http://schemas.microsoft.com/office/drawing/2014/main" id="{A4A04369-23B4-18B4-0A0C-F70DF012DB52}"/>
                </a:ext>
              </a:extLst>
            </p:cNvPr>
            <p:cNvSpPr/>
            <p:nvPr/>
          </p:nvSpPr>
          <p:spPr bwMode="auto">
            <a:xfrm>
              <a:off x="5011899" y="4877804"/>
              <a:ext cx="690449" cy="241422"/>
            </a:xfrm>
            <a:prstGeom prst="triangle">
              <a:avLst/>
            </a:prstGeom>
            <a:solidFill>
              <a:srgbClr val="8EAB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solidFill>
                  <a:schemeClr val="bg2"/>
                </a:solidFill>
                <a:latin typeface="Microsoft Sans Serif" pitchFamily="34" charset="0"/>
              </a:endParaRPr>
            </a:p>
          </p:txBody>
        </p:sp>
        <p:grpSp>
          <p:nvGrpSpPr>
            <p:cNvPr id="101" name="Gruppierung 82">
              <a:extLst>
                <a:ext uri="{FF2B5EF4-FFF2-40B4-BE49-F238E27FC236}">
                  <a16:creationId xmlns:a16="http://schemas.microsoft.com/office/drawing/2014/main" id="{9EC29811-DD8E-CCAC-D410-453C2843DD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32040" y="4895433"/>
              <a:ext cx="388843" cy="388843"/>
              <a:chOff x="2195736" y="4653136"/>
              <a:chExt cx="648072" cy="648072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6B660B9B-F204-B4EC-F201-FEA775428CB4}"/>
                  </a:ext>
                </a:extLst>
              </p:cNvPr>
              <p:cNvSpPr/>
              <p:nvPr/>
            </p:nvSpPr>
            <p:spPr bwMode="auto">
              <a:xfrm>
                <a:off x="2195736" y="4653136"/>
                <a:ext cx="648072" cy="648072"/>
              </a:xfrm>
              <a:prstGeom prst="ellipse">
                <a:avLst/>
              </a:prstGeom>
              <a:solidFill>
                <a:srgbClr val="355D6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000" b="1">
                  <a:solidFill>
                    <a:schemeClr val="bg2"/>
                  </a:solidFill>
                  <a:latin typeface="Microsoft Sans Serif" pitchFamily="34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DA8FCB21-FAFB-071D-8B79-24C5B3F3DBC9}"/>
                  </a:ext>
                </a:extLst>
              </p:cNvPr>
              <p:cNvSpPr/>
              <p:nvPr/>
            </p:nvSpPr>
            <p:spPr bwMode="auto">
              <a:xfrm>
                <a:off x="2382082" y="4835249"/>
                <a:ext cx="279648" cy="288032"/>
              </a:xfrm>
              <a:prstGeom prst="ellipse">
                <a:avLst/>
              </a:prstGeom>
              <a:solidFill>
                <a:srgbClr val="FF773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000" b="1">
                  <a:solidFill>
                    <a:schemeClr val="bg2"/>
                  </a:solidFill>
                  <a:latin typeface="Microsoft Sans Serif" pitchFamily="34" charset="0"/>
                </a:endParaRPr>
              </a:p>
            </p:txBody>
          </p:sp>
        </p:grpSp>
        <p:grpSp>
          <p:nvGrpSpPr>
            <p:cNvPr id="102" name="Gruppierung 83">
              <a:extLst>
                <a:ext uri="{FF2B5EF4-FFF2-40B4-BE49-F238E27FC236}">
                  <a16:creationId xmlns:a16="http://schemas.microsoft.com/office/drawing/2014/main" id="{DB34B9BF-7DCF-1653-3680-4E71914C3A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89486" y="4894558"/>
              <a:ext cx="388843" cy="388843"/>
              <a:chOff x="2195736" y="4653136"/>
              <a:chExt cx="648072" cy="64807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D4B33EF-EF13-9C73-EDE5-4F563D1DB502}"/>
                  </a:ext>
                </a:extLst>
              </p:cNvPr>
              <p:cNvSpPr/>
              <p:nvPr/>
            </p:nvSpPr>
            <p:spPr bwMode="auto">
              <a:xfrm>
                <a:off x="2195736" y="4653136"/>
                <a:ext cx="648072" cy="648072"/>
              </a:xfrm>
              <a:prstGeom prst="ellipse">
                <a:avLst/>
              </a:prstGeom>
              <a:solidFill>
                <a:srgbClr val="355D6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000" b="1">
                  <a:solidFill>
                    <a:schemeClr val="bg2"/>
                  </a:solidFill>
                  <a:latin typeface="Microsoft Sans Serif" pitchFamily="34" charset="0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CD95700-E0FD-D16C-87ED-2E435D6FD622}"/>
                  </a:ext>
                </a:extLst>
              </p:cNvPr>
              <p:cNvSpPr/>
              <p:nvPr/>
            </p:nvSpPr>
            <p:spPr bwMode="auto">
              <a:xfrm>
                <a:off x="2382082" y="4835249"/>
                <a:ext cx="279648" cy="288032"/>
              </a:xfrm>
              <a:prstGeom prst="ellipse">
                <a:avLst/>
              </a:prstGeom>
              <a:solidFill>
                <a:srgbClr val="FF773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000" b="1">
                  <a:solidFill>
                    <a:schemeClr val="bg2"/>
                  </a:solidFill>
                  <a:latin typeface="Microsoft Sans Serif" pitchFamily="34" charset="0"/>
                </a:endParaRPr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8F11031-278F-DCAA-5C99-4A0420ABDEAD}"/>
                </a:ext>
              </a:extLst>
            </p:cNvPr>
            <p:cNvSpPr/>
            <p:nvPr/>
          </p:nvSpPr>
          <p:spPr bwMode="auto">
            <a:xfrm>
              <a:off x="5321758" y="4907304"/>
              <a:ext cx="72008" cy="72008"/>
            </a:xfrm>
            <a:prstGeom prst="ellipse">
              <a:avLst/>
            </a:prstGeom>
            <a:solidFill>
              <a:srgbClr val="FF77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>
                <a:solidFill>
                  <a:schemeClr val="bg2"/>
                </a:solidFill>
                <a:latin typeface="Microsoft Sans Serif" pitchFamily="34" charset="0"/>
              </a:endParaRPr>
            </a:p>
          </p:txBody>
        </p:sp>
      </p:grpSp>
      <p:cxnSp>
        <p:nvCxnSpPr>
          <p:cNvPr id="111" name="Gerade Verbindung 110">
            <a:extLst>
              <a:ext uri="{FF2B5EF4-FFF2-40B4-BE49-F238E27FC236}">
                <a16:creationId xmlns:a16="http://schemas.microsoft.com/office/drawing/2014/main" id="{3982B68B-400D-7452-EFB3-1ABB502B88DF}"/>
              </a:ext>
            </a:extLst>
          </p:cNvPr>
          <p:cNvCxnSpPr/>
          <p:nvPr/>
        </p:nvCxnSpPr>
        <p:spPr bwMode="auto">
          <a:xfrm flipH="1">
            <a:off x="4799856" y="4437112"/>
            <a:ext cx="7200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EAB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Textfeld 112">
            <a:extLst>
              <a:ext uri="{FF2B5EF4-FFF2-40B4-BE49-F238E27FC236}">
                <a16:creationId xmlns:a16="http://schemas.microsoft.com/office/drawing/2014/main" id="{36E8A9C3-330D-A54D-81AC-E424C0CECA2B}"/>
              </a:ext>
            </a:extLst>
          </p:cNvPr>
          <p:cNvSpPr txBox="1"/>
          <p:nvPr/>
        </p:nvSpPr>
        <p:spPr>
          <a:xfrm>
            <a:off x="8616280" y="43651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h</a:t>
            </a:r>
          </a:p>
        </p:txBody>
      </p:sp>
      <p:cxnSp>
        <p:nvCxnSpPr>
          <p:cNvPr id="114" name="Gerade Verbindung 113">
            <a:extLst>
              <a:ext uri="{FF2B5EF4-FFF2-40B4-BE49-F238E27FC236}">
                <a16:creationId xmlns:a16="http://schemas.microsoft.com/office/drawing/2014/main" id="{1D83B7A7-7D29-76C9-5A24-7DEF25A2B974}"/>
              </a:ext>
            </a:extLst>
          </p:cNvPr>
          <p:cNvCxnSpPr/>
          <p:nvPr/>
        </p:nvCxnSpPr>
        <p:spPr bwMode="auto">
          <a:xfrm flipH="1">
            <a:off x="8328248" y="4437112"/>
            <a:ext cx="7200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EAB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Gerade Verbindung 114">
            <a:extLst>
              <a:ext uri="{FF2B5EF4-FFF2-40B4-BE49-F238E27FC236}">
                <a16:creationId xmlns:a16="http://schemas.microsoft.com/office/drawing/2014/main" id="{B1733468-AE40-F379-C412-521179559E16}"/>
              </a:ext>
            </a:extLst>
          </p:cNvPr>
          <p:cNvCxnSpPr/>
          <p:nvPr/>
        </p:nvCxnSpPr>
        <p:spPr bwMode="auto">
          <a:xfrm flipH="1">
            <a:off x="7320089" y="4161732"/>
            <a:ext cx="7200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EAB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Gerade Verbindung 115">
            <a:extLst>
              <a:ext uri="{FF2B5EF4-FFF2-40B4-BE49-F238E27FC236}">
                <a16:creationId xmlns:a16="http://schemas.microsoft.com/office/drawing/2014/main" id="{AC186C0E-2922-3B34-5D1F-EC5B28BC9A7B}"/>
              </a:ext>
            </a:extLst>
          </p:cNvPr>
          <p:cNvCxnSpPr/>
          <p:nvPr/>
        </p:nvCxnSpPr>
        <p:spPr bwMode="auto">
          <a:xfrm flipH="1">
            <a:off x="6816033" y="4221088"/>
            <a:ext cx="7200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EAB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Textfeld 116">
            <a:extLst>
              <a:ext uri="{FF2B5EF4-FFF2-40B4-BE49-F238E27FC236}">
                <a16:creationId xmlns:a16="http://schemas.microsoft.com/office/drawing/2014/main" id="{CCAE1FE7-BA88-B441-C2B2-DDCDA77E59D1}"/>
              </a:ext>
            </a:extLst>
          </p:cNvPr>
          <p:cNvSpPr txBox="1"/>
          <p:nvPr/>
        </p:nvSpPr>
        <p:spPr>
          <a:xfrm>
            <a:off x="7248128" y="393305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h/2</a:t>
            </a:r>
          </a:p>
        </p:txBody>
      </p:sp>
      <p:grpSp>
        <p:nvGrpSpPr>
          <p:cNvPr id="118" name="Group 37">
            <a:extLst>
              <a:ext uri="{FF2B5EF4-FFF2-40B4-BE49-F238E27FC236}">
                <a16:creationId xmlns:a16="http://schemas.microsoft.com/office/drawing/2014/main" id="{954B1278-DD79-D03E-CB5E-124483C4E81F}"/>
              </a:ext>
            </a:extLst>
          </p:cNvPr>
          <p:cNvGrpSpPr>
            <a:grpSpLocks/>
          </p:cNvGrpSpPr>
          <p:nvPr/>
        </p:nvGrpSpPr>
        <p:grpSpPr bwMode="auto">
          <a:xfrm rot="875053">
            <a:off x="4491884" y="2528110"/>
            <a:ext cx="762000" cy="1066800"/>
            <a:chOff x="3360" y="1920"/>
            <a:chExt cx="480" cy="672"/>
          </a:xfrm>
          <a:solidFill>
            <a:srgbClr val="8EAB99"/>
          </a:solidFill>
        </p:grpSpPr>
        <p:sp>
          <p:nvSpPr>
            <p:cNvPr id="119" name="Rectangle 38">
              <a:extLst>
                <a:ext uri="{FF2B5EF4-FFF2-40B4-BE49-F238E27FC236}">
                  <a16:creationId xmlns:a16="http://schemas.microsoft.com/office/drawing/2014/main" id="{024301C8-632C-8D1B-EB03-1F06A6AE4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400"/>
              <a:ext cx="96" cy="192"/>
            </a:xfrm>
            <a:prstGeom prst="rect">
              <a:avLst/>
            </a:prstGeom>
            <a:solidFill>
              <a:srgbClr val="355D62"/>
            </a:solidFill>
            <a:ln w="25400">
              <a:solidFill>
                <a:srgbClr val="355D6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Univers 45 Light" pitchFamily="2" charset="0"/>
              </a:endParaRPr>
            </a:p>
          </p:txBody>
        </p:sp>
        <p:sp>
          <p:nvSpPr>
            <p:cNvPr id="120" name="Rectangle 39">
              <a:extLst>
                <a:ext uri="{FF2B5EF4-FFF2-40B4-BE49-F238E27FC236}">
                  <a16:creationId xmlns:a16="http://schemas.microsoft.com/office/drawing/2014/main" id="{804BE53C-B755-974C-0FA1-A7C6C63F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00"/>
              <a:ext cx="96" cy="192"/>
            </a:xfrm>
            <a:prstGeom prst="rect">
              <a:avLst/>
            </a:prstGeom>
            <a:solidFill>
              <a:srgbClr val="355D62"/>
            </a:solidFill>
            <a:ln w="25400">
              <a:solidFill>
                <a:srgbClr val="355D6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Univers 45 Light" pitchFamily="2" charset="0"/>
              </a:endParaRPr>
            </a:p>
          </p:txBody>
        </p:sp>
        <p:sp>
          <p:nvSpPr>
            <p:cNvPr id="121" name="Freeform 40">
              <a:extLst>
                <a:ext uri="{FF2B5EF4-FFF2-40B4-BE49-F238E27FC236}">
                  <a16:creationId xmlns:a16="http://schemas.microsoft.com/office/drawing/2014/main" id="{DFFA6536-12BC-DD9B-8936-F77DB690D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920"/>
              <a:ext cx="384" cy="57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32"/>
                </a:cxn>
                <a:cxn ang="0">
                  <a:pos x="96" y="432"/>
                </a:cxn>
                <a:cxn ang="0">
                  <a:pos x="96" y="576"/>
                </a:cxn>
                <a:cxn ang="0">
                  <a:pos x="288" y="576"/>
                </a:cxn>
                <a:cxn ang="0">
                  <a:pos x="288" y="432"/>
                </a:cxn>
                <a:cxn ang="0">
                  <a:pos x="384" y="432"/>
                </a:cxn>
                <a:cxn ang="0">
                  <a:pos x="384" y="0"/>
                </a:cxn>
                <a:cxn ang="0">
                  <a:pos x="336" y="96"/>
                </a:cxn>
                <a:cxn ang="0">
                  <a:pos x="48" y="96"/>
                </a:cxn>
                <a:cxn ang="0">
                  <a:pos x="0" y="0"/>
                </a:cxn>
                <a:cxn ang="0">
                  <a:pos x="0" y="48"/>
                </a:cxn>
              </a:cxnLst>
              <a:rect l="0" t="0" r="r" b="b"/>
              <a:pathLst>
                <a:path w="384" h="576">
                  <a:moveTo>
                    <a:pt x="0" y="48"/>
                  </a:moveTo>
                  <a:lnTo>
                    <a:pt x="0" y="432"/>
                  </a:lnTo>
                  <a:lnTo>
                    <a:pt x="96" y="432"/>
                  </a:lnTo>
                  <a:lnTo>
                    <a:pt x="96" y="576"/>
                  </a:lnTo>
                  <a:lnTo>
                    <a:pt x="288" y="576"/>
                  </a:lnTo>
                  <a:lnTo>
                    <a:pt x="288" y="432"/>
                  </a:lnTo>
                  <a:lnTo>
                    <a:pt x="384" y="432"/>
                  </a:lnTo>
                  <a:lnTo>
                    <a:pt x="384" y="0"/>
                  </a:lnTo>
                  <a:lnTo>
                    <a:pt x="336" y="96"/>
                  </a:lnTo>
                  <a:lnTo>
                    <a:pt x="48" y="96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25400" cap="flat" cmpd="sng">
              <a:solidFill>
                <a:srgbClr val="355D6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latin typeface="Univers 45 Light" pitchFamily="2" charset="0"/>
              </a:endParaRPr>
            </a:p>
          </p:txBody>
        </p:sp>
        <p:sp>
          <p:nvSpPr>
            <p:cNvPr id="122" name="Line 41">
              <a:extLst>
                <a:ext uri="{FF2B5EF4-FFF2-40B4-BE49-F238E27FC236}">
                  <a16:creationId xmlns:a16="http://schemas.microsoft.com/office/drawing/2014/main" id="{03363B6B-31D5-3734-3F6C-C9828E8AB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496"/>
              <a:ext cx="288" cy="0"/>
            </a:xfrm>
            <a:prstGeom prst="line">
              <a:avLst/>
            </a:prstGeom>
            <a:grpFill/>
            <a:ln w="25400">
              <a:solidFill>
                <a:srgbClr val="355D62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latin typeface="Univers 45 Light" pitchFamily="2" charset="0"/>
              </a:endParaRPr>
            </a:p>
          </p:txBody>
        </p:sp>
      </p:grpSp>
      <p:sp>
        <p:nvSpPr>
          <p:cNvPr id="123" name="Trapez 122">
            <a:extLst>
              <a:ext uri="{FF2B5EF4-FFF2-40B4-BE49-F238E27FC236}">
                <a16:creationId xmlns:a16="http://schemas.microsoft.com/office/drawing/2014/main" id="{3AE9CC27-A187-CE23-6D87-0CF904B39AB4}"/>
              </a:ext>
            </a:extLst>
          </p:cNvPr>
          <p:cNvSpPr/>
          <p:nvPr/>
        </p:nvSpPr>
        <p:spPr bwMode="auto">
          <a:xfrm>
            <a:off x="4288949" y="3530051"/>
            <a:ext cx="288032" cy="144016"/>
          </a:xfrm>
          <a:prstGeom prst="trapezoid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sp>
        <p:nvSpPr>
          <p:cNvPr id="124" name="Trapez 123">
            <a:extLst>
              <a:ext uri="{FF2B5EF4-FFF2-40B4-BE49-F238E27FC236}">
                <a16:creationId xmlns:a16="http://schemas.microsoft.com/office/drawing/2014/main" id="{84F6C827-5E48-B6A8-B8D3-26A7A1977358}"/>
              </a:ext>
            </a:extLst>
          </p:cNvPr>
          <p:cNvSpPr/>
          <p:nvPr/>
        </p:nvSpPr>
        <p:spPr bwMode="auto">
          <a:xfrm>
            <a:off x="7291722" y="3538567"/>
            <a:ext cx="288032" cy="144016"/>
          </a:xfrm>
          <a:prstGeom prst="trapezoid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grpSp>
        <p:nvGrpSpPr>
          <p:cNvPr id="125" name="Group 111">
            <a:extLst>
              <a:ext uri="{FF2B5EF4-FFF2-40B4-BE49-F238E27FC236}">
                <a16:creationId xmlns:a16="http://schemas.microsoft.com/office/drawing/2014/main" id="{DFA76D0B-A372-778D-9314-C21430465933}"/>
              </a:ext>
            </a:extLst>
          </p:cNvPr>
          <p:cNvGrpSpPr>
            <a:grpSpLocks/>
          </p:cNvGrpSpPr>
          <p:nvPr/>
        </p:nvGrpSpPr>
        <p:grpSpPr bwMode="auto">
          <a:xfrm rot="506667">
            <a:off x="7431829" y="2591034"/>
            <a:ext cx="750888" cy="1136650"/>
            <a:chOff x="3847" y="2928"/>
            <a:chExt cx="473" cy="716"/>
          </a:xfrm>
          <a:solidFill>
            <a:srgbClr val="8EAB99"/>
          </a:solidFill>
        </p:grpSpPr>
        <p:sp>
          <p:nvSpPr>
            <p:cNvPr id="126" name="Rectangle 112">
              <a:extLst>
                <a:ext uri="{FF2B5EF4-FFF2-40B4-BE49-F238E27FC236}">
                  <a16:creationId xmlns:a16="http://schemas.microsoft.com/office/drawing/2014/main" id="{061E4505-2333-4137-E967-BAE37A030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3452"/>
              <a:ext cx="96" cy="192"/>
            </a:xfrm>
            <a:prstGeom prst="rect">
              <a:avLst/>
            </a:prstGeom>
            <a:solidFill>
              <a:srgbClr val="355D62"/>
            </a:solidFill>
            <a:ln w="25400">
              <a:solidFill>
                <a:srgbClr val="355D6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Univers 45 Light" pitchFamily="2" charset="0"/>
              </a:endParaRPr>
            </a:p>
          </p:txBody>
        </p:sp>
        <p:sp>
          <p:nvSpPr>
            <p:cNvPr id="127" name="Rectangle 113">
              <a:extLst>
                <a:ext uri="{FF2B5EF4-FFF2-40B4-BE49-F238E27FC236}">
                  <a16:creationId xmlns:a16="http://schemas.microsoft.com/office/drawing/2014/main" id="{A1BB6FC2-D1BC-2BB5-EE71-3F7DC7C81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408"/>
              <a:ext cx="96" cy="192"/>
            </a:xfrm>
            <a:prstGeom prst="rect">
              <a:avLst/>
            </a:prstGeom>
            <a:solidFill>
              <a:srgbClr val="355D62"/>
            </a:solidFill>
            <a:ln w="25400">
              <a:solidFill>
                <a:srgbClr val="355D6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Univers 45 Light" pitchFamily="2" charset="0"/>
              </a:endParaRPr>
            </a:p>
          </p:txBody>
        </p:sp>
        <p:grpSp>
          <p:nvGrpSpPr>
            <p:cNvPr id="128" name="Group 114">
              <a:extLst>
                <a:ext uri="{FF2B5EF4-FFF2-40B4-BE49-F238E27FC236}">
                  <a16:creationId xmlns:a16="http://schemas.microsoft.com/office/drawing/2014/main" id="{B89B05D1-9180-0992-57F2-44DBCCA4A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2928"/>
              <a:ext cx="384" cy="596"/>
              <a:chOff x="3888" y="2928"/>
              <a:chExt cx="384" cy="596"/>
            </a:xfrm>
            <a:grpFill/>
          </p:grpSpPr>
          <p:sp>
            <p:nvSpPr>
              <p:cNvPr id="129" name="Freeform 115">
                <a:extLst>
                  <a:ext uri="{FF2B5EF4-FFF2-40B4-BE49-F238E27FC236}">
                    <a16:creationId xmlns:a16="http://schemas.microsoft.com/office/drawing/2014/main" id="{43D10F31-4095-D54C-E3C1-2CE850703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2928"/>
                <a:ext cx="384" cy="52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32"/>
                  </a:cxn>
                  <a:cxn ang="0">
                    <a:pos x="140" y="432"/>
                  </a:cxn>
                  <a:cxn ang="0">
                    <a:pos x="140" y="520"/>
                  </a:cxn>
                  <a:cxn ang="0">
                    <a:pos x="244" y="520"/>
                  </a:cxn>
                  <a:cxn ang="0">
                    <a:pos x="244" y="432"/>
                  </a:cxn>
                  <a:cxn ang="0">
                    <a:pos x="384" y="432"/>
                  </a:cxn>
                  <a:cxn ang="0">
                    <a:pos x="384" y="0"/>
                  </a:cxn>
                  <a:cxn ang="0">
                    <a:pos x="336" y="96"/>
                  </a:cxn>
                  <a:cxn ang="0">
                    <a:pos x="48" y="96"/>
                  </a:cxn>
                  <a:cxn ang="0">
                    <a:pos x="0" y="0"/>
                  </a:cxn>
                  <a:cxn ang="0">
                    <a:pos x="0" y="48"/>
                  </a:cxn>
                </a:cxnLst>
                <a:rect l="0" t="0" r="r" b="b"/>
                <a:pathLst>
                  <a:path w="384" h="520">
                    <a:moveTo>
                      <a:pt x="0" y="48"/>
                    </a:moveTo>
                    <a:lnTo>
                      <a:pt x="0" y="432"/>
                    </a:lnTo>
                    <a:lnTo>
                      <a:pt x="140" y="432"/>
                    </a:lnTo>
                    <a:lnTo>
                      <a:pt x="140" y="520"/>
                    </a:lnTo>
                    <a:lnTo>
                      <a:pt x="244" y="520"/>
                    </a:lnTo>
                    <a:lnTo>
                      <a:pt x="244" y="432"/>
                    </a:lnTo>
                    <a:lnTo>
                      <a:pt x="384" y="432"/>
                    </a:lnTo>
                    <a:lnTo>
                      <a:pt x="384" y="0"/>
                    </a:lnTo>
                    <a:lnTo>
                      <a:pt x="336" y="96"/>
                    </a:lnTo>
                    <a:lnTo>
                      <a:pt x="48" y="96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25400" cap="flat" cmpd="sng">
                <a:solidFill>
                  <a:srgbClr val="355D6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Univers 45 Light" pitchFamily="2" charset="0"/>
                </a:endParaRPr>
              </a:p>
            </p:txBody>
          </p:sp>
          <p:sp>
            <p:nvSpPr>
              <p:cNvPr id="130" name="Line 116">
                <a:extLst>
                  <a:ext uri="{FF2B5EF4-FFF2-40B4-BE49-F238E27FC236}">
                    <a16:creationId xmlns:a16="http://schemas.microsoft.com/office/drawing/2014/main" id="{1E23B779-B427-9D1C-FA58-CF2F68909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3408"/>
                <a:ext cx="192" cy="0"/>
              </a:xfrm>
              <a:prstGeom prst="line">
                <a:avLst/>
              </a:prstGeom>
              <a:grpFill/>
              <a:ln w="25400">
                <a:solidFill>
                  <a:srgbClr val="355D62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Univers 45 Light" pitchFamily="2" charset="0"/>
                </a:endParaRPr>
              </a:p>
            </p:txBody>
          </p:sp>
          <p:sp>
            <p:nvSpPr>
              <p:cNvPr id="131" name="Line 117">
                <a:extLst>
                  <a:ext uri="{FF2B5EF4-FFF2-40B4-BE49-F238E27FC236}">
                    <a16:creationId xmlns:a16="http://schemas.microsoft.com/office/drawing/2014/main" id="{287D4FF5-AA3D-9D0D-E9A9-E4CCC099E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3504"/>
                <a:ext cx="48" cy="0"/>
              </a:xfrm>
              <a:prstGeom prst="line">
                <a:avLst/>
              </a:prstGeom>
              <a:grpFill/>
              <a:ln w="25400">
                <a:solidFill>
                  <a:srgbClr val="355D62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Univers 45 Light" pitchFamily="2" charset="0"/>
                </a:endParaRPr>
              </a:p>
            </p:txBody>
          </p:sp>
          <p:sp>
            <p:nvSpPr>
              <p:cNvPr id="132" name="Line 118">
                <a:extLst>
                  <a:ext uri="{FF2B5EF4-FFF2-40B4-BE49-F238E27FC236}">
                    <a16:creationId xmlns:a16="http://schemas.microsoft.com/office/drawing/2014/main" id="{689340EE-4ED1-C1EA-EEFB-981590969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504"/>
                <a:ext cx="48" cy="0"/>
              </a:xfrm>
              <a:prstGeom prst="line">
                <a:avLst/>
              </a:prstGeom>
              <a:grpFill/>
              <a:ln w="25400">
                <a:solidFill>
                  <a:srgbClr val="355D62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Univers 45 Light" pitchFamily="2" charset="0"/>
                </a:endParaRPr>
              </a:p>
            </p:txBody>
          </p:sp>
          <p:sp>
            <p:nvSpPr>
              <p:cNvPr id="133" name="Rectangle 119">
                <a:extLst>
                  <a:ext uri="{FF2B5EF4-FFF2-40B4-BE49-F238E27FC236}">
                    <a16:creationId xmlns:a16="http://schemas.microsoft.com/office/drawing/2014/main" id="{336EF9FC-61CB-214C-4757-ED7EAD549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" y="3388"/>
                <a:ext cx="67" cy="136"/>
              </a:xfrm>
              <a:prstGeom prst="rect">
                <a:avLst/>
              </a:prstGeom>
              <a:grpFill/>
              <a:ln w="25400">
                <a:solidFill>
                  <a:srgbClr val="355D6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Univers 45 Light" pitchFamily="2" charset="0"/>
                </a:endParaRPr>
              </a:p>
            </p:txBody>
          </p:sp>
          <p:sp>
            <p:nvSpPr>
              <p:cNvPr id="134" name="Rectangle 120">
                <a:extLst>
                  <a:ext uri="{FF2B5EF4-FFF2-40B4-BE49-F238E27FC236}">
                    <a16:creationId xmlns:a16="http://schemas.microsoft.com/office/drawing/2014/main" id="{0BE8E719-02BF-E011-A3F2-068D0B72A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5" y="3388"/>
                <a:ext cx="67" cy="136"/>
              </a:xfrm>
              <a:prstGeom prst="rect">
                <a:avLst/>
              </a:prstGeom>
              <a:grpFill/>
              <a:ln w="25400">
                <a:solidFill>
                  <a:srgbClr val="355D6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Univers 45 Light" pitchFamily="2" charset="0"/>
                </a:endParaRPr>
              </a:p>
            </p:txBody>
          </p:sp>
        </p:grpSp>
      </p:grpSp>
      <p:sp>
        <p:nvSpPr>
          <p:cNvPr id="135" name="Oval 86">
            <a:extLst>
              <a:ext uri="{FF2B5EF4-FFF2-40B4-BE49-F238E27FC236}">
                <a16:creationId xmlns:a16="http://schemas.microsoft.com/office/drawing/2014/main" id="{2E17B096-15EB-E0D5-6791-9551D8282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2351088"/>
            <a:ext cx="762000" cy="762000"/>
          </a:xfrm>
          <a:prstGeom prst="ellipse">
            <a:avLst/>
          </a:prstGeom>
          <a:noFill/>
          <a:ln w="38100">
            <a:solidFill>
              <a:srgbClr val="FF773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6" name="Oval 97">
            <a:extLst>
              <a:ext uri="{FF2B5EF4-FFF2-40B4-BE49-F238E27FC236}">
                <a16:creationId xmlns:a16="http://schemas.microsoft.com/office/drawing/2014/main" id="{159D1D43-6867-996E-92E5-DE82C4912181}"/>
              </a:ext>
            </a:extLst>
          </p:cNvPr>
          <p:cNvSpPr/>
          <p:nvPr/>
        </p:nvSpPr>
        <p:spPr bwMode="auto">
          <a:xfrm>
            <a:off x="3623898" y="4284621"/>
            <a:ext cx="167789" cy="172819"/>
          </a:xfrm>
          <a:prstGeom prst="ellipse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sp>
        <p:nvSpPr>
          <p:cNvPr id="137" name="Oval 95">
            <a:extLst>
              <a:ext uri="{FF2B5EF4-FFF2-40B4-BE49-F238E27FC236}">
                <a16:creationId xmlns:a16="http://schemas.microsoft.com/office/drawing/2014/main" id="{B3CD2B2B-76D6-0484-39B1-3F49BA1D8135}"/>
              </a:ext>
            </a:extLst>
          </p:cNvPr>
          <p:cNvSpPr/>
          <p:nvPr/>
        </p:nvSpPr>
        <p:spPr bwMode="auto">
          <a:xfrm>
            <a:off x="4767649" y="4148197"/>
            <a:ext cx="167789" cy="172819"/>
          </a:xfrm>
          <a:prstGeom prst="ellipse">
            <a:avLst/>
          </a:prstGeom>
          <a:solidFill>
            <a:srgbClr val="FF7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000" b="1">
              <a:solidFill>
                <a:schemeClr val="bg2"/>
              </a:solidFill>
              <a:latin typeface="Microsoft Sans Serif" pitchFamily="34" charset="0"/>
            </a:endParaRPr>
          </a:p>
        </p:txBody>
      </p:sp>
      <p:cxnSp>
        <p:nvCxnSpPr>
          <p:cNvPr id="108" name="Gerade Verbindung 107">
            <a:extLst>
              <a:ext uri="{FF2B5EF4-FFF2-40B4-BE49-F238E27FC236}">
                <a16:creationId xmlns:a16="http://schemas.microsoft.com/office/drawing/2014/main" id="{98A79280-D742-8B8A-C668-E54B3D433EAB}"/>
              </a:ext>
            </a:extLst>
          </p:cNvPr>
          <p:cNvCxnSpPr/>
          <p:nvPr/>
        </p:nvCxnSpPr>
        <p:spPr bwMode="auto">
          <a:xfrm flipH="1">
            <a:off x="4151784" y="4233787"/>
            <a:ext cx="7200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EAB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Gerade Verbindung 108">
            <a:extLst>
              <a:ext uri="{FF2B5EF4-FFF2-40B4-BE49-F238E27FC236}">
                <a16:creationId xmlns:a16="http://schemas.microsoft.com/office/drawing/2014/main" id="{0AEB2600-320F-D01C-C930-1113C60B2970}"/>
              </a:ext>
            </a:extLst>
          </p:cNvPr>
          <p:cNvCxnSpPr/>
          <p:nvPr/>
        </p:nvCxnSpPr>
        <p:spPr bwMode="auto">
          <a:xfrm flipH="1">
            <a:off x="3647728" y="4365104"/>
            <a:ext cx="7200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EAB9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Textfeld 109">
            <a:extLst>
              <a:ext uri="{FF2B5EF4-FFF2-40B4-BE49-F238E27FC236}">
                <a16:creationId xmlns:a16="http://schemas.microsoft.com/office/drawing/2014/main" id="{31322BD2-12F5-B084-7F3F-67C4D52F7821}"/>
              </a:ext>
            </a:extLst>
          </p:cNvPr>
          <p:cNvSpPr txBox="1"/>
          <p:nvPr/>
        </p:nvSpPr>
        <p:spPr>
          <a:xfrm>
            <a:off x="5447928" y="43651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D50FB2BB-C682-DF03-CDD0-1B6CC3875A84}"/>
              </a:ext>
            </a:extLst>
          </p:cNvPr>
          <p:cNvSpPr txBox="1"/>
          <p:nvPr/>
        </p:nvSpPr>
        <p:spPr>
          <a:xfrm>
            <a:off x="4151784" y="417024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38" name="Freihandform 137"/>
          <p:cNvSpPr/>
          <p:nvPr/>
        </p:nvSpPr>
        <p:spPr>
          <a:xfrm>
            <a:off x="4876717" y="1241389"/>
            <a:ext cx="858823" cy="727487"/>
          </a:xfrm>
          <a:custGeom>
            <a:avLst/>
            <a:gdLst>
              <a:gd name="connsiteX0" fmla="*/ 563671 w 1741118"/>
              <a:gd name="connsiteY0" fmla="*/ 2091847 h 2091847"/>
              <a:gd name="connsiteX1" fmla="*/ 1039660 w 1741118"/>
              <a:gd name="connsiteY1" fmla="*/ 2091847 h 2091847"/>
              <a:gd name="connsiteX2" fmla="*/ 1039660 w 1741118"/>
              <a:gd name="connsiteY2" fmla="*/ 1503123 h 2091847"/>
              <a:gd name="connsiteX3" fmla="*/ 1741118 w 1741118"/>
              <a:gd name="connsiteY3" fmla="*/ 1503123 h 2091847"/>
              <a:gd name="connsiteX4" fmla="*/ 1114817 w 1741118"/>
              <a:gd name="connsiteY4" fmla="*/ 876822 h 2091847"/>
              <a:gd name="connsiteX5" fmla="*/ 1490597 w 1741118"/>
              <a:gd name="connsiteY5" fmla="*/ 876822 h 2091847"/>
              <a:gd name="connsiteX6" fmla="*/ 1077238 w 1741118"/>
              <a:gd name="connsiteY6" fmla="*/ 463463 h 2091847"/>
              <a:gd name="connsiteX7" fmla="*/ 1315233 w 1741118"/>
              <a:gd name="connsiteY7" fmla="*/ 463463 h 2091847"/>
              <a:gd name="connsiteX8" fmla="*/ 851770 w 1741118"/>
              <a:gd name="connsiteY8" fmla="*/ 0 h 2091847"/>
              <a:gd name="connsiteX9" fmla="*/ 363255 w 1741118"/>
              <a:gd name="connsiteY9" fmla="*/ 488515 h 2091847"/>
              <a:gd name="connsiteX10" fmla="*/ 626301 w 1741118"/>
              <a:gd name="connsiteY10" fmla="*/ 488515 h 2091847"/>
              <a:gd name="connsiteX11" fmla="*/ 250521 w 1741118"/>
              <a:gd name="connsiteY11" fmla="*/ 864295 h 2091847"/>
              <a:gd name="connsiteX12" fmla="*/ 588723 w 1741118"/>
              <a:gd name="connsiteY12" fmla="*/ 864295 h 2091847"/>
              <a:gd name="connsiteX13" fmla="*/ 0 w 1741118"/>
              <a:gd name="connsiteY13" fmla="*/ 1453018 h 2091847"/>
              <a:gd name="connsiteX14" fmla="*/ 601249 w 1741118"/>
              <a:gd name="connsiteY14" fmla="*/ 1453018 h 2091847"/>
              <a:gd name="connsiteX15" fmla="*/ 563671 w 1741118"/>
              <a:gd name="connsiteY15" fmla="*/ 2091847 h 2091847"/>
              <a:gd name="connsiteX0" fmla="*/ 618359 w 1741118"/>
              <a:gd name="connsiteY0" fmla="*/ 1459899 h 2091847"/>
              <a:gd name="connsiteX1" fmla="*/ 1039660 w 1741118"/>
              <a:gd name="connsiteY1" fmla="*/ 2091847 h 2091847"/>
              <a:gd name="connsiteX2" fmla="*/ 1039660 w 1741118"/>
              <a:gd name="connsiteY2" fmla="*/ 1503123 h 2091847"/>
              <a:gd name="connsiteX3" fmla="*/ 1741118 w 1741118"/>
              <a:gd name="connsiteY3" fmla="*/ 1503123 h 2091847"/>
              <a:gd name="connsiteX4" fmla="*/ 1114817 w 1741118"/>
              <a:gd name="connsiteY4" fmla="*/ 876822 h 2091847"/>
              <a:gd name="connsiteX5" fmla="*/ 1490597 w 1741118"/>
              <a:gd name="connsiteY5" fmla="*/ 876822 h 2091847"/>
              <a:gd name="connsiteX6" fmla="*/ 1077238 w 1741118"/>
              <a:gd name="connsiteY6" fmla="*/ 463463 h 2091847"/>
              <a:gd name="connsiteX7" fmla="*/ 1315233 w 1741118"/>
              <a:gd name="connsiteY7" fmla="*/ 463463 h 2091847"/>
              <a:gd name="connsiteX8" fmla="*/ 851770 w 1741118"/>
              <a:gd name="connsiteY8" fmla="*/ 0 h 2091847"/>
              <a:gd name="connsiteX9" fmla="*/ 363255 w 1741118"/>
              <a:gd name="connsiteY9" fmla="*/ 488515 h 2091847"/>
              <a:gd name="connsiteX10" fmla="*/ 626301 w 1741118"/>
              <a:gd name="connsiteY10" fmla="*/ 488515 h 2091847"/>
              <a:gd name="connsiteX11" fmla="*/ 250521 w 1741118"/>
              <a:gd name="connsiteY11" fmla="*/ 864295 h 2091847"/>
              <a:gd name="connsiteX12" fmla="*/ 588723 w 1741118"/>
              <a:gd name="connsiteY12" fmla="*/ 864295 h 2091847"/>
              <a:gd name="connsiteX13" fmla="*/ 0 w 1741118"/>
              <a:gd name="connsiteY13" fmla="*/ 1453018 h 2091847"/>
              <a:gd name="connsiteX14" fmla="*/ 601249 w 1741118"/>
              <a:gd name="connsiteY14" fmla="*/ 1453018 h 2091847"/>
              <a:gd name="connsiteX15" fmla="*/ 618359 w 1741118"/>
              <a:gd name="connsiteY15" fmla="*/ 1459899 h 2091847"/>
              <a:gd name="connsiteX0" fmla="*/ 618359 w 1741118"/>
              <a:gd name="connsiteY0" fmla="*/ 1459899 h 1503124"/>
              <a:gd name="connsiteX1" fmla="*/ 1015354 w 1741118"/>
              <a:gd name="connsiteY1" fmla="*/ 1484205 h 1503124"/>
              <a:gd name="connsiteX2" fmla="*/ 1039660 w 1741118"/>
              <a:gd name="connsiteY2" fmla="*/ 1503123 h 1503124"/>
              <a:gd name="connsiteX3" fmla="*/ 1741118 w 1741118"/>
              <a:gd name="connsiteY3" fmla="*/ 1503123 h 1503124"/>
              <a:gd name="connsiteX4" fmla="*/ 1114817 w 1741118"/>
              <a:gd name="connsiteY4" fmla="*/ 876822 h 1503124"/>
              <a:gd name="connsiteX5" fmla="*/ 1490597 w 1741118"/>
              <a:gd name="connsiteY5" fmla="*/ 876822 h 1503124"/>
              <a:gd name="connsiteX6" fmla="*/ 1077238 w 1741118"/>
              <a:gd name="connsiteY6" fmla="*/ 463463 h 1503124"/>
              <a:gd name="connsiteX7" fmla="*/ 1315233 w 1741118"/>
              <a:gd name="connsiteY7" fmla="*/ 463463 h 1503124"/>
              <a:gd name="connsiteX8" fmla="*/ 851770 w 1741118"/>
              <a:gd name="connsiteY8" fmla="*/ 0 h 1503124"/>
              <a:gd name="connsiteX9" fmla="*/ 363255 w 1741118"/>
              <a:gd name="connsiteY9" fmla="*/ 488515 h 1503124"/>
              <a:gd name="connsiteX10" fmla="*/ 626301 w 1741118"/>
              <a:gd name="connsiteY10" fmla="*/ 488515 h 1503124"/>
              <a:gd name="connsiteX11" fmla="*/ 250521 w 1741118"/>
              <a:gd name="connsiteY11" fmla="*/ 864295 h 1503124"/>
              <a:gd name="connsiteX12" fmla="*/ 588723 w 1741118"/>
              <a:gd name="connsiteY12" fmla="*/ 864295 h 1503124"/>
              <a:gd name="connsiteX13" fmla="*/ 0 w 1741118"/>
              <a:gd name="connsiteY13" fmla="*/ 1453018 h 1503124"/>
              <a:gd name="connsiteX14" fmla="*/ 601249 w 1741118"/>
              <a:gd name="connsiteY14" fmla="*/ 1453018 h 1503124"/>
              <a:gd name="connsiteX15" fmla="*/ 618359 w 1741118"/>
              <a:gd name="connsiteY15" fmla="*/ 1459899 h 1503124"/>
              <a:gd name="connsiteX0" fmla="*/ 618359 w 1741118"/>
              <a:gd name="connsiteY0" fmla="*/ 1459899 h 1503124"/>
              <a:gd name="connsiteX1" fmla="*/ 1039660 w 1741118"/>
              <a:gd name="connsiteY1" fmla="*/ 1503123 h 1503124"/>
              <a:gd name="connsiteX2" fmla="*/ 1741118 w 1741118"/>
              <a:gd name="connsiteY2" fmla="*/ 1503123 h 1503124"/>
              <a:gd name="connsiteX3" fmla="*/ 1114817 w 1741118"/>
              <a:gd name="connsiteY3" fmla="*/ 876822 h 1503124"/>
              <a:gd name="connsiteX4" fmla="*/ 1490597 w 1741118"/>
              <a:gd name="connsiteY4" fmla="*/ 876822 h 1503124"/>
              <a:gd name="connsiteX5" fmla="*/ 1077238 w 1741118"/>
              <a:gd name="connsiteY5" fmla="*/ 463463 h 1503124"/>
              <a:gd name="connsiteX6" fmla="*/ 1315233 w 1741118"/>
              <a:gd name="connsiteY6" fmla="*/ 463463 h 1503124"/>
              <a:gd name="connsiteX7" fmla="*/ 851770 w 1741118"/>
              <a:gd name="connsiteY7" fmla="*/ 0 h 1503124"/>
              <a:gd name="connsiteX8" fmla="*/ 363255 w 1741118"/>
              <a:gd name="connsiteY8" fmla="*/ 488515 h 1503124"/>
              <a:gd name="connsiteX9" fmla="*/ 626301 w 1741118"/>
              <a:gd name="connsiteY9" fmla="*/ 488515 h 1503124"/>
              <a:gd name="connsiteX10" fmla="*/ 250521 w 1741118"/>
              <a:gd name="connsiteY10" fmla="*/ 864295 h 1503124"/>
              <a:gd name="connsiteX11" fmla="*/ 588723 w 1741118"/>
              <a:gd name="connsiteY11" fmla="*/ 864295 h 1503124"/>
              <a:gd name="connsiteX12" fmla="*/ 0 w 1741118"/>
              <a:gd name="connsiteY12" fmla="*/ 1453018 h 1503124"/>
              <a:gd name="connsiteX13" fmla="*/ 601249 w 1741118"/>
              <a:gd name="connsiteY13" fmla="*/ 1453018 h 1503124"/>
              <a:gd name="connsiteX14" fmla="*/ 618359 w 1741118"/>
              <a:gd name="connsiteY14" fmla="*/ 1459899 h 1503124"/>
              <a:gd name="connsiteX0" fmla="*/ 601249 w 1741118"/>
              <a:gd name="connsiteY0" fmla="*/ 1453018 h 1503124"/>
              <a:gd name="connsiteX1" fmla="*/ 1039660 w 1741118"/>
              <a:gd name="connsiteY1" fmla="*/ 1503123 h 1503124"/>
              <a:gd name="connsiteX2" fmla="*/ 1741118 w 1741118"/>
              <a:gd name="connsiteY2" fmla="*/ 1503123 h 1503124"/>
              <a:gd name="connsiteX3" fmla="*/ 1114817 w 1741118"/>
              <a:gd name="connsiteY3" fmla="*/ 876822 h 1503124"/>
              <a:gd name="connsiteX4" fmla="*/ 1490597 w 1741118"/>
              <a:gd name="connsiteY4" fmla="*/ 876822 h 1503124"/>
              <a:gd name="connsiteX5" fmla="*/ 1077238 w 1741118"/>
              <a:gd name="connsiteY5" fmla="*/ 463463 h 1503124"/>
              <a:gd name="connsiteX6" fmla="*/ 1315233 w 1741118"/>
              <a:gd name="connsiteY6" fmla="*/ 463463 h 1503124"/>
              <a:gd name="connsiteX7" fmla="*/ 851770 w 1741118"/>
              <a:gd name="connsiteY7" fmla="*/ 0 h 1503124"/>
              <a:gd name="connsiteX8" fmla="*/ 363255 w 1741118"/>
              <a:gd name="connsiteY8" fmla="*/ 488515 h 1503124"/>
              <a:gd name="connsiteX9" fmla="*/ 626301 w 1741118"/>
              <a:gd name="connsiteY9" fmla="*/ 488515 h 1503124"/>
              <a:gd name="connsiteX10" fmla="*/ 250521 w 1741118"/>
              <a:gd name="connsiteY10" fmla="*/ 864295 h 1503124"/>
              <a:gd name="connsiteX11" fmla="*/ 588723 w 1741118"/>
              <a:gd name="connsiteY11" fmla="*/ 864295 h 1503124"/>
              <a:gd name="connsiteX12" fmla="*/ 0 w 1741118"/>
              <a:gd name="connsiteY12" fmla="*/ 1453018 h 1503124"/>
              <a:gd name="connsiteX13" fmla="*/ 601249 w 1741118"/>
              <a:gd name="connsiteY13" fmla="*/ 1453018 h 1503124"/>
              <a:gd name="connsiteX0" fmla="*/ 581500 w 1741118"/>
              <a:gd name="connsiteY0" fmla="*/ 1492515 h 1503124"/>
              <a:gd name="connsiteX1" fmla="*/ 1039660 w 1741118"/>
              <a:gd name="connsiteY1" fmla="*/ 1503123 h 1503124"/>
              <a:gd name="connsiteX2" fmla="*/ 1741118 w 1741118"/>
              <a:gd name="connsiteY2" fmla="*/ 1503123 h 1503124"/>
              <a:gd name="connsiteX3" fmla="*/ 1114817 w 1741118"/>
              <a:gd name="connsiteY3" fmla="*/ 876822 h 1503124"/>
              <a:gd name="connsiteX4" fmla="*/ 1490597 w 1741118"/>
              <a:gd name="connsiteY4" fmla="*/ 876822 h 1503124"/>
              <a:gd name="connsiteX5" fmla="*/ 1077238 w 1741118"/>
              <a:gd name="connsiteY5" fmla="*/ 463463 h 1503124"/>
              <a:gd name="connsiteX6" fmla="*/ 1315233 w 1741118"/>
              <a:gd name="connsiteY6" fmla="*/ 463463 h 1503124"/>
              <a:gd name="connsiteX7" fmla="*/ 851770 w 1741118"/>
              <a:gd name="connsiteY7" fmla="*/ 0 h 1503124"/>
              <a:gd name="connsiteX8" fmla="*/ 363255 w 1741118"/>
              <a:gd name="connsiteY8" fmla="*/ 488515 h 1503124"/>
              <a:gd name="connsiteX9" fmla="*/ 626301 w 1741118"/>
              <a:gd name="connsiteY9" fmla="*/ 488515 h 1503124"/>
              <a:gd name="connsiteX10" fmla="*/ 250521 w 1741118"/>
              <a:gd name="connsiteY10" fmla="*/ 864295 h 1503124"/>
              <a:gd name="connsiteX11" fmla="*/ 588723 w 1741118"/>
              <a:gd name="connsiteY11" fmla="*/ 864295 h 1503124"/>
              <a:gd name="connsiteX12" fmla="*/ 0 w 1741118"/>
              <a:gd name="connsiteY12" fmla="*/ 1453018 h 1503124"/>
              <a:gd name="connsiteX13" fmla="*/ 581500 w 1741118"/>
              <a:gd name="connsiteY13" fmla="*/ 1492515 h 1503124"/>
              <a:gd name="connsiteX0" fmla="*/ 601248 w 1760866"/>
              <a:gd name="connsiteY0" fmla="*/ 1492515 h 1503124"/>
              <a:gd name="connsiteX1" fmla="*/ 1059408 w 1760866"/>
              <a:gd name="connsiteY1" fmla="*/ 1503123 h 1503124"/>
              <a:gd name="connsiteX2" fmla="*/ 1760866 w 1760866"/>
              <a:gd name="connsiteY2" fmla="*/ 1503123 h 1503124"/>
              <a:gd name="connsiteX3" fmla="*/ 1134565 w 1760866"/>
              <a:gd name="connsiteY3" fmla="*/ 876822 h 1503124"/>
              <a:gd name="connsiteX4" fmla="*/ 1510345 w 1760866"/>
              <a:gd name="connsiteY4" fmla="*/ 876822 h 1503124"/>
              <a:gd name="connsiteX5" fmla="*/ 1096986 w 1760866"/>
              <a:gd name="connsiteY5" fmla="*/ 463463 h 1503124"/>
              <a:gd name="connsiteX6" fmla="*/ 1334981 w 1760866"/>
              <a:gd name="connsiteY6" fmla="*/ 463463 h 1503124"/>
              <a:gd name="connsiteX7" fmla="*/ 871518 w 1760866"/>
              <a:gd name="connsiteY7" fmla="*/ 0 h 1503124"/>
              <a:gd name="connsiteX8" fmla="*/ 383003 w 1760866"/>
              <a:gd name="connsiteY8" fmla="*/ 488515 h 1503124"/>
              <a:gd name="connsiteX9" fmla="*/ 646049 w 1760866"/>
              <a:gd name="connsiteY9" fmla="*/ 488515 h 1503124"/>
              <a:gd name="connsiteX10" fmla="*/ 270269 w 1760866"/>
              <a:gd name="connsiteY10" fmla="*/ 864295 h 1503124"/>
              <a:gd name="connsiteX11" fmla="*/ 608471 w 1760866"/>
              <a:gd name="connsiteY11" fmla="*/ 864295 h 1503124"/>
              <a:gd name="connsiteX12" fmla="*/ 0 w 1760866"/>
              <a:gd name="connsiteY12" fmla="*/ 1480666 h 1503124"/>
              <a:gd name="connsiteX13" fmla="*/ 601248 w 1760866"/>
              <a:gd name="connsiteY13" fmla="*/ 1492515 h 1503124"/>
              <a:gd name="connsiteX0" fmla="*/ 620996 w 1780614"/>
              <a:gd name="connsiteY0" fmla="*/ 1492515 h 1504364"/>
              <a:gd name="connsiteX1" fmla="*/ 1079156 w 1780614"/>
              <a:gd name="connsiteY1" fmla="*/ 1503123 h 1504364"/>
              <a:gd name="connsiteX2" fmla="*/ 1780614 w 1780614"/>
              <a:gd name="connsiteY2" fmla="*/ 1503123 h 1504364"/>
              <a:gd name="connsiteX3" fmla="*/ 1154313 w 1780614"/>
              <a:gd name="connsiteY3" fmla="*/ 876822 h 1504364"/>
              <a:gd name="connsiteX4" fmla="*/ 1530093 w 1780614"/>
              <a:gd name="connsiteY4" fmla="*/ 876822 h 1504364"/>
              <a:gd name="connsiteX5" fmla="*/ 1116734 w 1780614"/>
              <a:gd name="connsiteY5" fmla="*/ 463463 h 1504364"/>
              <a:gd name="connsiteX6" fmla="*/ 1354729 w 1780614"/>
              <a:gd name="connsiteY6" fmla="*/ 463463 h 1504364"/>
              <a:gd name="connsiteX7" fmla="*/ 891266 w 1780614"/>
              <a:gd name="connsiteY7" fmla="*/ 0 h 1504364"/>
              <a:gd name="connsiteX8" fmla="*/ 402751 w 1780614"/>
              <a:gd name="connsiteY8" fmla="*/ 488515 h 1504364"/>
              <a:gd name="connsiteX9" fmla="*/ 665797 w 1780614"/>
              <a:gd name="connsiteY9" fmla="*/ 488515 h 1504364"/>
              <a:gd name="connsiteX10" fmla="*/ 290017 w 1780614"/>
              <a:gd name="connsiteY10" fmla="*/ 864295 h 1504364"/>
              <a:gd name="connsiteX11" fmla="*/ 628219 w 1780614"/>
              <a:gd name="connsiteY11" fmla="*/ 864295 h 1504364"/>
              <a:gd name="connsiteX12" fmla="*/ 0 w 1780614"/>
              <a:gd name="connsiteY12" fmla="*/ 1504364 h 1504364"/>
              <a:gd name="connsiteX13" fmla="*/ 620996 w 1780614"/>
              <a:gd name="connsiteY13" fmla="*/ 1492515 h 1504364"/>
              <a:gd name="connsiteX0" fmla="*/ 624946 w 1780614"/>
              <a:gd name="connsiteY0" fmla="*/ 1508314 h 1508314"/>
              <a:gd name="connsiteX1" fmla="*/ 1079156 w 1780614"/>
              <a:gd name="connsiteY1" fmla="*/ 1503123 h 1508314"/>
              <a:gd name="connsiteX2" fmla="*/ 1780614 w 1780614"/>
              <a:gd name="connsiteY2" fmla="*/ 1503123 h 1508314"/>
              <a:gd name="connsiteX3" fmla="*/ 1154313 w 1780614"/>
              <a:gd name="connsiteY3" fmla="*/ 876822 h 1508314"/>
              <a:gd name="connsiteX4" fmla="*/ 1530093 w 1780614"/>
              <a:gd name="connsiteY4" fmla="*/ 876822 h 1508314"/>
              <a:gd name="connsiteX5" fmla="*/ 1116734 w 1780614"/>
              <a:gd name="connsiteY5" fmla="*/ 463463 h 1508314"/>
              <a:gd name="connsiteX6" fmla="*/ 1354729 w 1780614"/>
              <a:gd name="connsiteY6" fmla="*/ 463463 h 1508314"/>
              <a:gd name="connsiteX7" fmla="*/ 891266 w 1780614"/>
              <a:gd name="connsiteY7" fmla="*/ 0 h 1508314"/>
              <a:gd name="connsiteX8" fmla="*/ 402751 w 1780614"/>
              <a:gd name="connsiteY8" fmla="*/ 488515 h 1508314"/>
              <a:gd name="connsiteX9" fmla="*/ 665797 w 1780614"/>
              <a:gd name="connsiteY9" fmla="*/ 488515 h 1508314"/>
              <a:gd name="connsiteX10" fmla="*/ 290017 w 1780614"/>
              <a:gd name="connsiteY10" fmla="*/ 864295 h 1508314"/>
              <a:gd name="connsiteX11" fmla="*/ 628219 w 1780614"/>
              <a:gd name="connsiteY11" fmla="*/ 864295 h 1508314"/>
              <a:gd name="connsiteX12" fmla="*/ 0 w 1780614"/>
              <a:gd name="connsiteY12" fmla="*/ 1504364 h 1508314"/>
              <a:gd name="connsiteX13" fmla="*/ 624946 w 1780614"/>
              <a:gd name="connsiteY13" fmla="*/ 1508314 h 15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80614" h="1508314">
                <a:moveTo>
                  <a:pt x="624946" y="1508314"/>
                </a:moveTo>
                <a:lnTo>
                  <a:pt x="1079156" y="1503123"/>
                </a:lnTo>
                <a:lnTo>
                  <a:pt x="1780614" y="1503123"/>
                </a:lnTo>
                <a:lnTo>
                  <a:pt x="1154313" y="876822"/>
                </a:lnTo>
                <a:lnTo>
                  <a:pt x="1530093" y="876822"/>
                </a:lnTo>
                <a:lnTo>
                  <a:pt x="1116734" y="463463"/>
                </a:lnTo>
                <a:lnTo>
                  <a:pt x="1354729" y="463463"/>
                </a:lnTo>
                <a:lnTo>
                  <a:pt x="891266" y="0"/>
                </a:lnTo>
                <a:lnTo>
                  <a:pt x="402751" y="488515"/>
                </a:lnTo>
                <a:lnTo>
                  <a:pt x="665797" y="488515"/>
                </a:lnTo>
                <a:lnTo>
                  <a:pt x="290017" y="864295"/>
                </a:lnTo>
                <a:lnTo>
                  <a:pt x="628219" y="864295"/>
                </a:lnTo>
                <a:lnTo>
                  <a:pt x="0" y="1504364"/>
                </a:lnTo>
                <a:lnTo>
                  <a:pt x="624946" y="1508314"/>
                </a:lnTo>
                <a:close/>
              </a:path>
            </a:pathLst>
          </a:custGeom>
          <a:solidFill>
            <a:srgbClr val="355D6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Freihandform 139"/>
          <p:cNvSpPr/>
          <p:nvPr/>
        </p:nvSpPr>
        <p:spPr>
          <a:xfrm>
            <a:off x="7907246" y="1262619"/>
            <a:ext cx="858823" cy="727487"/>
          </a:xfrm>
          <a:custGeom>
            <a:avLst/>
            <a:gdLst>
              <a:gd name="connsiteX0" fmla="*/ 563671 w 1741118"/>
              <a:gd name="connsiteY0" fmla="*/ 2091847 h 2091847"/>
              <a:gd name="connsiteX1" fmla="*/ 1039660 w 1741118"/>
              <a:gd name="connsiteY1" fmla="*/ 2091847 h 2091847"/>
              <a:gd name="connsiteX2" fmla="*/ 1039660 w 1741118"/>
              <a:gd name="connsiteY2" fmla="*/ 1503123 h 2091847"/>
              <a:gd name="connsiteX3" fmla="*/ 1741118 w 1741118"/>
              <a:gd name="connsiteY3" fmla="*/ 1503123 h 2091847"/>
              <a:gd name="connsiteX4" fmla="*/ 1114817 w 1741118"/>
              <a:gd name="connsiteY4" fmla="*/ 876822 h 2091847"/>
              <a:gd name="connsiteX5" fmla="*/ 1490597 w 1741118"/>
              <a:gd name="connsiteY5" fmla="*/ 876822 h 2091847"/>
              <a:gd name="connsiteX6" fmla="*/ 1077238 w 1741118"/>
              <a:gd name="connsiteY6" fmla="*/ 463463 h 2091847"/>
              <a:gd name="connsiteX7" fmla="*/ 1315233 w 1741118"/>
              <a:gd name="connsiteY7" fmla="*/ 463463 h 2091847"/>
              <a:gd name="connsiteX8" fmla="*/ 851770 w 1741118"/>
              <a:gd name="connsiteY8" fmla="*/ 0 h 2091847"/>
              <a:gd name="connsiteX9" fmla="*/ 363255 w 1741118"/>
              <a:gd name="connsiteY9" fmla="*/ 488515 h 2091847"/>
              <a:gd name="connsiteX10" fmla="*/ 626301 w 1741118"/>
              <a:gd name="connsiteY10" fmla="*/ 488515 h 2091847"/>
              <a:gd name="connsiteX11" fmla="*/ 250521 w 1741118"/>
              <a:gd name="connsiteY11" fmla="*/ 864295 h 2091847"/>
              <a:gd name="connsiteX12" fmla="*/ 588723 w 1741118"/>
              <a:gd name="connsiteY12" fmla="*/ 864295 h 2091847"/>
              <a:gd name="connsiteX13" fmla="*/ 0 w 1741118"/>
              <a:gd name="connsiteY13" fmla="*/ 1453018 h 2091847"/>
              <a:gd name="connsiteX14" fmla="*/ 601249 w 1741118"/>
              <a:gd name="connsiteY14" fmla="*/ 1453018 h 2091847"/>
              <a:gd name="connsiteX15" fmla="*/ 563671 w 1741118"/>
              <a:gd name="connsiteY15" fmla="*/ 2091847 h 2091847"/>
              <a:gd name="connsiteX0" fmla="*/ 618359 w 1741118"/>
              <a:gd name="connsiteY0" fmla="*/ 1459899 h 2091847"/>
              <a:gd name="connsiteX1" fmla="*/ 1039660 w 1741118"/>
              <a:gd name="connsiteY1" fmla="*/ 2091847 h 2091847"/>
              <a:gd name="connsiteX2" fmla="*/ 1039660 w 1741118"/>
              <a:gd name="connsiteY2" fmla="*/ 1503123 h 2091847"/>
              <a:gd name="connsiteX3" fmla="*/ 1741118 w 1741118"/>
              <a:gd name="connsiteY3" fmla="*/ 1503123 h 2091847"/>
              <a:gd name="connsiteX4" fmla="*/ 1114817 w 1741118"/>
              <a:gd name="connsiteY4" fmla="*/ 876822 h 2091847"/>
              <a:gd name="connsiteX5" fmla="*/ 1490597 w 1741118"/>
              <a:gd name="connsiteY5" fmla="*/ 876822 h 2091847"/>
              <a:gd name="connsiteX6" fmla="*/ 1077238 w 1741118"/>
              <a:gd name="connsiteY6" fmla="*/ 463463 h 2091847"/>
              <a:gd name="connsiteX7" fmla="*/ 1315233 w 1741118"/>
              <a:gd name="connsiteY7" fmla="*/ 463463 h 2091847"/>
              <a:gd name="connsiteX8" fmla="*/ 851770 w 1741118"/>
              <a:gd name="connsiteY8" fmla="*/ 0 h 2091847"/>
              <a:gd name="connsiteX9" fmla="*/ 363255 w 1741118"/>
              <a:gd name="connsiteY9" fmla="*/ 488515 h 2091847"/>
              <a:gd name="connsiteX10" fmla="*/ 626301 w 1741118"/>
              <a:gd name="connsiteY10" fmla="*/ 488515 h 2091847"/>
              <a:gd name="connsiteX11" fmla="*/ 250521 w 1741118"/>
              <a:gd name="connsiteY11" fmla="*/ 864295 h 2091847"/>
              <a:gd name="connsiteX12" fmla="*/ 588723 w 1741118"/>
              <a:gd name="connsiteY12" fmla="*/ 864295 h 2091847"/>
              <a:gd name="connsiteX13" fmla="*/ 0 w 1741118"/>
              <a:gd name="connsiteY13" fmla="*/ 1453018 h 2091847"/>
              <a:gd name="connsiteX14" fmla="*/ 601249 w 1741118"/>
              <a:gd name="connsiteY14" fmla="*/ 1453018 h 2091847"/>
              <a:gd name="connsiteX15" fmla="*/ 618359 w 1741118"/>
              <a:gd name="connsiteY15" fmla="*/ 1459899 h 2091847"/>
              <a:gd name="connsiteX0" fmla="*/ 618359 w 1741118"/>
              <a:gd name="connsiteY0" fmla="*/ 1459899 h 1503124"/>
              <a:gd name="connsiteX1" fmla="*/ 1015354 w 1741118"/>
              <a:gd name="connsiteY1" fmla="*/ 1484205 h 1503124"/>
              <a:gd name="connsiteX2" fmla="*/ 1039660 w 1741118"/>
              <a:gd name="connsiteY2" fmla="*/ 1503123 h 1503124"/>
              <a:gd name="connsiteX3" fmla="*/ 1741118 w 1741118"/>
              <a:gd name="connsiteY3" fmla="*/ 1503123 h 1503124"/>
              <a:gd name="connsiteX4" fmla="*/ 1114817 w 1741118"/>
              <a:gd name="connsiteY4" fmla="*/ 876822 h 1503124"/>
              <a:gd name="connsiteX5" fmla="*/ 1490597 w 1741118"/>
              <a:gd name="connsiteY5" fmla="*/ 876822 h 1503124"/>
              <a:gd name="connsiteX6" fmla="*/ 1077238 w 1741118"/>
              <a:gd name="connsiteY6" fmla="*/ 463463 h 1503124"/>
              <a:gd name="connsiteX7" fmla="*/ 1315233 w 1741118"/>
              <a:gd name="connsiteY7" fmla="*/ 463463 h 1503124"/>
              <a:gd name="connsiteX8" fmla="*/ 851770 w 1741118"/>
              <a:gd name="connsiteY8" fmla="*/ 0 h 1503124"/>
              <a:gd name="connsiteX9" fmla="*/ 363255 w 1741118"/>
              <a:gd name="connsiteY9" fmla="*/ 488515 h 1503124"/>
              <a:gd name="connsiteX10" fmla="*/ 626301 w 1741118"/>
              <a:gd name="connsiteY10" fmla="*/ 488515 h 1503124"/>
              <a:gd name="connsiteX11" fmla="*/ 250521 w 1741118"/>
              <a:gd name="connsiteY11" fmla="*/ 864295 h 1503124"/>
              <a:gd name="connsiteX12" fmla="*/ 588723 w 1741118"/>
              <a:gd name="connsiteY12" fmla="*/ 864295 h 1503124"/>
              <a:gd name="connsiteX13" fmla="*/ 0 w 1741118"/>
              <a:gd name="connsiteY13" fmla="*/ 1453018 h 1503124"/>
              <a:gd name="connsiteX14" fmla="*/ 601249 w 1741118"/>
              <a:gd name="connsiteY14" fmla="*/ 1453018 h 1503124"/>
              <a:gd name="connsiteX15" fmla="*/ 618359 w 1741118"/>
              <a:gd name="connsiteY15" fmla="*/ 1459899 h 1503124"/>
              <a:gd name="connsiteX0" fmla="*/ 618359 w 1741118"/>
              <a:gd name="connsiteY0" fmla="*/ 1459899 h 1503124"/>
              <a:gd name="connsiteX1" fmla="*/ 1039660 w 1741118"/>
              <a:gd name="connsiteY1" fmla="*/ 1503123 h 1503124"/>
              <a:gd name="connsiteX2" fmla="*/ 1741118 w 1741118"/>
              <a:gd name="connsiteY2" fmla="*/ 1503123 h 1503124"/>
              <a:gd name="connsiteX3" fmla="*/ 1114817 w 1741118"/>
              <a:gd name="connsiteY3" fmla="*/ 876822 h 1503124"/>
              <a:gd name="connsiteX4" fmla="*/ 1490597 w 1741118"/>
              <a:gd name="connsiteY4" fmla="*/ 876822 h 1503124"/>
              <a:gd name="connsiteX5" fmla="*/ 1077238 w 1741118"/>
              <a:gd name="connsiteY5" fmla="*/ 463463 h 1503124"/>
              <a:gd name="connsiteX6" fmla="*/ 1315233 w 1741118"/>
              <a:gd name="connsiteY6" fmla="*/ 463463 h 1503124"/>
              <a:gd name="connsiteX7" fmla="*/ 851770 w 1741118"/>
              <a:gd name="connsiteY7" fmla="*/ 0 h 1503124"/>
              <a:gd name="connsiteX8" fmla="*/ 363255 w 1741118"/>
              <a:gd name="connsiteY8" fmla="*/ 488515 h 1503124"/>
              <a:gd name="connsiteX9" fmla="*/ 626301 w 1741118"/>
              <a:gd name="connsiteY9" fmla="*/ 488515 h 1503124"/>
              <a:gd name="connsiteX10" fmla="*/ 250521 w 1741118"/>
              <a:gd name="connsiteY10" fmla="*/ 864295 h 1503124"/>
              <a:gd name="connsiteX11" fmla="*/ 588723 w 1741118"/>
              <a:gd name="connsiteY11" fmla="*/ 864295 h 1503124"/>
              <a:gd name="connsiteX12" fmla="*/ 0 w 1741118"/>
              <a:gd name="connsiteY12" fmla="*/ 1453018 h 1503124"/>
              <a:gd name="connsiteX13" fmla="*/ 601249 w 1741118"/>
              <a:gd name="connsiteY13" fmla="*/ 1453018 h 1503124"/>
              <a:gd name="connsiteX14" fmla="*/ 618359 w 1741118"/>
              <a:gd name="connsiteY14" fmla="*/ 1459899 h 1503124"/>
              <a:gd name="connsiteX0" fmla="*/ 601249 w 1741118"/>
              <a:gd name="connsiteY0" fmla="*/ 1453018 h 1503124"/>
              <a:gd name="connsiteX1" fmla="*/ 1039660 w 1741118"/>
              <a:gd name="connsiteY1" fmla="*/ 1503123 h 1503124"/>
              <a:gd name="connsiteX2" fmla="*/ 1741118 w 1741118"/>
              <a:gd name="connsiteY2" fmla="*/ 1503123 h 1503124"/>
              <a:gd name="connsiteX3" fmla="*/ 1114817 w 1741118"/>
              <a:gd name="connsiteY3" fmla="*/ 876822 h 1503124"/>
              <a:gd name="connsiteX4" fmla="*/ 1490597 w 1741118"/>
              <a:gd name="connsiteY4" fmla="*/ 876822 h 1503124"/>
              <a:gd name="connsiteX5" fmla="*/ 1077238 w 1741118"/>
              <a:gd name="connsiteY5" fmla="*/ 463463 h 1503124"/>
              <a:gd name="connsiteX6" fmla="*/ 1315233 w 1741118"/>
              <a:gd name="connsiteY6" fmla="*/ 463463 h 1503124"/>
              <a:gd name="connsiteX7" fmla="*/ 851770 w 1741118"/>
              <a:gd name="connsiteY7" fmla="*/ 0 h 1503124"/>
              <a:gd name="connsiteX8" fmla="*/ 363255 w 1741118"/>
              <a:gd name="connsiteY8" fmla="*/ 488515 h 1503124"/>
              <a:gd name="connsiteX9" fmla="*/ 626301 w 1741118"/>
              <a:gd name="connsiteY9" fmla="*/ 488515 h 1503124"/>
              <a:gd name="connsiteX10" fmla="*/ 250521 w 1741118"/>
              <a:gd name="connsiteY10" fmla="*/ 864295 h 1503124"/>
              <a:gd name="connsiteX11" fmla="*/ 588723 w 1741118"/>
              <a:gd name="connsiteY11" fmla="*/ 864295 h 1503124"/>
              <a:gd name="connsiteX12" fmla="*/ 0 w 1741118"/>
              <a:gd name="connsiteY12" fmla="*/ 1453018 h 1503124"/>
              <a:gd name="connsiteX13" fmla="*/ 601249 w 1741118"/>
              <a:gd name="connsiteY13" fmla="*/ 1453018 h 1503124"/>
              <a:gd name="connsiteX0" fmla="*/ 581500 w 1741118"/>
              <a:gd name="connsiteY0" fmla="*/ 1492515 h 1503124"/>
              <a:gd name="connsiteX1" fmla="*/ 1039660 w 1741118"/>
              <a:gd name="connsiteY1" fmla="*/ 1503123 h 1503124"/>
              <a:gd name="connsiteX2" fmla="*/ 1741118 w 1741118"/>
              <a:gd name="connsiteY2" fmla="*/ 1503123 h 1503124"/>
              <a:gd name="connsiteX3" fmla="*/ 1114817 w 1741118"/>
              <a:gd name="connsiteY3" fmla="*/ 876822 h 1503124"/>
              <a:gd name="connsiteX4" fmla="*/ 1490597 w 1741118"/>
              <a:gd name="connsiteY4" fmla="*/ 876822 h 1503124"/>
              <a:gd name="connsiteX5" fmla="*/ 1077238 w 1741118"/>
              <a:gd name="connsiteY5" fmla="*/ 463463 h 1503124"/>
              <a:gd name="connsiteX6" fmla="*/ 1315233 w 1741118"/>
              <a:gd name="connsiteY6" fmla="*/ 463463 h 1503124"/>
              <a:gd name="connsiteX7" fmla="*/ 851770 w 1741118"/>
              <a:gd name="connsiteY7" fmla="*/ 0 h 1503124"/>
              <a:gd name="connsiteX8" fmla="*/ 363255 w 1741118"/>
              <a:gd name="connsiteY8" fmla="*/ 488515 h 1503124"/>
              <a:gd name="connsiteX9" fmla="*/ 626301 w 1741118"/>
              <a:gd name="connsiteY9" fmla="*/ 488515 h 1503124"/>
              <a:gd name="connsiteX10" fmla="*/ 250521 w 1741118"/>
              <a:gd name="connsiteY10" fmla="*/ 864295 h 1503124"/>
              <a:gd name="connsiteX11" fmla="*/ 588723 w 1741118"/>
              <a:gd name="connsiteY11" fmla="*/ 864295 h 1503124"/>
              <a:gd name="connsiteX12" fmla="*/ 0 w 1741118"/>
              <a:gd name="connsiteY12" fmla="*/ 1453018 h 1503124"/>
              <a:gd name="connsiteX13" fmla="*/ 581500 w 1741118"/>
              <a:gd name="connsiteY13" fmla="*/ 1492515 h 1503124"/>
              <a:gd name="connsiteX0" fmla="*/ 601248 w 1760866"/>
              <a:gd name="connsiteY0" fmla="*/ 1492515 h 1503124"/>
              <a:gd name="connsiteX1" fmla="*/ 1059408 w 1760866"/>
              <a:gd name="connsiteY1" fmla="*/ 1503123 h 1503124"/>
              <a:gd name="connsiteX2" fmla="*/ 1760866 w 1760866"/>
              <a:gd name="connsiteY2" fmla="*/ 1503123 h 1503124"/>
              <a:gd name="connsiteX3" fmla="*/ 1134565 w 1760866"/>
              <a:gd name="connsiteY3" fmla="*/ 876822 h 1503124"/>
              <a:gd name="connsiteX4" fmla="*/ 1510345 w 1760866"/>
              <a:gd name="connsiteY4" fmla="*/ 876822 h 1503124"/>
              <a:gd name="connsiteX5" fmla="*/ 1096986 w 1760866"/>
              <a:gd name="connsiteY5" fmla="*/ 463463 h 1503124"/>
              <a:gd name="connsiteX6" fmla="*/ 1334981 w 1760866"/>
              <a:gd name="connsiteY6" fmla="*/ 463463 h 1503124"/>
              <a:gd name="connsiteX7" fmla="*/ 871518 w 1760866"/>
              <a:gd name="connsiteY7" fmla="*/ 0 h 1503124"/>
              <a:gd name="connsiteX8" fmla="*/ 383003 w 1760866"/>
              <a:gd name="connsiteY8" fmla="*/ 488515 h 1503124"/>
              <a:gd name="connsiteX9" fmla="*/ 646049 w 1760866"/>
              <a:gd name="connsiteY9" fmla="*/ 488515 h 1503124"/>
              <a:gd name="connsiteX10" fmla="*/ 270269 w 1760866"/>
              <a:gd name="connsiteY10" fmla="*/ 864295 h 1503124"/>
              <a:gd name="connsiteX11" fmla="*/ 608471 w 1760866"/>
              <a:gd name="connsiteY11" fmla="*/ 864295 h 1503124"/>
              <a:gd name="connsiteX12" fmla="*/ 0 w 1760866"/>
              <a:gd name="connsiteY12" fmla="*/ 1480666 h 1503124"/>
              <a:gd name="connsiteX13" fmla="*/ 601248 w 1760866"/>
              <a:gd name="connsiteY13" fmla="*/ 1492515 h 1503124"/>
              <a:gd name="connsiteX0" fmla="*/ 620996 w 1780614"/>
              <a:gd name="connsiteY0" fmla="*/ 1492515 h 1504364"/>
              <a:gd name="connsiteX1" fmla="*/ 1079156 w 1780614"/>
              <a:gd name="connsiteY1" fmla="*/ 1503123 h 1504364"/>
              <a:gd name="connsiteX2" fmla="*/ 1780614 w 1780614"/>
              <a:gd name="connsiteY2" fmla="*/ 1503123 h 1504364"/>
              <a:gd name="connsiteX3" fmla="*/ 1154313 w 1780614"/>
              <a:gd name="connsiteY3" fmla="*/ 876822 h 1504364"/>
              <a:gd name="connsiteX4" fmla="*/ 1530093 w 1780614"/>
              <a:gd name="connsiteY4" fmla="*/ 876822 h 1504364"/>
              <a:gd name="connsiteX5" fmla="*/ 1116734 w 1780614"/>
              <a:gd name="connsiteY5" fmla="*/ 463463 h 1504364"/>
              <a:gd name="connsiteX6" fmla="*/ 1354729 w 1780614"/>
              <a:gd name="connsiteY6" fmla="*/ 463463 h 1504364"/>
              <a:gd name="connsiteX7" fmla="*/ 891266 w 1780614"/>
              <a:gd name="connsiteY7" fmla="*/ 0 h 1504364"/>
              <a:gd name="connsiteX8" fmla="*/ 402751 w 1780614"/>
              <a:gd name="connsiteY8" fmla="*/ 488515 h 1504364"/>
              <a:gd name="connsiteX9" fmla="*/ 665797 w 1780614"/>
              <a:gd name="connsiteY9" fmla="*/ 488515 h 1504364"/>
              <a:gd name="connsiteX10" fmla="*/ 290017 w 1780614"/>
              <a:gd name="connsiteY10" fmla="*/ 864295 h 1504364"/>
              <a:gd name="connsiteX11" fmla="*/ 628219 w 1780614"/>
              <a:gd name="connsiteY11" fmla="*/ 864295 h 1504364"/>
              <a:gd name="connsiteX12" fmla="*/ 0 w 1780614"/>
              <a:gd name="connsiteY12" fmla="*/ 1504364 h 1504364"/>
              <a:gd name="connsiteX13" fmla="*/ 620996 w 1780614"/>
              <a:gd name="connsiteY13" fmla="*/ 1492515 h 1504364"/>
              <a:gd name="connsiteX0" fmla="*/ 624946 w 1780614"/>
              <a:gd name="connsiteY0" fmla="*/ 1508314 h 1508314"/>
              <a:gd name="connsiteX1" fmla="*/ 1079156 w 1780614"/>
              <a:gd name="connsiteY1" fmla="*/ 1503123 h 1508314"/>
              <a:gd name="connsiteX2" fmla="*/ 1780614 w 1780614"/>
              <a:gd name="connsiteY2" fmla="*/ 1503123 h 1508314"/>
              <a:gd name="connsiteX3" fmla="*/ 1154313 w 1780614"/>
              <a:gd name="connsiteY3" fmla="*/ 876822 h 1508314"/>
              <a:gd name="connsiteX4" fmla="*/ 1530093 w 1780614"/>
              <a:gd name="connsiteY4" fmla="*/ 876822 h 1508314"/>
              <a:gd name="connsiteX5" fmla="*/ 1116734 w 1780614"/>
              <a:gd name="connsiteY5" fmla="*/ 463463 h 1508314"/>
              <a:gd name="connsiteX6" fmla="*/ 1354729 w 1780614"/>
              <a:gd name="connsiteY6" fmla="*/ 463463 h 1508314"/>
              <a:gd name="connsiteX7" fmla="*/ 891266 w 1780614"/>
              <a:gd name="connsiteY7" fmla="*/ 0 h 1508314"/>
              <a:gd name="connsiteX8" fmla="*/ 402751 w 1780614"/>
              <a:gd name="connsiteY8" fmla="*/ 488515 h 1508314"/>
              <a:gd name="connsiteX9" fmla="*/ 665797 w 1780614"/>
              <a:gd name="connsiteY9" fmla="*/ 488515 h 1508314"/>
              <a:gd name="connsiteX10" fmla="*/ 290017 w 1780614"/>
              <a:gd name="connsiteY10" fmla="*/ 864295 h 1508314"/>
              <a:gd name="connsiteX11" fmla="*/ 628219 w 1780614"/>
              <a:gd name="connsiteY11" fmla="*/ 864295 h 1508314"/>
              <a:gd name="connsiteX12" fmla="*/ 0 w 1780614"/>
              <a:gd name="connsiteY12" fmla="*/ 1504364 h 1508314"/>
              <a:gd name="connsiteX13" fmla="*/ 624946 w 1780614"/>
              <a:gd name="connsiteY13" fmla="*/ 1508314 h 15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80614" h="1508314">
                <a:moveTo>
                  <a:pt x="624946" y="1508314"/>
                </a:moveTo>
                <a:lnTo>
                  <a:pt x="1079156" y="1503123"/>
                </a:lnTo>
                <a:lnTo>
                  <a:pt x="1780614" y="1503123"/>
                </a:lnTo>
                <a:lnTo>
                  <a:pt x="1154313" y="876822"/>
                </a:lnTo>
                <a:lnTo>
                  <a:pt x="1530093" y="876822"/>
                </a:lnTo>
                <a:lnTo>
                  <a:pt x="1116734" y="463463"/>
                </a:lnTo>
                <a:lnTo>
                  <a:pt x="1354729" y="463463"/>
                </a:lnTo>
                <a:lnTo>
                  <a:pt x="891266" y="0"/>
                </a:lnTo>
                <a:lnTo>
                  <a:pt x="402751" y="488515"/>
                </a:lnTo>
                <a:lnTo>
                  <a:pt x="665797" y="488515"/>
                </a:lnTo>
                <a:lnTo>
                  <a:pt x="290017" y="864295"/>
                </a:lnTo>
                <a:lnTo>
                  <a:pt x="628219" y="864295"/>
                </a:lnTo>
                <a:lnTo>
                  <a:pt x="0" y="1504364"/>
                </a:lnTo>
                <a:lnTo>
                  <a:pt x="624946" y="1508314"/>
                </a:lnTo>
                <a:close/>
              </a:path>
            </a:pathLst>
          </a:custGeom>
          <a:solidFill>
            <a:srgbClr val="355D6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592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Macintosh PowerPoint</Application>
  <PresentationFormat>Breitbild</PresentationFormat>
  <Paragraphs>49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Fira Sans</vt:lpstr>
      <vt:lpstr>Microsoft Sans Serif</vt:lpstr>
      <vt:lpstr>Symbol</vt:lpstr>
      <vt:lpstr>Univers 45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124</cp:revision>
  <cp:lastPrinted>2022-09-28T20:37:19Z</cp:lastPrinted>
  <dcterms:created xsi:type="dcterms:W3CDTF">2021-11-23T15:40:59Z</dcterms:created>
  <dcterms:modified xsi:type="dcterms:W3CDTF">2023-07-04T10:04:37Z</dcterms:modified>
</cp:coreProperties>
</file>