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2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05.07.23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05.07.23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PR1-E01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PR1-E01-Figures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283522" y="1522635"/>
            <a:ext cx="2486350" cy="410164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F12E8003-2DDC-687C-C96C-5F430C2B7B5B}"/>
              </a:ext>
            </a:extLst>
          </p:cNvPr>
          <p:cNvSpPr/>
          <p:nvPr/>
        </p:nvSpPr>
        <p:spPr>
          <a:xfrm>
            <a:off x="2406361" y="1635597"/>
            <a:ext cx="1071107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FC0EA983-2572-B005-F6FC-D2A3AEA0C516}"/>
              </a:ext>
            </a:extLst>
          </p:cNvPr>
          <p:cNvSpPr/>
          <p:nvPr/>
        </p:nvSpPr>
        <p:spPr>
          <a:xfrm>
            <a:off x="3607234" y="1635597"/>
            <a:ext cx="1043819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39854006-6960-9225-BAE0-C51D67CB5B93}"/>
              </a:ext>
            </a:extLst>
          </p:cNvPr>
          <p:cNvSpPr/>
          <p:nvPr/>
        </p:nvSpPr>
        <p:spPr>
          <a:xfrm>
            <a:off x="3048199" y="4645258"/>
            <a:ext cx="1370250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55" name="Gruppieren 54"/>
          <p:cNvGrpSpPr/>
          <p:nvPr/>
        </p:nvGrpSpPr>
        <p:grpSpPr>
          <a:xfrm>
            <a:off x="2599377" y="3191328"/>
            <a:ext cx="1819072" cy="1274323"/>
            <a:chOff x="2803452" y="2665902"/>
            <a:chExt cx="1819072" cy="1274323"/>
          </a:xfrm>
        </p:grpSpPr>
        <p:sp>
          <p:nvSpPr>
            <p:cNvPr id="56" name="Abgerundetes Rechteck 55">
              <a:extLst>
                <a:ext uri="{FF2B5EF4-FFF2-40B4-BE49-F238E27FC236}">
                  <a16:creationId xmlns:a16="http://schemas.microsoft.com/office/drawing/2014/main" id="{E6CD0661-57A6-271B-D4F3-DF0FAE7A5D4F}"/>
                </a:ext>
              </a:extLst>
            </p:cNvPr>
            <p:cNvSpPr/>
            <p:nvPr/>
          </p:nvSpPr>
          <p:spPr>
            <a:xfrm>
              <a:off x="2803452" y="26659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57" name="Abgerundetes Rechteck 56">
              <a:extLst>
                <a:ext uri="{FF2B5EF4-FFF2-40B4-BE49-F238E27FC236}">
                  <a16:creationId xmlns:a16="http://schemas.microsoft.com/office/drawing/2014/main" id="{DAC6C9D6-66C0-0F5A-8CE3-8C65BFC2DD5F}"/>
                </a:ext>
              </a:extLst>
            </p:cNvPr>
            <p:cNvSpPr/>
            <p:nvPr/>
          </p:nvSpPr>
          <p:spPr>
            <a:xfrm>
              <a:off x="2955852" y="28183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58" name="Abgerundetes Rechteck 57">
              <a:extLst>
                <a:ext uri="{FF2B5EF4-FFF2-40B4-BE49-F238E27FC236}">
                  <a16:creationId xmlns:a16="http://schemas.microsoft.com/office/drawing/2014/main" id="{8B096E4C-CA78-4BBA-73C1-D3D73B26CBD1}"/>
                </a:ext>
              </a:extLst>
            </p:cNvPr>
            <p:cNvSpPr/>
            <p:nvPr/>
          </p:nvSpPr>
          <p:spPr>
            <a:xfrm>
              <a:off x="3108252" y="29707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0800"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59" name="Abgerundetes Rechteck 58">
              <a:extLst>
                <a:ext uri="{FF2B5EF4-FFF2-40B4-BE49-F238E27FC236}">
                  <a16:creationId xmlns:a16="http://schemas.microsoft.com/office/drawing/2014/main" id="{D67D2F31-4B7F-2BFE-55B8-A863E5CB0FBE}"/>
                </a:ext>
              </a:extLst>
            </p:cNvPr>
            <p:cNvSpPr/>
            <p:nvPr/>
          </p:nvSpPr>
          <p:spPr>
            <a:xfrm>
              <a:off x="3260652" y="31231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76200"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F0DDDB5-A392-208D-8B33-6F540A5C6A72}"/>
              </a:ext>
            </a:extLst>
          </p:cNvPr>
          <p:cNvSpPr/>
          <p:nvPr/>
        </p:nvSpPr>
        <p:spPr>
          <a:xfrm>
            <a:off x="8648053" y="1513500"/>
            <a:ext cx="2067832" cy="410740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aute 49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8871718" y="3111269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8E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4958230" y="1525016"/>
            <a:ext cx="3497617" cy="4095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6F0DDDB5-A392-208D-8B33-6F540A5C6A72}"/>
              </a:ext>
            </a:extLst>
          </p:cNvPr>
          <p:cNvSpPr/>
          <p:nvPr/>
        </p:nvSpPr>
        <p:spPr>
          <a:xfrm>
            <a:off x="8608454" y="667626"/>
            <a:ext cx="2143535" cy="8194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4920165" y="667626"/>
            <a:ext cx="3576834" cy="8194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238619" y="667626"/>
            <a:ext cx="2576221" cy="81948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442A1C9-3D20-16D9-DA1B-0A1FCA6B1EF5}"/>
              </a:ext>
            </a:extLst>
          </p:cNvPr>
          <p:cNvSpPr txBox="1"/>
          <p:nvPr/>
        </p:nvSpPr>
        <p:spPr>
          <a:xfrm>
            <a:off x="8743950" y="694019"/>
            <a:ext cx="1971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individual evaluation</a:t>
            </a:r>
          </a:p>
        </p:txBody>
      </p:sp>
      <p:sp>
        <p:nvSpPr>
          <p:cNvPr id="11" name="Dreieck 10">
            <a:extLst>
              <a:ext uri="{FF2B5EF4-FFF2-40B4-BE49-F238E27FC236}">
                <a16:creationId xmlns:a16="http://schemas.microsoft.com/office/drawing/2014/main" id="{85A6D4AC-DFF5-F1BA-5118-FE3BDC2C601E}"/>
              </a:ext>
            </a:extLst>
          </p:cNvPr>
          <p:cNvSpPr/>
          <p:nvPr/>
        </p:nvSpPr>
        <p:spPr>
          <a:xfrm>
            <a:off x="8871720" y="1630836"/>
            <a:ext cx="1536555" cy="817127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" name="Raute 12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6649534" y="3091086"/>
            <a:ext cx="1536556" cy="1218787"/>
          </a:xfrm>
          <a:prstGeom prst="diamond">
            <a:avLst/>
          </a:prstGeom>
          <a:solidFill>
            <a:srgbClr val="FF7737"/>
          </a:solidFill>
          <a:ln w="76200">
            <a:solidFill>
              <a:srgbClr val="35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20192017-0863-B330-7F7A-1463B2FE780C}"/>
              </a:ext>
            </a:extLst>
          </p:cNvPr>
          <p:cNvSpPr/>
          <p:nvPr/>
        </p:nvSpPr>
        <p:spPr>
          <a:xfrm>
            <a:off x="6736876" y="1724632"/>
            <a:ext cx="1361872" cy="817123"/>
          </a:xfrm>
          <a:prstGeom prst="roundRect">
            <a:avLst>
              <a:gd name="adj" fmla="val 0"/>
            </a:avLst>
          </a:prstGeom>
          <a:solidFill>
            <a:srgbClr val="FF773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local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society</a:t>
            </a:r>
            <a:endParaRPr lang="de-DE" sz="20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7F2B34D-60E1-87DB-6F89-A0B6597D0D60}"/>
              </a:ext>
            </a:extLst>
          </p:cNvPr>
          <p:cNvSpPr/>
          <p:nvPr/>
        </p:nvSpPr>
        <p:spPr>
          <a:xfrm>
            <a:off x="6527906" y="4641881"/>
            <a:ext cx="1780090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local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environment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F12E8003-2DDC-687C-C96C-5F430C2B7B5B}"/>
              </a:ext>
            </a:extLst>
          </p:cNvPr>
          <p:cNvSpPr/>
          <p:nvPr/>
        </p:nvSpPr>
        <p:spPr>
          <a:xfrm>
            <a:off x="2340375" y="1632220"/>
            <a:ext cx="1205579" cy="817123"/>
          </a:xfrm>
          <a:prstGeom prst="roundRect">
            <a:avLst>
              <a:gd name="adj" fmla="val 0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machine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FC0EA983-2572-B005-F6FC-D2A3AEA0C516}"/>
              </a:ext>
            </a:extLst>
          </p:cNvPr>
          <p:cNvSpPr/>
          <p:nvPr/>
        </p:nvSpPr>
        <p:spPr>
          <a:xfrm>
            <a:off x="3634687" y="1632220"/>
            <a:ext cx="1083013" cy="817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person</a:t>
            </a:r>
            <a:r>
              <a:rPr lang="de-DE" sz="24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39854006-6960-9225-BAE0-C51D67CB5B93}"/>
              </a:ext>
            </a:extLst>
          </p:cNvPr>
          <p:cNvSpPr/>
          <p:nvPr/>
        </p:nvSpPr>
        <p:spPr>
          <a:xfrm>
            <a:off x="3038675" y="4641881"/>
            <a:ext cx="1370250" cy="817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zero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option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589853" y="3187951"/>
            <a:ext cx="1819072" cy="1274323"/>
            <a:chOff x="2803452" y="2665902"/>
            <a:chExt cx="1819072" cy="1274323"/>
          </a:xfrm>
        </p:grpSpPr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E6CD0661-57A6-271B-D4F3-DF0FAE7A5D4F}"/>
                </a:ext>
              </a:extLst>
            </p:cNvPr>
            <p:cNvSpPr/>
            <p:nvPr/>
          </p:nvSpPr>
          <p:spPr>
            <a:xfrm>
              <a:off x="2803452" y="26659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 </a:t>
              </a:r>
            </a:p>
          </p:txBody>
        </p:sp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DAC6C9D6-66C0-0F5A-8CE3-8C65BFC2DD5F}"/>
                </a:ext>
              </a:extLst>
            </p:cNvPr>
            <p:cNvSpPr/>
            <p:nvPr/>
          </p:nvSpPr>
          <p:spPr>
            <a:xfrm>
              <a:off x="2955852" y="28183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8B096E4C-CA78-4BBA-73C1-D3D73B26CBD1}"/>
                </a:ext>
              </a:extLst>
            </p:cNvPr>
            <p:cNvSpPr/>
            <p:nvPr/>
          </p:nvSpPr>
          <p:spPr>
            <a:xfrm>
              <a:off x="3108252" y="29707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D67D2F31-4B7F-2BFE-55B8-A863E5CB0FBE}"/>
                </a:ext>
              </a:extLst>
            </p:cNvPr>
            <p:cNvSpPr/>
            <p:nvPr/>
          </p:nvSpPr>
          <p:spPr>
            <a:xfrm>
              <a:off x="3260652" y="31231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process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FF985D09-1417-5B86-F839-4CB356899C61}"/>
              </a:ext>
            </a:extLst>
          </p:cNvPr>
          <p:cNvSpPr txBox="1"/>
          <p:nvPr/>
        </p:nvSpPr>
        <p:spPr>
          <a:xfrm>
            <a:off x="2466976" y="701163"/>
            <a:ext cx="215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technical </a:t>
            </a:r>
          </a:p>
          <a:p>
            <a:pPr algn="ctr"/>
            <a:r>
              <a:rPr lang="en-US" sz="2400" dirty="0">
                <a:latin typeface="Fira Sans" panose="020B0503050000020004" pitchFamily="34" charset="0"/>
              </a:rPr>
              <a:t>solution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68CE020-1753-61EE-6EF2-1267741D354F}"/>
              </a:ext>
            </a:extLst>
          </p:cNvPr>
          <p:cNvSpPr txBox="1"/>
          <p:nvPr/>
        </p:nvSpPr>
        <p:spPr>
          <a:xfrm>
            <a:off x="5003987" y="862391"/>
            <a:ext cx="342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local assessment</a:t>
            </a:r>
          </a:p>
        </p:txBody>
      </p:sp>
      <p:sp>
        <p:nvSpPr>
          <p:cNvPr id="39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75790" y="2482746"/>
            <a:ext cx="536902" cy="709778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35674" y="2484537"/>
            <a:ext cx="536902" cy="709778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443228" y="4011192"/>
            <a:ext cx="536902" cy="1043596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49361" y="2622207"/>
            <a:ext cx="536902" cy="607279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361" y="4068099"/>
            <a:ext cx="536902" cy="628906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953326" y="2098391"/>
            <a:ext cx="155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Fira Sans" panose="020B0503050000020004" pitchFamily="34" charset="0"/>
              </a:rPr>
              <a:t>objectives</a:t>
            </a:r>
            <a:endParaRPr lang="de-DE" sz="2000" dirty="0">
              <a:latin typeface="Fira Sans" panose="020B05030500000200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9100946" y="3520608"/>
            <a:ext cx="155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Fira Sans" panose="020B0503050000020004" pitchFamily="34" charset="0"/>
              </a:rPr>
              <a:t>optimal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6957035" y="3349035"/>
            <a:ext cx="112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accept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-</a:t>
            </a:r>
          </a:p>
          <a:p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able</a:t>
            </a:r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?</a:t>
            </a:r>
          </a:p>
        </p:txBody>
      </p:sp>
      <p:sp>
        <p:nvSpPr>
          <p:cNvPr id="43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16579" y="3196153"/>
            <a:ext cx="536902" cy="1031831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77083" y="2484537"/>
            <a:ext cx="536902" cy="959080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7167D1D4-5693-BE6D-CFDE-9E2B4FCB271B}"/>
              </a:ext>
            </a:extLst>
          </p:cNvPr>
          <p:cNvSpPr/>
          <p:nvPr/>
        </p:nvSpPr>
        <p:spPr>
          <a:xfrm>
            <a:off x="5131118" y="3303506"/>
            <a:ext cx="1361872" cy="817123"/>
          </a:xfrm>
          <a:prstGeom prst="roundRect">
            <a:avLst>
              <a:gd name="adj" fmla="val 0"/>
            </a:avLst>
          </a:prstGeom>
          <a:noFill/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7167D1D4-5693-BE6D-CFDE-9E2B4FCB271B}"/>
              </a:ext>
            </a:extLst>
          </p:cNvPr>
          <p:cNvSpPr/>
          <p:nvPr/>
        </p:nvSpPr>
        <p:spPr>
          <a:xfrm>
            <a:off x="5077254" y="3321746"/>
            <a:ext cx="1361872" cy="817123"/>
          </a:xfrm>
          <a:prstGeom prst="roundRect">
            <a:avLst>
              <a:gd name="adj" fmla="val 0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effects</a:t>
            </a:r>
            <a:r>
              <a:rPr lang="de-DE" sz="2000" dirty="0">
                <a:solidFill>
                  <a:schemeClr val="tx1"/>
                </a:solidFill>
              </a:rPr>
              <a:t> &amp;  </a:t>
            </a:r>
          </a:p>
          <a:p>
            <a:pPr algn="ctr"/>
            <a:r>
              <a:rPr lang="de-DE" sz="2000" dirty="0" err="1">
                <a:solidFill>
                  <a:schemeClr val="tx1"/>
                </a:solidFill>
              </a:rPr>
              <a:t>efficiency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1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74246" y="3353240"/>
            <a:ext cx="536902" cy="791344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0173" y="3426282"/>
            <a:ext cx="536902" cy="608049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541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Macintosh PowerPoint</Application>
  <PresentationFormat>Breitbild</PresentationFormat>
  <Paragraphs>25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127</cp:revision>
  <cp:lastPrinted>2022-09-28T20:37:19Z</cp:lastPrinted>
  <dcterms:created xsi:type="dcterms:W3CDTF">2021-11-23T15:40:59Z</dcterms:created>
  <dcterms:modified xsi:type="dcterms:W3CDTF">2023-07-05T15:29:36Z</dcterms:modified>
</cp:coreProperties>
</file>