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4" r:id="rId3"/>
    <p:sldId id="326" r:id="rId4"/>
    <p:sldId id="32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4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PR1-E03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>
                <a:solidFill>
                  <a:schemeClr val="accent1"/>
                </a:solidFill>
              </a:rPr>
              <a:t> PR1-E03-Figures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5301269" y="944546"/>
            <a:ext cx="2510118" cy="1054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332825" y="944546"/>
            <a:ext cx="2526046" cy="1054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53DEAD42-DBF5-421B-BF17-6157842DC60E}"/>
              </a:ext>
            </a:extLst>
          </p:cNvPr>
          <p:cNvSpPr/>
          <p:nvPr/>
        </p:nvSpPr>
        <p:spPr bwMode="auto">
          <a:xfrm>
            <a:off x="4318142" y="1075921"/>
            <a:ext cx="1573551" cy="792088"/>
          </a:xfrm>
          <a:prstGeom prst="rightArrow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16E6AFB-05F1-2FE7-4A48-43A354F4FEA4}"/>
              </a:ext>
            </a:extLst>
          </p:cNvPr>
          <p:cNvSpPr txBox="1"/>
          <p:nvPr/>
        </p:nvSpPr>
        <p:spPr>
          <a:xfrm>
            <a:off x="6023150" y="1313139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strain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09A38A-2FF1-FCA5-6632-1190D991E2CB}"/>
              </a:ext>
            </a:extLst>
          </p:cNvPr>
          <p:cNvSpPr txBox="1"/>
          <p:nvPr/>
        </p:nvSpPr>
        <p:spPr>
          <a:xfrm>
            <a:off x="2955740" y="130886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1137580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5301269" y="1165412"/>
            <a:ext cx="2510118" cy="4007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348753" y="1165412"/>
            <a:ext cx="2510118" cy="4007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784522A-8EC1-7A56-D126-37B1066D06DC}"/>
              </a:ext>
            </a:extLst>
          </p:cNvPr>
          <p:cNvSpPr/>
          <p:nvPr/>
        </p:nvSpPr>
        <p:spPr bwMode="auto">
          <a:xfrm>
            <a:off x="2483768" y="1844824"/>
            <a:ext cx="5184576" cy="3175411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method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03F7DD6-9E08-12DB-F67D-22E9F23C5885}"/>
              </a:ext>
            </a:extLst>
          </p:cNvPr>
          <p:cNvSpPr/>
          <p:nvPr/>
        </p:nvSpPr>
        <p:spPr bwMode="auto">
          <a:xfrm>
            <a:off x="2836168" y="2605100"/>
            <a:ext cx="1431776" cy="164780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c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hain</a:t>
            </a:r>
            <a:r>
              <a:rPr kumimoji="0" lang="de-DE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saw</a:t>
            </a:r>
            <a:endPara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17906BF-C8AA-4862-4773-69B71225B19B}"/>
              </a:ext>
            </a:extLst>
          </p:cNvPr>
          <p:cNvSpPr/>
          <p:nvPr/>
        </p:nvSpPr>
        <p:spPr bwMode="auto">
          <a:xfrm>
            <a:off x="5887518" y="2605100"/>
            <a:ext cx="1431776" cy="164780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w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orker</a:t>
            </a:r>
            <a:endPara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53DEAD42-DBF5-421B-BF17-6157842DC60E}"/>
              </a:ext>
            </a:extLst>
          </p:cNvPr>
          <p:cNvSpPr/>
          <p:nvPr/>
        </p:nvSpPr>
        <p:spPr bwMode="auto">
          <a:xfrm>
            <a:off x="4300163" y="2996952"/>
            <a:ext cx="1573551" cy="792088"/>
          </a:xfrm>
          <a:prstGeom prst="rightArrow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733C60F-1307-6C93-ED27-88592DFD9734}"/>
              </a:ext>
            </a:extLst>
          </p:cNvPr>
          <p:cNvSpPr txBox="1"/>
          <p:nvPr/>
        </p:nvSpPr>
        <p:spPr>
          <a:xfrm>
            <a:off x="4453149" y="2660103"/>
            <a:ext cx="1455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from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the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1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EEE5FF2-AFAB-3021-0808-6A2DD796F9AE}"/>
              </a:ext>
            </a:extLst>
          </p:cNvPr>
          <p:cNvSpPr txBox="1"/>
          <p:nvPr/>
        </p:nvSpPr>
        <p:spPr>
          <a:xfrm>
            <a:off x="4272675" y="3615405"/>
            <a:ext cx="1455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noise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vibrations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exhaust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gases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toxic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liquids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16E6AFB-05F1-2FE7-4A48-43A354F4FEA4}"/>
              </a:ext>
            </a:extLst>
          </p:cNvPr>
          <p:cNvSpPr txBox="1"/>
          <p:nvPr/>
        </p:nvSpPr>
        <p:spPr>
          <a:xfrm>
            <a:off x="6023150" y="1313139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strain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09A38A-2FF1-FCA5-6632-1190D991E2CB}"/>
              </a:ext>
            </a:extLst>
          </p:cNvPr>
          <p:cNvSpPr txBox="1"/>
          <p:nvPr/>
        </p:nvSpPr>
        <p:spPr>
          <a:xfrm>
            <a:off x="2955740" y="130886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206140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5301269" y="1165412"/>
            <a:ext cx="2510118" cy="4007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331596" y="1165412"/>
            <a:ext cx="4527275" cy="4007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784522A-8EC1-7A56-D126-37B1066D06DC}"/>
              </a:ext>
            </a:extLst>
          </p:cNvPr>
          <p:cNvSpPr/>
          <p:nvPr/>
        </p:nvSpPr>
        <p:spPr bwMode="auto">
          <a:xfrm>
            <a:off x="2483768" y="1844824"/>
            <a:ext cx="5184576" cy="3175411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method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03F7DD6-9E08-12DB-F67D-22E9F23C5885}"/>
              </a:ext>
            </a:extLst>
          </p:cNvPr>
          <p:cNvSpPr/>
          <p:nvPr/>
        </p:nvSpPr>
        <p:spPr bwMode="auto">
          <a:xfrm>
            <a:off x="2836168" y="2605100"/>
            <a:ext cx="1431776" cy="164780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c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hain</a:t>
            </a:r>
            <a:r>
              <a:rPr kumimoji="0" lang="de-DE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saw</a:t>
            </a:r>
            <a:endPara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17906BF-C8AA-4862-4773-69B71225B19B}"/>
              </a:ext>
            </a:extLst>
          </p:cNvPr>
          <p:cNvSpPr/>
          <p:nvPr/>
        </p:nvSpPr>
        <p:spPr bwMode="auto">
          <a:xfrm>
            <a:off x="5887518" y="2605100"/>
            <a:ext cx="1431776" cy="164780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w</a:t>
            </a:r>
            <a:r>
              <a:rPr kumimoji="0" lang="de-DE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orker</a:t>
            </a:r>
            <a:endPara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53DEAD42-DBF5-421B-BF17-6157842DC60E}"/>
              </a:ext>
            </a:extLst>
          </p:cNvPr>
          <p:cNvSpPr/>
          <p:nvPr/>
        </p:nvSpPr>
        <p:spPr bwMode="auto">
          <a:xfrm>
            <a:off x="4300163" y="2996952"/>
            <a:ext cx="1573551" cy="792088"/>
          </a:xfrm>
          <a:prstGeom prst="rightArrow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733C60F-1307-6C93-ED27-88592DFD9734}"/>
              </a:ext>
            </a:extLst>
          </p:cNvPr>
          <p:cNvSpPr txBox="1"/>
          <p:nvPr/>
        </p:nvSpPr>
        <p:spPr>
          <a:xfrm>
            <a:off x="4453149" y="2660103"/>
            <a:ext cx="1455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from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the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1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EEE5FF2-AFAB-3021-0808-6A2DD796F9AE}"/>
              </a:ext>
            </a:extLst>
          </p:cNvPr>
          <p:cNvSpPr txBox="1"/>
          <p:nvPr/>
        </p:nvSpPr>
        <p:spPr>
          <a:xfrm>
            <a:off x="4272675" y="3615405"/>
            <a:ext cx="1455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noise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vibrations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exhaust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gases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toxic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liquids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16E6AFB-05F1-2FE7-4A48-43A354F4FEA4}"/>
              </a:ext>
            </a:extLst>
          </p:cNvPr>
          <p:cNvSpPr txBox="1"/>
          <p:nvPr/>
        </p:nvSpPr>
        <p:spPr>
          <a:xfrm>
            <a:off x="6023150" y="1313139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strain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09A38A-2FF1-FCA5-6632-1190D991E2CB}"/>
              </a:ext>
            </a:extLst>
          </p:cNvPr>
          <p:cNvSpPr txBox="1"/>
          <p:nvPr/>
        </p:nvSpPr>
        <p:spPr>
          <a:xfrm>
            <a:off x="2955740" y="130886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E0C4C1A-B60E-3733-BCAB-5E811CC72014}"/>
              </a:ext>
            </a:extLst>
          </p:cNvPr>
          <p:cNvSpPr txBox="1"/>
          <p:nvPr/>
        </p:nvSpPr>
        <p:spPr>
          <a:xfrm>
            <a:off x="534794" y="1417831"/>
            <a:ext cx="1455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from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social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1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3BA0B6B-0251-0BCD-6F68-77D546B0A329}"/>
              </a:ext>
            </a:extLst>
          </p:cNvPr>
          <p:cNvSpPr txBox="1"/>
          <p:nvPr/>
        </p:nvSpPr>
        <p:spPr>
          <a:xfrm>
            <a:off x="594405" y="1877421"/>
            <a:ext cx="14558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>
                <a:latin typeface=""/>
              </a:rPr>
              <a:t>pressure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to</a:t>
            </a:r>
            <a:r>
              <a:rPr lang="de-DE" sz="1400" dirty="0">
                <a:latin typeface=""/>
              </a:rPr>
              <a:t> perform</a:t>
            </a:r>
            <a:r>
              <a:rPr lang="de-DE" sz="1400" b="0" dirty="0">
                <a:solidFill>
                  <a:schemeClr val="tx1"/>
                </a:solidFill>
                <a:latin typeface="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"/>
              </a:rPr>
              <a:t>wage </a:t>
            </a:r>
            <a:r>
              <a:rPr lang="de-DE" sz="1400" dirty="0" err="1">
                <a:latin typeface=""/>
              </a:rPr>
              <a:t>demands</a:t>
            </a:r>
            <a:endParaRPr lang="de-DE" sz="1400" b="0" dirty="0">
              <a:solidFill>
                <a:schemeClr val="tx1"/>
              </a:solidFill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"/>
              </a:rPr>
              <a:t>competition</a:t>
            </a:r>
            <a:endParaRPr lang="de-DE" sz="1400" b="0" dirty="0">
              <a:solidFill>
                <a:schemeClr val="tx1"/>
              </a:solidFill>
              <a:latin typeface="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9900A39-C176-3AA7-CCC7-36151C4B024F}"/>
              </a:ext>
            </a:extLst>
          </p:cNvPr>
          <p:cNvSpPr txBox="1"/>
          <p:nvPr/>
        </p:nvSpPr>
        <p:spPr>
          <a:xfrm>
            <a:off x="534793" y="3355940"/>
            <a:ext cx="1455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from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natural</a:t>
            </a:r>
            <a:r>
              <a:rPr lang="de-DE" sz="1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1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AC3C094-645F-2A0E-A1E8-F801DA85F10F}"/>
              </a:ext>
            </a:extLst>
          </p:cNvPr>
          <p:cNvSpPr txBox="1"/>
          <p:nvPr/>
        </p:nvSpPr>
        <p:spPr>
          <a:xfrm>
            <a:off x="606314" y="3859376"/>
            <a:ext cx="14558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climate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steepness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slippery</a:t>
            </a:r>
            <a:r>
              <a:rPr lang="de-DE" sz="14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surface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thornbush</a:t>
            </a:r>
            <a:endParaRPr lang="de-DE" sz="14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564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Macintosh PowerPoint</Application>
  <PresentationFormat>Breitbild</PresentationFormat>
  <Paragraphs>46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132</cp:revision>
  <cp:lastPrinted>2022-09-28T20:37:19Z</cp:lastPrinted>
  <dcterms:created xsi:type="dcterms:W3CDTF">2021-11-23T15:40:59Z</dcterms:created>
  <dcterms:modified xsi:type="dcterms:W3CDTF">2023-07-05T15:52:12Z</dcterms:modified>
</cp:coreProperties>
</file>