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0" r:id="rId3"/>
    <p:sldId id="342" r:id="rId4"/>
    <p:sldId id="345" r:id="rId5"/>
    <p:sldId id="344" r:id="rId6"/>
    <p:sldId id="343" r:id="rId7"/>
    <p:sldId id="284" r:id="rId8"/>
    <p:sldId id="323" r:id="rId9"/>
    <p:sldId id="290" r:id="rId10"/>
    <p:sldId id="291" r:id="rId11"/>
    <p:sldId id="292" r:id="rId12"/>
    <p:sldId id="324" r:id="rId13"/>
    <p:sldId id="293" r:id="rId14"/>
    <p:sldId id="295" r:id="rId15"/>
    <p:sldId id="309" r:id="rId16"/>
    <p:sldId id="296" r:id="rId17"/>
    <p:sldId id="297" r:id="rId18"/>
    <p:sldId id="298" r:id="rId19"/>
    <p:sldId id="299" r:id="rId20"/>
    <p:sldId id="310" r:id="rId21"/>
    <p:sldId id="327" r:id="rId22"/>
    <p:sldId id="328" r:id="rId23"/>
    <p:sldId id="315" r:id="rId24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40"/>
            <p14:sldId id="342"/>
            <p14:sldId id="345"/>
            <p14:sldId id="344"/>
            <p14:sldId id="343"/>
            <p14:sldId id="284"/>
            <p14:sldId id="323"/>
            <p14:sldId id="290"/>
            <p14:sldId id="291"/>
            <p14:sldId id="292"/>
            <p14:sldId id="324"/>
            <p14:sldId id="293"/>
            <p14:sldId id="295"/>
            <p14:sldId id="309"/>
            <p14:sldId id="296"/>
            <p14:sldId id="297"/>
            <p14:sldId id="298"/>
            <p14:sldId id="299"/>
            <p14:sldId id="310"/>
            <p14:sldId id="327"/>
            <p14:sldId id="328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99"/>
    <a:srgbClr val="345D62"/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29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4351" y="1484313"/>
            <a:ext cx="11164268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
</a:t>
            </a:r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04518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08.06.23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08.06.23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PR1-B07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325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PR1-B07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eck 156">
            <a:extLst>
              <a:ext uri="{FF2B5EF4-FFF2-40B4-BE49-F238E27FC236}">
                <a16:creationId xmlns:a16="http://schemas.microsoft.com/office/drawing/2014/main" id="{09D39994-66F5-F641-BF60-18BDBAE613F3}"/>
              </a:ext>
            </a:extLst>
          </p:cNvPr>
          <p:cNvSpPr/>
          <p:nvPr/>
        </p:nvSpPr>
        <p:spPr>
          <a:xfrm>
            <a:off x="2032001" y="5906160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298A469-08A2-1E44-8D0C-9C90ECDD540F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74C908CB-ED6E-B247-9631-575516A28B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B74BD21-2E33-974A-999E-24FC6F33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826CEF-7378-2D41-804A-D9C47149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Ellipse 178">
            <a:extLst>
              <a:ext uri="{FF2B5EF4-FFF2-40B4-BE49-F238E27FC236}">
                <a16:creationId xmlns:a16="http://schemas.microsoft.com/office/drawing/2014/main" id="{751645B2-68C1-2F44-805A-0C91DBFE7876}"/>
              </a:ext>
            </a:extLst>
          </p:cNvPr>
          <p:cNvSpPr/>
          <p:nvPr/>
        </p:nvSpPr>
        <p:spPr>
          <a:xfrm>
            <a:off x="7173721" y="2257324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ichtungspfeil 58">
            <a:extLst>
              <a:ext uri="{FF2B5EF4-FFF2-40B4-BE49-F238E27FC236}">
                <a16:creationId xmlns:a16="http://schemas.microsoft.com/office/drawing/2014/main" id="{C50E26EE-C331-4C47-888F-9E333C8B6DD5}"/>
              </a:ext>
            </a:extLst>
          </p:cNvPr>
          <p:cNvSpPr/>
          <p:nvPr/>
        </p:nvSpPr>
        <p:spPr>
          <a:xfrm>
            <a:off x="5352886" y="2253438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Ellipse 190">
            <a:extLst>
              <a:ext uri="{FF2B5EF4-FFF2-40B4-BE49-F238E27FC236}">
                <a16:creationId xmlns:a16="http://schemas.microsoft.com/office/drawing/2014/main" id="{0A1276EB-79E4-EF4B-88D4-C4790AA1124C}"/>
              </a:ext>
            </a:extLst>
          </p:cNvPr>
          <p:cNvSpPr/>
          <p:nvPr/>
        </p:nvSpPr>
        <p:spPr>
          <a:xfrm>
            <a:off x="5209982" y="2250974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1" name="Tabelle 3">
            <a:extLst>
              <a:ext uri="{FF2B5EF4-FFF2-40B4-BE49-F238E27FC236}">
                <a16:creationId xmlns:a16="http://schemas.microsoft.com/office/drawing/2014/main" id="{C0DC7FF5-C210-A340-9D56-6A8A72B18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41978"/>
              </p:ext>
            </p:extLst>
          </p:nvPr>
        </p:nvGraphicFramePr>
        <p:xfrm>
          <a:off x="2079500" y="3813758"/>
          <a:ext cx="8127999" cy="3041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M_21-31a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20598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M_21-31b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grapple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63049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M_21-31c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clam-bunk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M_11-31a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M_11-31b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yarder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0717"/>
                  </a:ext>
                </a:extLst>
              </a:tr>
            </a:tbl>
          </a:graphicData>
        </a:graphic>
      </p:graphicFrame>
      <p:grpSp>
        <p:nvGrpSpPr>
          <p:cNvPr id="87" name="Group 88">
            <a:extLst>
              <a:ext uri="{FF2B5EF4-FFF2-40B4-BE49-F238E27FC236}">
                <a16:creationId xmlns:a16="http://schemas.microsoft.com/office/drawing/2014/main" id="{C7DB1583-77B4-D043-82AD-365063B0FC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7185" y="3975296"/>
            <a:ext cx="923132" cy="300038"/>
            <a:chOff x="2206" y="1047"/>
            <a:chExt cx="1163" cy="378"/>
          </a:xfrm>
        </p:grpSpPr>
        <p:sp>
          <p:nvSpPr>
            <p:cNvPr id="88" name="Oval 89">
              <a:extLst>
                <a:ext uri="{FF2B5EF4-FFF2-40B4-BE49-F238E27FC236}">
                  <a16:creationId xmlns:a16="http://schemas.microsoft.com/office/drawing/2014/main" id="{CD5D7758-3BA2-D845-BA6A-112DDE96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FAF82460-7E9A-754B-8A4B-F28C156DB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90620F29-B64C-FF40-AAE6-CBCBA667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Oval 92">
              <a:extLst>
                <a:ext uri="{FF2B5EF4-FFF2-40B4-BE49-F238E27FC236}">
                  <a16:creationId xmlns:a16="http://schemas.microsoft.com/office/drawing/2014/main" id="{577E8C13-BA43-BA47-949B-3D56C00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Oval 93">
              <a:extLst>
                <a:ext uri="{FF2B5EF4-FFF2-40B4-BE49-F238E27FC236}">
                  <a16:creationId xmlns:a16="http://schemas.microsoft.com/office/drawing/2014/main" id="{49BB1813-832F-3F4B-B900-D3114169D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2B37EC94-4B51-994E-AC2A-71F83F75A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A98D4931-8D9C-4C42-A8D5-88EB63A3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5" name="Line 96">
              <a:extLst>
                <a:ext uri="{FF2B5EF4-FFF2-40B4-BE49-F238E27FC236}">
                  <a16:creationId xmlns:a16="http://schemas.microsoft.com/office/drawing/2014/main" id="{67E62C41-DC22-9C40-B231-145E3FB2F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97">
              <a:extLst>
                <a:ext uri="{FF2B5EF4-FFF2-40B4-BE49-F238E27FC236}">
                  <a16:creationId xmlns:a16="http://schemas.microsoft.com/office/drawing/2014/main" id="{4CE55B41-7C07-A146-A52A-385B00495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98">
              <a:extLst>
                <a:ext uri="{FF2B5EF4-FFF2-40B4-BE49-F238E27FC236}">
                  <a16:creationId xmlns:a16="http://schemas.microsoft.com/office/drawing/2014/main" id="{90ABA865-C7AD-4248-A061-491940C39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99">
              <a:extLst>
                <a:ext uri="{FF2B5EF4-FFF2-40B4-BE49-F238E27FC236}">
                  <a16:creationId xmlns:a16="http://schemas.microsoft.com/office/drawing/2014/main" id="{9F336A2C-58A4-F646-8D19-7F236FA2F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100">
              <a:extLst>
                <a:ext uri="{FF2B5EF4-FFF2-40B4-BE49-F238E27FC236}">
                  <a16:creationId xmlns:a16="http://schemas.microsoft.com/office/drawing/2014/main" id="{76F69E68-6363-AC44-A0E8-257E11EF5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101">
              <a:extLst>
                <a:ext uri="{FF2B5EF4-FFF2-40B4-BE49-F238E27FC236}">
                  <a16:creationId xmlns:a16="http://schemas.microsoft.com/office/drawing/2014/main" id="{0AC4D584-A6E7-5D4D-BBD4-0667C0866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69A0F433-83B6-E143-A117-3B0C1B5E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" name="Group 181">
            <a:extLst>
              <a:ext uri="{FF2B5EF4-FFF2-40B4-BE49-F238E27FC236}">
                <a16:creationId xmlns:a16="http://schemas.microsoft.com/office/drawing/2014/main" id="{3B1BB5B6-975C-024D-BF7D-77BA06D45D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6885" y="4481331"/>
            <a:ext cx="881063" cy="390525"/>
            <a:chOff x="2925" y="1677"/>
            <a:chExt cx="1110" cy="492"/>
          </a:xfrm>
        </p:grpSpPr>
        <p:sp>
          <p:nvSpPr>
            <p:cNvPr id="103" name="Rectangle 182">
              <a:extLst>
                <a:ext uri="{FF2B5EF4-FFF2-40B4-BE49-F238E27FC236}">
                  <a16:creationId xmlns:a16="http://schemas.microsoft.com/office/drawing/2014/main" id="{7442A1FD-3AD5-464A-B343-047A2B80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1905"/>
              <a:ext cx="12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" name="Freeform 183">
              <a:extLst>
                <a:ext uri="{FF2B5EF4-FFF2-40B4-BE49-F238E27FC236}">
                  <a16:creationId xmlns:a16="http://schemas.microsoft.com/office/drawing/2014/main" id="{52CB1029-A36B-6441-BA56-7EC051191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677"/>
              <a:ext cx="420" cy="312"/>
            </a:xfrm>
            <a:custGeom>
              <a:avLst/>
              <a:gdLst>
                <a:gd name="T0" fmla="*/ 420 w 70"/>
                <a:gd name="T1" fmla="*/ 312 h 52"/>
                <a:gd name="T2" fmla="*/ 402 w 70"/>
                <a:gd name="T3" fmla="*/ 198 h 52"/>
                <a:gd name="T4" fmla="*/ 306 w 70"/>
                <a:gd name="T5" fmla="*/ 66 h 52"/>
                <a:gd name="T6" fmla="*/ 354 w 70"/>
                <a:gd name="T7" fmla="*/ 36 h 52"/>
                <a:gd name="T8" fmla="*/ 336 w 70"/>
                <a:gd name="T9" fmla="*/ 0 h 52"/>
                <a:gd name="T10" fmla="*/ 0 w 70"/>
                <a:gd name="T11" fmla="*/ 210 h 52"/>
                <a:gd name="T12" fmla="*/ 24 w 70"/>
                <a:gd name="T13" fmla="*/ 240 h 52"/>
                <a:gd name="T14" fmla="*/ 270 w 70"/>
                <a:gd name="T15" fmla="*/ 90 h 52"/>
                <a:gd name="T16" fmla="*/ 360 w 70"/>
                <a:gd name="T17" fmla="*/ 204 h 52"/>
                <a:gd name="T18" fmla="*/ 342 w 70"/>
                <a:gd name="T19" fmla="*/ 306 h 52"/>
                <a:gd name="T20" fmla="*/ 420 w 70"/>
                <a:gd name="T21" fmla="*/ 31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52"/>
                <a:gd name="T35" fmla="*/ 70 w 70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52">
                  <a:moveTo>
                    <a:pt x="70" y="52"/>
                  </a:moveTo>
                  <a:lnTo>
                    <a:pt x="67" y="33"/>
                  </a:lnTo>
                  <a:lnTo>
                    <a:pt x="51" y="11"/>
                  </a:lnTo>
                  <a:lnTo>
                    <a:pt x="59" y="6"/>
                  </a:lnTo>
                  <a:lnTo>
                    <a:pt x="56" y="0"/>
                  </a:lnTo>
                  <a:lnTo>
                    <a:pt x="0" y="35"/>
                  </a:lnTo>
                  <a:lnTo>
                    <a:pt x="4" y="40"/>
                  </a:lnTo>
                  <a:lnTo>
                    <a:pt x="45" y="15"/>
                  </a:lnTo>
                  <a:lnTo>
                    <a:pt x="60" y="34"/>
                  </a:lnTo>
                  <a:lnTo>
                    <a:pt x="57" y="51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5" name="Line 184">
              <a:extLst>
                <a:ext uri="{FF2B5EF4-FFF2-40B4-BE49-F238E27FC236}">
                  <a16:creationId xmlns:a16="http://schemas.microsoft.com/office/drawing/2014/main" id="{CC803D6C-E969-FF49-98B3-7C5FDEA7C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929"/>
              <a:ext cx="84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85">
              <a:extLst>
                <a:ext uri="{FF2B5EF4-FFF2-40B4-BE49-F238E27FC236}">
                  <a16:creationId xmlns:a16="http://schemas.microsoft.com/office/drawing/2014/main" id="{CA3D7B8C-03B1-6E4E-BA11-3E1C2175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929"/>
              <a:ext cx="216" cy="198"/>
            </a:xfrm>
            <a:custGeom>
              <a:avLst/>
              <a:gdLst>
                <a:gd name="T0" fmla="*/ 78 w 36"/>
                <a:gd name="T1" fmla="*/ 198 h 33"/>
                <a:gd name="T2" fmla="*/ 30 w 36"/>
                <a:gd name="T3" fmla="*/ 168 h 33"/>
                <a:gd name="T4" fmla="*/ 48 w 36"/>
                <a:gd name="T5" fmla="*/ 36 h 33"/>
                <a:gd name="T6" fmla="*/ 180 w 36"/>
                <a:gd name="T7" fmla="*/ 48 h 33"/>
                <a:gd name="T8" fmla="*/ 168 w 36"/>
                <a:gd name="T9" fmla="*/ 180 h 33"/>
                <a:gd name="T10" fmla="*/ 144 w 36"/>
                <a:gd name="T11" fmla="*/ 19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13" y="33"/>
                  </a:moveTo>
                  <a:cubicBezTo>
                    <a:pt x="10" y="32"/>
                    <a:pt x="7" y="30"/>
                    <a:pt x="5" y="28"/>
                  </a:cubicBez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5" y="1"/>
                    <a:pt x="30" y="8"/>
                  </a:cubicBezTo>
                  <a:cubicBezTo>
                    <a:pt x="36" y="15"/>
                    <a:pt x="35" y="25"/>
                    <a:pt x="28" y="30"/>
                  </a:cubicBezTo>
                  <a:cubicBezTo>
                    <a:pt x="26" y="31"/>
                    <a:pt x="25" y="32"/>
                    <a:pt x="24" y="32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7" name="Line 186">
              <a:extLst>
                <a:ext uri="{FF2B5EF4-FFF2-40B4-BE49-F238E27FC236}">
                  <a16:creationId xmlns:a16="http://schemas.microsoft.com/office/drawing/2014/main" id="{069BD378-4563-5D40-A2F2-9D9E3FC61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5" y="1977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Oval 187">
              <a:extLst>
                <a:ext uri="{FF2B5EF4-FFF2-40B4-BE49-F238E27FC236}">
                  <a16:creationId xmlns:a16="http://schemas.microsoft.com/office/drawing/2014/main" id="{1FD4F30C-3BB9-5248-84F0-E1265019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929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9" name="Rectangle 188">
              <a:extLst>
                <a:ext uri="{FF2B5EF4-FFF2-40B4-BE49-F238E27FC236}">
                  <a16:creationId xmlns:a16="http://schemas.microsoft.com/office/drawing/2014/main" id="{B68BD600-4E16-604A-A410-10E0A3D7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989"/>
              <a:ext cx="270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0" name="Freeform 189">
              <a:extLst>
                <a:ext uri="{FF2B5EF4-FFF2-40B4-BE49-F238E27FC236}">
                  <a16:creationId xmlns:a16="http://schemas.microsoft.com/office/drawing/2014/main" id="{A07C57EE-C2A7-DC4C-9F29-42062B0B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893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96 h 34"/>
                <a:gd name="T4" fmla="*/ 0 w 66"/>
                <a:gd name="T5" fmla="*/ 102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1" name="Oval 190">
              <a:extLst>
                <a:ext uri="{FF2B5EF4-FFF2-40B4-BE49-F238E27FC236}">
                  <a16:creationId xmlns:a16="http://schemas.microsoft.com/office/drawing/2014/main" id="{AB7A954D-0A9B-A949-99CA-17C6885CF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1971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Oval 191">
              <a:extLst>
                <a:ext uri="{FF2B5EF4-FFF2-40B4-BE49-F238E27FC236}">
                  <a16:creationId xmlns:a16="http://schemas.microsoft.com/office/drawing/2014/main" id="{3637F2BA-F48D-3448-95C1-0A988459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1965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192">
              <a:extLst>
                <a:ext uri="{FF2B5EF4-FFF2-40B4-BE49-F238E27FC236}">
                  <a16:creationId xmlns:a16="http://schemas.microsoft.com/office/drawing/2014/main" id="{E314D3CD-E4AC-A847-A2A8-09F01355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743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44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4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193">
              <a:extLst>
                <a:ext uri="{FF2B5EF4-FFF2-40B4-BE49-F238E27FC236}">
                  <a16:creationId xmlns:a16="http://schemas.microsoft.com/office/drawing/2014/main" id="{E8F5760D-29F7-ED41-B65C-A7269E41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779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2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7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Line 194">
              <a:extLst>
                <a:ext uri="{FF2B5EF4-FFF2-40B4-BE49-F238E27FC236}">
                  <a16:creationId xmlns:a16="http://schemas.microsoft.com/office/drawing/2014/main" id="{82B3F2A4-CE06-4447-A3A2-5DA3AF749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1743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95">
              <a:extLst>
                <a:ext uri="{FF2B5EF4-FFF2-40B4-BE49-F238E27FC236}">
                  <a16:creationId xmlns:a16="http://schemas.microsoft.com/office/drawing/2014/main" id="{30A3739E-F2AC-EB45-8F94-1E6B09ACF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2073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96">
              <a:extLst>
                <a:ext uri="{FF2B5EF4-FFF2-40B4-BE49-F238E27FC236}">
                  <a16:creationId xmlns:a16="http://schemas.microsoft.com/office/drawing/2014/main" id="{6F8CEB42-B60E-2044-A9C8-2B9248973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1923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97">
              <a:extLst>
                <a:ext uri="{FF2B5EF4-FFF2-40B4-BE49-F238E27FC236}">
                  <a16:creationId xmlns:a16="http://schemas.microsoft.com/office/drawing/2014/main" id="{A56488F7-E1E5-EB4B-8EF7-015DE332C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929"/>
              <a:ext cx="1" cy="14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98">
              <a:extLst>
                <a:ext uri="{FF2B5EF4-FFF2-40B4-BE49-F238E27FC236}">
                  <a16:creationId xmlns:a16="http://schemas.microsoft.com/office/drawing/2014/main" id="{DFC8137F-A276-5B42-A403-06834C966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1" y="2037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99">
              <a:extLst>
                <a:ext uri="{FF2B5EF4-FFF2-40B4-BE49-F238E27FC236}">
                  <a16:creationId xmlns:a16="http://schemas.microsoft.com/office/drawing/2014/main" id="{F0123B77-A159-7D4F-B0BB-6F574C2B3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953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1" name="Group 263">
            <a:extLst>
              <a:ext uri="{FF2B5EF4-FFF2-40B4-BE49-F238E27FC236}">
                <a16:creationId xmlns:a16="http://schemas.microsoft.com/office/drawing/2014/main" id="{C700D14D-D2FC-524A-9A70-61EC34C581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9742" y="4963227"/>
            <a:ext cx="871538" cy="452438"/>
            <a:chOff x="2952" y="2487"/>
            <a:chExt cx="1098" cy="570"/>
          </a:xfrm>
        </p:grpSpPr>
        <p:sp>
          <p:nvSpPr>
            <p:cNvPr id="122" name="Freeform 264">
              <a:extLst>
                <a:ext uri="{FF2B5EF4-FFF2-40B4-BE49-F238E27FC236}">
                  <a16:creationId xmlns:a16="http://schemas.microsoft.com/office/drawing/2014/main" id="{D1102DDB-6DA5-C342-855E-25593BB0B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739"/>
              <a:ext cx="240" cy="198"/>
            </a:xfrm>
            <a:custGeom>
              <a:avLst/>
              <a:gdLst>
                <a:gd name="T0" fmla="*/ 192 w 40"/>
                <a:gd name="T1" fmla="*/ 0 h 33"/>
                <a:gd name="T2" fmla="*/ 204 w 40"/>
                <a:gd name="T3" fmla="*/ 12 h 33"/>
                <a:gd name="T4" fmla="*/ 186 w 40"/>
                <a:gd name="T5" fmla="*/ 162 h 33"/>
                <a:gd name="T6" fmla="*/ 36 w 40"/>
                <a:gd name="T7" fmla="*/ 144 h 33"/>
                <a:gd name="T8" fmla="*/ 54 w 4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3"/>
                <a:gd name="T17" fmla="*/ 40 w 4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3">
                  <a:moveTo>
                    <a:pt x="32" y="0"/>
                  </a:moveTo>
                  <a:cubicBezTo>
                    <a:pt x="32" y="0"/>
                    <a:pt x="33" y="1"/>
                    <a:pt x="34" y="2"/>
                  </a:cubicBezTo>
                  <a:cubicBezTo>
                    <a:pt x="40" y="9"/>
                    <a:pt x="38" y="20"/>
                    <a:pt x="31" y="27"/>
                  </a:cubicBezTo>
                  <a:cubicBezTo>
                    <a:pt x="23" y="33"/>
                    <a:pt x="12" y="32"/>
                    <a:pt x="6" y="24"/>
                  </a:cubicBezTo>
                  <a:cubicBezTo>
                    <a:pt x="0" y="17"/>
                    <a:pt x="1" y="6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" name="Line 265">
              <a:extLst>
                <a:ext uri="{FF2B5EF4-FFF2-40B4-BE49-F238E27FC236}">
                  <a16:creationId xmlns:a16="http://schemas.microsoft.com/office/drawing/2014/main" id="{7C233B63-A12C-C64E-9834-8777149FF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889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266">
              <a:extLst>
                <a:ext uri="{FF2B5EF4-FFF2-40B4-BE49-F238E27FC236}">
                  <a16:creationId xmlns:a16="http://schemas.microsoft.com/office/drawing/2014/main" id="{0358D044-A9E3-0949-9747-FED9D2E17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64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D49F966F-3211-704B-9F19-91593AB2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65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6" name="Rectangle 268">
              <a:extLst>
                <a:ext uri="{FF2B5EF4-FFF2-40B4-BE49-F238E27FC236}">
                  <a16:creationId xmlns:a16="http://schemas.microsoft.com/office/drawing/2014/main" id="{DA316D07-0821-B249-89DF-B595D34F4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295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7" name="Oval 269">
              <a:extLst>
                <a:ext uri="{FF2B5EF4-FFF2-40B4-BE49-F238E27FC236}">
                  <a16:creationId xmlns:a16="http://schemas.microsoft.com/office/drawing/2014/main" id="{725EF86E-5720-3849-932D-A8D39D38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91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8" name="Oval 270">
              <a:extLst>
                <a:ext uri="{FF2B5EF4-FFF2-40B4-BE49-F238E27FC236}">
                  <a16:creationId xmlns:a16="http://schemas.microsoft.com/office/drawing/2014/main" id="{80DC46DB-D585-374C-861A-2555A69B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91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9" name="Oval 271">
              <a:extLst>
                <a:ext uri="{FF2B5EF4-FFF2-40B4-BE49-F238E27FC236}">
                  <a16:creationId xmlns:a16="http://schemas.microsoft.com/office/drawing/2014/main" id="{F635C03E-478B-584B-AD08-3021BCC1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288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0" name="Freeform 272">
              <a:extLst>
                <a:ext uri="{FF2B5EF4-FFF2-40B4-BE49-F238E27FC236}">
                  <a16:creationId xmlns:a16="http://schemas.microsoft.com/office/drawing/2014/main" id="{1EE87DA9-071E-284C-861A-367F0AC7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48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BC53D168-F0A1-4E40-90B8-D5734609C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86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2" name="Freeform 274">
              <a:extLst>
                <a:ext uri="{FF2B5EF4-FFF2-40B4-BE49-F238E27FC236}">
                  <a16:creationId xmlns:a16="http://schemas.microsoft.com/office/drawing/2014/main" id="{C184FCBD-0741-464F-B4C0-397B9FD4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63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FE7BAB0F-B778-8245-BEFC-ABC6FD5E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68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34" name="Group 5">
            <a:extLst>
              <a:ext uri="{FF2B5EF4-FFF2-40B4-BE49-F238E27FC236}">
                <a16:creationId xmlns:a16="http://schemas.microsoft.com/office/drawing/2014/main" id="{30A84FDF-5F93-0C40-B3CB-EDF746078E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6417" y="6086254"/>
            <a:ext cx="595313" cy="629658"/>
            <a:chOff x="231" y="1362"/>
            <a:chExt cx="936" cy="990"/>
          </a:xfrm>
        </p:grpSpPr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id="{881C64B1-82B3-FA4A-B8E1-A047BE49B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914"/>
              <a:ext cx="174" cy="276"/>
            </a:xfrm>
            <a:custGeom>
              <a:avLst/>
              <a:gdLst>
                <a:gd name="T0" fmla="*/ 12 w 29"/>
                <a:gd name="T1" fmla="*/ 0 h 46"/>
                <a:gd name="T2" fmla="*/ 162 w 29"/>
                <a:gd name="T3" fmla="*/ 0 h 46"/>
                <a:gd name="T4" fmla="*/ 174 w 29"/>
                <a:gd name="T5" fmla="*/ 12 h 46"/>
                <a:gd name="T6" fmla="*/ 174 w 29"/>
                <a:gd name="T7" fmla="*/ 264 h 46"/>
                <a:gd name="T8" fmla="*/ 162 w 29"/>
                <a:gd name="T9" fmla="*/ 276 h 46"/>
                <a:gd name="T10" fmla="*/ 12 w 29"/>
                <a:gd name="T11" fmla="*/ 276 h 46"/>
                <a:gd name="T12" fmla="*/ 0 w 29"/>
                <a:gd name="T13" fmla="*/ 264 h 46"/>
                <a:gd name="T14" fmla="*/ 0 w 29"/>
                <a:gd name="T15" fmla="*/ 12 h 46"/>
                <a:gd name="T16" fmla="*/ 12 w 2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6"/>
                <a:gd name="T29" fmla="*/ 29 w 2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6">
                  <a:moveTo>
                    <a:pt x="2" y="0"/>
                  </a:moveTo>
                  <a:lnTo>
                    <a:pt x="27" y="0"/>
                  </a:lnTo>
                  <a:cubicBezTo>
                    <a:pt x="28" y="0"/>
                    <a:pt x="29" y="1"/>
                    <a:pt x="29" y="2"/>
                  </a:cubicBezTo>
                  <a:lnTo>
                    <a:pt x="29" y="44"/>
                  </a:lnTo>
                  <a:cubicBezTo>
                    <a:pt x="29" y="45"/>
                    <a:pt x="28" y="46"/>
                    <a:pt x="27" y="46"/>
                  </a:cubicBezTo>
                  <a:lnTo>
                    <a:pt x="2" y="46"/>
                  </a:lnTo>
                  <a:cubicBezTo>
                    <a:pt x="1" y="46"/>
                    <a:pt x="0" y="45"/>
                    <a:pt x="0" y="44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6" name="Oval 7">
              <a:extLst>
                <a:ext uri="{FF2B5EF4-FFF2-40B4-BE49-F238E27FC236}">
                  <a16:creationId xmlns:a16="http://schemas.microsoft.com/office/drawing/2014/main" id="{8A0E7D27-FD3D-4947-AE2A-A13137A7D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082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7" name="Line 8">
              <a:extLst>
                <a:ext uri="{FF2B5EF4-FFF2-40B4-BE49-F238E27FC236}">
                  <a16:creationId xmlns:a16="http://schemas.microsoft.com/office/drawing/2014/main" id="{EE3DE262-504F-0B4E-A2E3-75E3ADDBE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362"/>
              <a:ext cx="102" cy="7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Oval 9">
              <a:extLst>
                <a:ext uri="{FF2B5EF4-FFF2-40B4-BE49-F238E27FC236}">
                  <a16:creationId xmlns:a16="http://schemas.microsoft.com/office/drawing/2014/main" id="{42031CBA-01DD-7742-BFDB-2202F2E63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08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9" name="Rectangle 10">
              <a:extLst>
                <a:ext uri="{FF2B5EF4-FFF2-40B4-BE49-F238E27FC236}">
                  <a16:creationId xmlns:a16="http://schemas.microsoft.com/office/drawing/2014/main" id="{2779EBC2-EFCC-D94C-9215-8A8C06A9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184"/>
              <a:ext cx="384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F4894818-A0CD-F346-8A91-E769C76F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362"/>
              <a:ext cx="60" cy="822"/>
            </a:xfrm>
            <a:custGeom>
              <a:avLst/>
              <a:gdLst>
                <a:gd name="T0" fmla="*/ 0 w 10"/>
                <a:gd name="T1" fmla="*/ 822 h 137"/>
                <a:gd name="T2" fmla="*/ 0 w 10"/>
                <a:gd name="T3" fmla="*/ 0 h 137"/>
                <a:gd name="T4" fmla="*/ 36 w 10"/>
                <a:gd name="T5" fmla="*/ 0 h 137"/>
                <a:gd name="T6" fmla="*/ 60 w 10"/>
                <a:gd name="T7" fmla="*/ 822 h 137"/>
                <a:gd name="T8" fmla="*/ 0 w 10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7"/>
                <a:gd name="T17" fmla="*/ 10 w 1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7">
                  <a:moveTo>
                    <a:pt x="0" y="1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1" name="Oval 12">
              <a:extLst>
                <a:ext uri="{FF2B5EF4-FFF2-40B4-BE49-F238E27FC236}">
                  <a16:creationId xmlns:a16="http://schemas.microsoft.com/office/drawing/2014/main" id="{5D35C2B7-F820-444B-81C6-59023C488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2" name="Line 13">
              <a:extLst>
                <a:ext uri="{FF2B5EF4-FFF2-40B4-BE49-F238E27FC236}">
                  <a16:creationId xmlns:a16="http://schemas.microsoft.com/office/drawing/2014/main" id="{4616D548-F53E-5C43-9035-BA80D7E5A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362"/>
              <a:ext cx="114" cy="7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323B4AB2-A724-0E4D-BD75-3683CD0F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968"/>
              <a:ext cx="96" cy="144"/>
            </a:xfrm>
            <a:custGeom>
              <a:avLst/>
              <a:gdLst>
                <a:gd name="T0" fmla="*/ 6 w 16"/>
                <a:gd name="T1" fmla="*/ 0 h 24"/>
                <a:gd name="T2" fmla="*/ 90 w 16"/>
                <a:gd name="T3" fmla="*/ 0 h 24"/>
                <a:gd name="T4" fmla="*/ 96 w 16"/>
                <a:gd name="T5" fmla="*/ 12 h 24"/>
                <a:gd name="T6" fmla="*/ 96 w 16"/>
                <a:gd name="T7" fmla="*/ 138 h 24"/>
                <a:gd name="T8" fmla="*/ 90 w 16"/>
                <a:gd name="T9" fmla="*/ 144 h 24"/>
                <a:gd name="T10" fmla="*/ 6 w 16"/>
                <a:gd name="T11" fmla="*/ 144 h 24"/>
                <a:gd name="T12" fmla="*/ 0 w 16"/>
                <a:gd name="T13" fmla="*/ 138 h 24"/>
                <a:gd name="T14" fmla="*/ 0 w 16"/>
                <a:gd name="T15" fmla="*/ 12 h 24"/>
                <a:gd name="T16" fmla="*/ 6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2"/>
                  </a:cubicBezTo>
                  <a:lnTo>
                    <a:pt x="16" y="23"/>
                  </a:lnTo>
                  <a:cubicBezTo>
                    <a:pt x="16" y="24"/>
                    <a:pt x="16" y="24"/>
                    <a:pt x="15" y="24"/>
                  </a:cubicBezTo>
                  <a:lnTo>
                    <a:pt x="1" y="24"/>
                  </a:lnTo>
                  <a:cubicBezTo>
                    <a:pt x="0" y="24"/>
                    <a:pt x="0" y="24"/>
                    <a:pt x="0" y="23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C61D4F1D-5C15-CB44-B5F8-1A3EF34B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48"/>
              <a:ext cx="42" cy="42"/>
            </a:xfrm>
            <a:custGeom>
              <a:avLst/>
              <a:gdLst>
                <a:gd name="T0" fmla="*/ 12 w 7"/>
                <a:gd name="T1" fmla="*/ 6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5" name="Line 16">
              <a:extLst>
                <a:ext uri="{FF2B5EF4-FFF2-40B4-BE49-F238E27FC236}">
                  <a16:creationId xmlns:a16="http://schemas.microsoft.com/office/drawing/2014/main" id="{300488B7-4E17-D54D-85E5-962828D33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1362"/>
              <a:ext cx="222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511DCD54-FD5C-E348-B7F2-11114B4D1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69B0C0F3-C842-B540-8C60-4C15A799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8" name="Line 19">
              <a:extLst>
                <a:ext uri="{FF2B5EF4-FFF2-40B4-BE49-F238E27FC236}">
                  <a16:creationId xmlns:a16="http://schemas.microsoft.com/office/drawing/2014/main" id="{A8636CC2-F031-4245-B84D-E40BB18AB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362"/>
              <a:ext cx="762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9263B7C1-1F32-544E-82C2-416944B4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470"/>
              <a:ext cx="150" cy="90"/>
            </a:xfrm>
            <a:custGeom>
              <a:avLst/>
              <a:gdLst>
                <a:gd name="T0" fmla="*/ 0 w 25"/>
                <a:gd name="T1" fmla="*/ 60 h 15"/>
                <a:gd name="T2" fmla="*/ 144 w 25"/>
                <a:gd name="T3" fmla="*/ 0 h 15"/>
                <a:gd name="T4" fmla="*/ 150 w 25"/>
                <a:gd name="T5" fmla="*/ 36 h 15"/>
                <a:gd name="T6" fmla="*/ 78 w 25"/>
                <a:gd name="T7" fmla="*/ 84 h 15"/>
                <a:gd name="T8" fmla="*/ 12 w 25"/>
                <a:gd name="T9" fmla="*/ 90 h 15"/>
                <a:gd name="T10" fmla="*/ 0 w 25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"/>
                <a:gd name="T20" fmla="*/ 25 w 2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">
                  <a:moveTo>
                    <a:pt x="0" y="10"/>
                  </a:moveTo>
                  <a:lnTo>
                    <a:pt x="24" y="0"/>
                  </a:lnTo>
                  <a:lnTo>
                    <a:pt x="25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0" name="Oval 21">
              <a:extLst>
                <a:ext uri="{FF2B5EF4-FFF2-40B4-BE49-F238E27FC236}">
                  <a16:creationId xmlns:a16="http://schemas.microsoft.com/office/drawing/2014/main" id="{2FC40B71-7BE2-BB44-9732-D0D7FBB79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1" name="Oval 22">
              <a:extLst>
                <a:ext uri="{FF2B5EF4-FFF2-40B4-BE49-F238E27FC236}">
                  <a16:creationId xmlns:a16="http://schemas.microsoft.com/office/drawing/2014/main" id="{A41B986C-45E9-3D44-A8DC-4CBE078CD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494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2" name="Oval 23">
              <a:extLst>
                <a:ext uri="{FF2B5EF4-FFF2-40B4-BE49-F238E27FC236}">
                  <a16:creationId xmlns:a16="http://schemas.microsoft.com/office/drawing/2014/main" id="{C6F9C89C-7318-9F46-B00C-C6FC1EA2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3" name="Oval 24">
              <a:extLst>
                <a:ext uri="{FF2B5EF4-FFF2-40B4-BE49-F238E27FC236}">
                  <a16:creationId xmlns:a16="http://schemas.microsoft.com/office/drawing/2014/main" id="{FA4D4020-B40F-764C-8446-27F51B5D6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4" name="Line 25">
              <a:extLst>
                <a:ext uri="{FF2B5EF4-FFF2-40B4-BE49-F238E27FC236}">
                  <a16:creationId xmlns:a16="http://schemas.microsoft.com/office/drawing/2014/main" id="{25C5FEC3-19F1-9C44-AA5C-FF1306C85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" y="1590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2" name="Titel 3">
            <a:extLst>
              <a:ext uri="{FF2B5EF4-FFF2-40B4-BE49-F238E27FC236}">
                <a16:creationId xmlns:a16="http://schemas.microsoft.com/office/drawing/2014/main" id="{2EB97C5A-2FC9-1B49-89EF-8D4215C05717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</a:p>
        </p:txBody>
      </p:sp>
      <p:sp>
        <p:nvSpPr>
          <p:cNvPr id="173" name="Ellipse 178">
            <a:extLst>
              <a:ext uri="{FF2B5EF4-FFF2-40B4-BE49-F238E27FC236}">
                <a16:creationId xmlns:a16="http://schemas.microsoft.com/office/drawing/2014/main" id="{131F4CCE-A607-6E4D-8D80-3CCF475346CE}"/>
              </a:ext>
            </a:extLst>
          </p:cNvPr>
          <p:cNvSpPr/>
          <p:nvPr/>
        </p:nvSpPr>
        <p:spPr>
          <a:xfrm>
            <a:off x="7173721" y="258667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ichtungspfeil 173">
            <a:extLst>
              <a:ext uri="{FF2B5EF4-FFF2-40B4-BE49-F238E27FC236}">
                <a16:creationId xmlns:a16="http://schemas.microsoft.com/office/drawing/2014/main" id="{6CD5D6B6-F666-F543-9246-57AB4D478EC2}"/>
              </a:ext>
            </a:extLst>
          </p:cNvPr>
          <p:cNvSpPr/>
          <p:nvPr/>
        </p:nvSpPr>
        <p:spPr>
          <a:xfrm>
            <a:off x="3390750" y="2583587"/>
            <a:ext cx="3941762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Ellipse 195">
            <a:extLst>
              <a:ext uri="{FF2B5EF4-FFF2-40B4-BE49-F238E27FC236}">
                <a16:creationId xmlns:a16="http://schemas.microsoft.com/office/drawing/2014/main" id="{86C89438-C90C-4B41-AD01-4EB3D863F267}"/>
              </a:ext>
            </a:extLst>
          </p:cNvPr>
          <p:cNvSpPr/>
          <p:nvPr/>
        </p:nvSpPr>
        <p:spPr>
          <a:xfrm>
            <a:off x="3234338" y="2583504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6" name="Group 88">
            <a:extLst>
              <a:ext uri="{FF2B5EF4-FFF2-40B4-BE49-F238E27FC236}">
                <a16:creationId xmlns:a16="http://schemas.microsoft.com/office/drawing/2014/main" id="{AF47A349-4C77-8549-9CB3-44D3D8CC16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5363" y="5681194"/>
            <a:ext cx="923132" cy="300038"/>
            <a:chOff x="2206" y="1047"/>
            <a:chExt cx="1163" cy="378"/>
          </a:xfrm>
        </p:grpSpPr>
        <p:sp>
          <p:nvSpPr>
            <p:cNvPr id="177" name="Oval 89">
              <a:extLst>
                <a:ext uri="{FF2B5EF4-FFF2-40B4-BE49-F238E27FC236}">
                  <a16:creationId xmlns:a16="http://schemas.microsoft.com/office/drawing/2014/main" id="{19D6D2E1-EBEA-5243-B605-3D9D18BE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8" name="Rectangle 90">
              <a:extLst>
                <a:ext uri="{FF2B5EF4-FFF2-40B4-BE49-F238E27FC236}">
                  <a16:creationId xmlns:a16="http://schemas.microsoft.com/office/drawing/2014/main" id="{0B4A1273-D566-084E-954C-46AAF92EF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9" name="Freeform 91">
              <a:extLst>
                <a:ext uri="{FF2B5EF4-FFF2-40B4-BE49-F238E27FC236}">
                  <a16:creationId xmlns:a16="http://schemas.microsoft.com/office/drawing/2014/main" id="{3304C0D6-2F22-EB48-B329-B00918E4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0" name="Oval 92">
              <a:extLst>
                <a:ext uri="{FF2B5EF4-FFF2-40B4-BE49-F238E27FC236}">
                  <a16:creationId xmlns:a16="http://schemas.microsoft.com/office/drawing/2014/main" id="{B066AEA3-A564-AE43-8084-865B3DBF0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1" name="Oval 93">
              <a:extLst>
                <a:ext uri="{FF2B5EF4-FFF2-40B4-BE49-F238E27FC236}">
                  <a16:creationId xmlns:a16="http://schemas.microsoft.com/office/drawing/2014/main" id="{DFE5227D-48A0-9441-B908-F91CE57D1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2" name="Freeform 94">
              <a:extLst>
                <a:ext uri="{FF2B5EF4-FFF2-40B4-BE49-F238E27FC236}">
                  <a16:creationId xmlns:a16="http://schemas.microsoft.com/office/drawing/2014/main" id="{7FC089CB-43D8-1F49-B5A8-74FE50A2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3" name="Freeform 95">
              <a:extLst>
                <a:ext uri="{FF2B5EF4-FFF2-40B4-BE49-F238E27FC236}">
                  <a16:creationId xmlns:a16="http://schemas.microsoft.com/office/drawing/2014/main" id="{41EDEA1D-B3B0-774F-87C4-32205912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4" name="Line 96">
              <a:extLst>
                <a:ext uri="{FF2B5EF4-FFF2-40B4-BE49-F238E27FC236}">
                  <a16:creationId xmlns:a16="http://schemas.microsoft.com/office/drawing/2014/main" id="{96ACB520-ABC9-604A-B1F9-23238B994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Line 97">
              <a:extLst>
                <a:ext uri="{FF2B5EF4-FFF2-40B4-BE49-F238E27FC236}">
                  <a16:creationId xmlns:a16="http://schemas.microsoft.com/office/drawing/2014/main" id="{C20512AA-13C3-AE49-8FDE-B41BCDF10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Line 98">
              <a:extLst>
                <a:ext uri="{FF2B5EF4-FFF2-40B4-BE49-F238E27FC236}">
                  <a16:creationId xmlns:a16="http://schemas.microsoft.com/office/drawing/2014/main" id="{8C885AEA-C158-1649-ADDA-E9EEF50C1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Line 99">
              <a:extLst>
                <a:ext uri="{FF2B5EF4-FFF2-40B4-BE49-F238E27FC236}">
                  <a16:creationId xmlns:a16="http://schemas.microsoft.com/office/drawing/2014/main" id="{213754A7-8980-FF4B-BC19-1FCDA487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Line 100">
              <a:extLst>
                <a:ext uri="{FF2B5EF4-FFF2-40B4-BE49-F238E27FC236}">
                  <a16:creationId xmlns:a16="http://schemas.microsoft.com/office/drawing/2014/main" id="{1C3A5BD0-958A-164D-9A52-F75402280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Line 101">
              <a:extLst>
                <a:ext uri="{FF2B5EF4-FFF2-40B4-BE49-F238E27FC236}">
                  <a16:creationId xmlns:a16="http://schemas.microsoft.com/office/drawing/2014/main" id="{F008D54D-F67B-3448-84CA-07B5ECA8D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102">
              <a:extLst>
                <a:ext uri="{FF2B5EF4-FFF2-40B4-BE49-F238E27FC236}">
                  <a16:creationId xmlns:a16="http://schemas.microsoft.com/office/drawing/2014/main" id="{414F5558-3EC7-F944-9E86-63056F515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56" name="Inhaltsplatzhalter 1">
            <a:extLst>
              <a:ext uri="{FF2B5EF4-FFF2-40B4-BE49-F238E27FC236}">
                <a16:creationId xmlns:a16="http://schemas.microsoft.com/office/drawing/2014/main" id="{909D4434-47D9-AC40-82D7-AAA078ED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500" y="3544154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Several options are available: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86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>
            <a:extLst>
              <a:ext uri="{FF2B5EF4-FFF2-40B4-BE49-F238E27FC236}">
                <a16:creationId xmlns:a16="http://schemas.microsoft.com/office/drawing/2014/main" id="{70220CCB-66DE-9C48-A499-EB3FA0706600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BD5BE62-7971-2F4B-AC89-A7D240C9D150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B91B2A26-FA57-084A-BFAD-C95E1F600E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B0E317D-7274-0549-8B7B-A4DF66FF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C479958-2483-564C-B05F-26C089FE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Ellipse 161">
            <a:extLst>
              <a:ext uri="{FF2B5EF4-FFF2-40B4-BE49-F238E27FC236}">
                <a16:creationId xmlns:a16="http://schemas.microsoft.com/office/drawing/2014/main" id="{0FEBF244-551F-6A40-8554-E568A6316E5B}"/>
              </a:ext>
            </a:extLst>
          </p:cNvPr>
          <p:cNvSpPr/>
          <p:nvPr/>
        </p:nvSpPr>
        <p:spPr>
          <a:xfrm>
            <a:off x="7173721" y="338444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ichtungspfeil 50">
            <a:extLst>
              <a:ext uri="{FF2B5EF4-FFF2-40B4-BE49-F238E27FC236}">
                <a16:creationId xmlns:a16="http://schemas.microsoft.com/office/drawing/2014/main" id="{C834518E-E889-CA4E-8CE0-38349A9279E1}"/>
              </a:ext>
            </a:extLst>
          </p:cNvPr>
          <p:cNvSpPr/>
          <p:nvPr/>
        </p:nvSpPr>
        <p:spPr>
          <a:xfrm rot="5400000">
            <a:off x="6757834" y="2825742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llipse 178">
            <a:extLst>
              <a:ext uri="{FF2B5EF4-FFF2-40B4-BE49-F238E27FC236}">
                <a16:creationId xmlns:a16="http://schemas.microsoft.com/office/drawing/2014/main" id="{579CB76F-F107-5D4E-BBF8-9816F0652F2D}"/>
              </a:ext>
            </a:extLst>
          </p:cNvPr>
          <p:cNvSpPr/>
          <p:nvPr/>
        </p:nvSpPr>
        <p:spPr>
          <a:xfrm>
            <a:off x="7173721" y="2257324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Ellipse 179">
            <a:extLst>
              <a:ext uri="{FF2B5EF4-FFF2-40B4-BE49-F238E27FC236}">
                <a16:creationId xmlns:a16="http://schemas.microsoft.com/office/drawing/2014/main" id="{000F017D-F5E3-B342-BD69-C03BEA67D509}"/>
              </a:ext>
            </a:extLst>
          </p:cNvPr>
          <p:cNvSpPr/>
          <p:nvPr/>
        </p:nvSpPr>
        <p:spPr>
          <a:xfrm>
            <a:off x="5214746" y="3381273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chtungspfeil 63">
            <a:extLst>
              <a:ext uri="{FF2B5EF4-FFF2-40B4-BE49-F238E27FC236}">
                <a16:creationId xmlns:a16="http://schemas.microsoft.com/office/drawing/2014/main" id="{D8A5B231-D9C1-4B4F-97FC-DDEE83D01C7F}"/>
              </a:ext>
            </a:extLst>
          </p:cNvPr>
          <p:cNvSpPr/>
          <p:nvPr/>
        </p:nvSpPr>
        <p:spPr>
          <a:xfrm rot="5400000">
            <a:off x="4798055" y="2822557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189">
            <a:extLst>
              <a:ext uri="{FF2B5EF4-FFF2-40B4-BE49-F238E27FC236}">
                <a16:creationId xmlns:a16="http://schemas.microsoft.com/office/drawing/2014/main" id="{C30C6A77-9568-DA48-8FD7-3DA8D696C7B0}"/>
              </a:ext>
            </a:extLst>
          </p:cNvPr>
          <p:cNvSpPr/>
          <p:nvPr/>
        </p:nvSpPr>
        <p:spPr>
          <a:xfrm>
            <a:off x="3233546" y="3376510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Ellipse 190">
            <a:extLst>
              <a:ext uri="{FF2B5EF4-FFF2-40B4-BE49-F238E27FC236}">
                <a16:creationId xmlns:a16="http://schemas.microsoft.com/office/drawing/2014/main" id="{51D1338B-AFB5-1B49-B6D1-C25D42E4B572}"/>
              </a:ext>
            </a:extLst>
          </p:cNvPr>
          <p:cNvSpPr/>
          <p:nvPr/>
        </p:nvSpPr>
        <p:spPr>
          <a:xfrm>
            <a:off x="5209982" y="2250974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ichtungspfeil 68">
            <a:extLst>
              <a:ext uri="{FF2B5EF4-FFF2-40B4-BE49-F238E27FC236}">
                <a16:creationId xmlns:a16="http://schemas.microsoft.com/office/drawing/2014/main" id="{B1345DA3-231B-6542-A4A8-DBDDAC46B889}"/>
              </a:ext>
            </a:extLst>
          </p:cNvPr>
          <p:cNvSpPr/>
          <p:nvPr/>
        </p:nvSpPr>
        <p:spPr>
          <a:xfrm rot="5400000">
            <a:off x="2819220" y="2863838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Ellipse 195">
            <a:extLst>
              <a:ext uri="{FF2B5EF4-FFF2-40B4-BE49-F238E27FC236}">
                <a16:creationId xmlns:a16="http://schemas.microsoft.com/office/drawing/2014/main" id="{0A537EAA-C8B9-7942-A21E-FB16503AAC38}"/>
              </a:ext>
            </a:extLst>
          </p:cNvPr>
          <p:cNvSpPr/>
          <p:nvPr/>
        </p:nvSpPr>
        <p:spPr>
          <a:xfrm>
            <a:off x="3234338" y="225414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el 3">
            <a:extLst>
              <a:ext uri="{FF2B5EF4-FFF2-40B4-BE49-F238E27FC236}">
                <a16:creationId xmlns:a16="http://schemas.microsoft.com/office/drawing/2014/main" id="{6FA34350-8A50-1F43-8AD2-5D2AC9C57AA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delimbing</a:t>
            </a:r>
            <a:r>
              <a:rPr lang="de-DE" dirty="0"/>
              <a:t> </a:t>
            </a:r>
          </a:p>
        </p:txBody>
      </p:sp>
      <p:graphicFrame>
        <p:nvGraphicFramePr>
          <p:cNvPr id="54" name="Tabelle 3">
            <a:extLst>
              <a:ext uri="{FF2B5EF4-FFF2-40B4-BE49-F238E27FC236}">
                <a16:creationId xmlns:a16="http://schemas.microsoft.com/office/drawing/2014/main" id="{4EF55B98-BBD6-BF49-8C87-31C0A3A7F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39858"/>
              </p:ext>
            </p:extLst>
          </p:nvPr>
        </p:nvGraphicFramePr>
        <p:xfrm>
          <a:off x="2116665" y="5675129"/>
          <a:ext cx="8127999" cy="112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M_x1-x2a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Manual </a:t>
                      </a:r>
                      <a:r>
                        <a:rPr lang="de-DE" dirty="0" err="1"/>
                        <a:t>delimbing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110096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M_x1-x2b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Motor-manual </a:t>
                      </a:r>
                      <a:r>
                        <a:rPr lang="de-DE" dirty="0" err="1"/>
                        <a:t>delimbing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20598"/>
                  </a:ext>
                </a:extLst>
              </a:tr>
            </a:tbl>
          </a:graphicData>
        </a:graphic>
      </p:graphicFrame>
      <p:pic>
        <p:nvPicPr>
          <p:cNvPr id="82" name="Picture 7">
            <a:extLst>
              <a:ext uri="{FF2B5EF4-FFF2-40B4-BE49-F238E27FC236}">
                <a16:creationId xmlns:a16="http://schemas.microsoft.com/office/drawing/2014/main" id="{CE58BD19-D985-C84B-B1FF-3E0384D4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798" y="5764586"/>
            <a:ext cx="203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12">
            <a:extLst>
              <a:ext uri="{FF2B5EF4-FFF2-40B4-BE49-F238E27FC236}">
                <a16:creationId xmlns:a16="http://schemas.microsoft.com/office/drawing/2014/main" id="{F5F73583-C7D0-7A46-9A4B-AE6D4BADA9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4114" y="6322635"/>
            <a:ext cx="452438" cy="166688"/>
            <a:chOff x="3162" y="1293"/>
            <a:chExt cx="570" cy="210"/>
          </a:xfrm>
        </p:grpSpPr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3E9CCCF-1FB6-3043-AFBB-BA09D5EF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87099D1D-5E0F-E34C-B641-438A62F5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F79B917B-7E38-9949-A80C-7D5CC071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7E0D37B-24DF-6649-8AD0-6239A2C9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C0C4C0AD-DABA-6346-BB61-FBC2CD0B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52" name="Inhaltsplatzhalter 1">
            <a:extLst>
              <a:ext uri="{FF2B5EF4-FFF2-40B4-BE49-F238E27FC236}">
                <a16:creationId xmlns:a16="http://schemas.microsoft.com/office/drawing/2014/main" id="{A0F4F935-8C54-F34C-AF2C-178FAF6C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500" y="5399075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There are a few options available: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76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>
            <a:extLst>
              <a:ext uri="{FF2B5EF4-FFF2-40B4-BE49-F238E27FC236}">
                <a16:creationId xmlns:a16="http://schemas.microsoft.com/office/drawing/2014/main" id="{E80D1DAF-F225-8448-A2BC-87C15E0BFB48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Ellipse 189">
            <a:extLst>
              <a:ext uri="{FF2B5EF4-FFF2-40B4-BE49-F238E27FC236}">
                <a16:creationId xmlns:a16="http://schemas.microsoft.com/office/drawing/2014/main" id="{BB296EBC-D5D9-8944-85D0-91EEB99E7556}"/>
              </a:ext>
            </a:extLst>
          </p:cNvPr>
          <p:cNvSpPr/>
          <p:nvPr/>
        </p:nvSpPr>
        <p:spPr>
          <a:xfrm>
            <a:off x="2844798" y="3384448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BD5BE62-7971-2F4B-AC89-A7D240C9D150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B91B2A26-FA57-084A-BFAD-C95E1F600E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B0E317D-7274-0549-8B7B-A4DF66FF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C479958-2483-564C-B05F-26C089FE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Ellipse 179">
            <a:extLst>
              <a:ext uri="{FF2B5EF4-FFF2-40B4-BE49-F238E27FC236}">
                <a16:creationId xmlns:a16="http://schemas.microsoft.com/office/drawing/2014/main" id="{000F017D-F5E3-B342-BD69-C03BEA67D509}"/>
              </a:ext>
            </a:extLst>
          </p:cNvPr>
          <p:cNvSpPr/>
          <p:nvPr/>
        </p:nvSpPr>
        <p:spPr>
          <a:xfrm>
            <a:off x="5214746" y="3381273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chtungspfeil 63">
            <a:extLst>
              <a:ext uri="{FF2B5EF4-FFF2-40B4-BE49-F238E27FC236}">
                <a16:creationId xmlns:a16="http://schemas.microsoft.com/office/drawing/2014/main" id="{D8A5B231-D9C1-4B4F-97FC-DDEE83D01C7F}"/>
              </a:ext>
            </a:extLst>
          </p:cNvPr>
          <p:cNvSpPr/>
          <p:nvPr/>
        </p:nvSpPr>
        <p:spPr>
          <a:xfrm rot="5400000">
            <a:off x="4798055" y="2822557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ichtungspfeil 68">
            <a:extLst>
              <a:ext uri="{FF2B5EF4-FFF2-40B4-BE49-F238E27FC236}">
                <a16:creationId xmlns:a16="http://schemas.microsoft.com/office/drawing/2014/main" id="{B1345DA3-231B-6542-A4A8-DBDDAC46B889}"/>
              </a:ext>
            </a:extLst>
          </p:cNvPr>
          <p:cNvSpPr/>
          <p:nvPr/>
        </p:nvSpPr>
        <p:spPr>
          <a:xfrm rot="5400000">
            <a:off x="2762936" y="1786066"/>
            <a:ext cx="1231611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ichtungspfeil 73">
            <a:extLst>
              <a:ext uri="{FF2B5EF4-FFF2-40B4-BE49-F238E27FC236}">
                <a16:creationId xmlns:a16="http://schemas.microsoft.com/office/drawing/2014/main" id="{5E4AD9D3-86C8-0E41-A595-1D916223022A}"/>
              </a:ext>
            </a:extLst>
          </p:cNvPr>
          <p:cNvSpPr/>
          <p:nvPr/>
        </p:nvSpPr>
        <p:spPr>
          <a:xfrm rot="5400000">
            <a:off x="1859821" y="2305025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Ellipse 48">
            <a:extLst>
              <a:ext uri="{FF2B5EF4-FFF2-40B4-BE49-F238E27FC236}">
                <a16:creationId xmlns:a16="http://schemas.microsoft.com/office/drawing/2014/main" id="{6A028DAA-C322-D743-87B4-91CE38AD289B}"/>
              </a:ext>
            </a:extLst>
          </p:cNvPr>
          <p:cNvSpPr/>
          <p:nvPr/>
        </p:nvSpPr>
        <p:spPr bwMode="auto">
          <a:xfrm>
            <a:off x="3003353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el 3">
            <a:extLst>
              <a:ext uri="{FF2B5EF4-FFF2-40B4-BE49-F238E27FC236}">
                <a16:creationId xmlns:a16="http://schemas.microsoft.com/office/drawing/2014/main" id="{6FA34350-8A50-1F43-8AD2-5D2AC9C57AA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delimbing</a:t>
            </a:r>
            <a:r>
              <a:rPr lang="de-DE" dirty="0"/>
              <a:t> </a:t>
            </a:r>
          </a:p>
        </p:txBody>
      </p:sp>
      <p:graphicFrame>
        <p:nvGraphicFramePr>
          <p:cNvPr id="54" name="Tabelle 3">
            <a:extLst>
              <a:ext uri="{FF2B5EF4-FFF2-40B4-BE49-F238E27FC236}">
                <a16:creationId xmlns:a16="http://schemas.microsoft.com/office/drawing/2014/main" id="{4EF55B98-BBD6-BF49-8C87-31C0A3A7F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25046"/>
              </p:ext>
            </p:extLst>
          </p:nvPr>
        </p:nvGraphicFramePr>
        <p:xfrm>
          <a:off x="2116665" y="5653146"/>
          <a:ext cx="8127999" cy="112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M_10-12a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Motor-manual </a:t>
                      </a:r>
                      <a:r>
                        <a:rPr lang="de-DE" dirty="0" err="1"/>
                        <a:t>harvesting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63049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harvesting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</a:tbl>
          </a:graphicData>
        </a:graphic>
      </p:graphicFrame>
      <p:grpSp>
        <p:nvGrpSpPr>
          <p:cNvPr id="89" name="Group 12">
            <a:extLst>
              <a:ext uri="{FF2B5EF4-FFF2-40B4-BE49-F238E27FC236}">
                <a16:creationId xmlns:a16="http://schemas.microsoft.com/office/drawing/2014/main" id="{1240CBE1-CD43-074A-BCAE-795CE66F6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51739" y="5791365"/>
            <a:ext cx="452438" cy="166688"/>
            <a:chOff x="3162" y="1293"/>
            <a:chExt cx="570" cy="210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1A0A8A86-BEF8-3444-8267-75CA8F39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0CE0AC4B-DED3-544C-AFD4-183642054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BEBC983-4E78-CF4E-945E-5AAAE38D0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75ED2ED-555C-7446-9816-F0F73535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A5C29A62-713D-5F4D-8464-ECB2B2D2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57" name="Group 36">
            <a:extLst>
              <a:ext uri="{FF2B5EF4-FFF2-40B4-BE49-F238E27FC236}">
                <a16:creationId xmlns:a16="http://schemas.microsoft.com/office/drawing/2014/main" id="{ABA84C3F-E0DE-DC46-B4F0-92FD7678AF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2984" y="6147847"/>
            <a:ext cx="819150" cy="514350"/>
            <a:chOff x="1677" y="957"/>
            <a:chExt cx="1032" cy="648"/>
          </a:xfrm>
        </p:grpSpPr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0317C9FA-CB21-B64E-8FD5-BAFAECB0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6AF72769-6A55-C34F-88B1-75852A1B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603B4372-324C-1E48-AEAB-08C7A0A2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1" name="Rectangle 40">
              <a:extLst>
                <a:ext uri="{FF2B5EF4-FFF2-40B4-BE49-F238E27FC236}">
                  <a16:creationId xmlns:a16="http://schemas.microsoft.com/office/drawing/2014/main" id="{6B47C7CA-CB42-814F-9DAA-BD3B22B6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915DC46E-2450-8F44-98BE-A9BFC052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3A38A58F-277C-ED4E-984C-9A395DB43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2397F2BF-6596-C246-86C6-45CE8F25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Rectangle 44">
              <a:extLst>
                <a:ext uri="{FF2B5EF4-FFF2-40B4-BE49-F238E27FC236}">
                  <a16:creationId xmlns:a16="http://schemas.microsoft.com/office/drawing/2014/main" id="{39B9998C-DEBC-F645-809A-9B354C6F0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Oval 45">
              <a:extLst>
                <a:ext uri="{FF2B5EF4-FFF2-40B4-BE49-F238E27FC236}">
                  <a16:creationId xmlns:a16="http://schemas.microsoft.com/office/drawing/2014/main" id="{8B03567D-212E-B74A-863E-BE7E7636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2" name="Oval 46">
              <a:extLst>
                <a:ext uri="{FF2B5EF4-FFF2-40B4-BE49-F238E27FC236}">
                  <a16:creationId xmlns:a16="http://schemas.microsoft.com/office/drawing/2014/main" id="{7059921B-76D2-2F4F-9642-4247F09BD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id="{C2B4E515-B4BD-8240-959B-77F350D59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7" name="Oval 48">
              <a:extLst>
                <a:ext uri="{FF2B5EF4-FFF2-40B4-BE49-F238E27FC236}">
                  <a16:creationId xmlns:a16="http://schemas.microsoft.com/office/drawing/2014/main" id="{432C91E2-7D5B-4741-AEE4-94B67B78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9C901A81-40B6-1249-A36D-23215A6C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Freeform 50">
              <a:extLst>
                <a:ext uri="{FF2B5EF4-FFF2-40B4-BE49-F238E27FC236}">
                  <a16:creationId xmlns:a16="http://schemas.microsoft.com/office/drawing/2014/main" id="{8F584DB0-4183-FC4A-97EB-FEE9A714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485D43F7-7140-8846-A26B-2E1E544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395988B9-B141-D34E-B42E-734689E8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52" name="Richtungspfeil 51">
            <a:extLst>
              <a:ext uri="{FF2B5EF4-FFF2-40B4-BE49-F238E27FC236}">
                <a16:creationId xmlns:a16="http://schemas.microsoft.com/office/drawing/2014/main" id="{1F425A7E-83A1-2445-8BCC-42BE1692D7E8}"/>
              </a:ext>
            </a:extLst>
          </p:cNvPr>
          <p:cNvSpPr/>
          <p:nvPr/>
        </p:nvSpPr>
        <p:spPr>
          <a:xfrm>
            <a:off x="3387544" y="2258202"/>
            <a:ext cx="2114568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Inhaltsplatzhalter 1">
            <a:extLst>
              <a:ext uri="{FF2B5EF4-FFF2-40B4-BE49-F238E27FC236}">
                <a16:creationId xmlns:a16="http://schemas.microsoft.com/office/drawing/2014/main" id="{248947F8-49FD-424D-B241-B33E86DDF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665" y="5396783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Mainly two options are available: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21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7B0ECB11-DA75-9E45-9212-2FAD8A626BF1}"/>
              </a:ext>
            </a:extLst>
          </p:cNvPr>
          <p:cNvSpPr/>
          <p:nvPr/>
        </p:nvSpPr>
        <p:spPr>
          <a:xfrm>
            <a:off x="2032001" y="54189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Ellipse 179">
            <a:extLst>
              <a:ext uri="{FF2B5EF4-FFF2-40B4-BE49-F238E27FC236}">
                <a16:creationId xmlns:a16="http://schemas.microsoft.com/office/drawing/2014/main" id="{5AE4992B-C787-8E40-A1DB-237A7337A629}"/>
              </a:ext>
            </a:extLst>
          </p:cNvPr>
          <p:cNvSpPr/>
          <p:nvPr/>
        </p:nvSpPr>
        <p:spPr>
          <a:xfrm>
            <a:off x="5214746" y="3381273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ichtungspfeil 59">
            <a:extLst>
              <a:ext uri="{FF2B5EF4-FFF2-40B4-BE49-F238E27FC236}">
                <a16:creationId xmlns:a16="http://schemas.microsoft.com/office/drawing/2014/main" id="{430B6F78-D261-204D-9A60-07E6503D29E8}"/>
              </a:ext>
            </a:extLst>
          </p:cNvPr>
          <p:cNvSpPr/>
          <p:nvPr/>
        </p:nvSpPr>
        <p:spPr>
          <a:xfrm>
            <a:off x="3387544" y="3385328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189">
            <a:extLst>
              <a:ext uri="{FF2B5EF4-FFF2-40B4-BE49-F238E27FC236}">
                <a16:creationId xmlns:a16="http://schemas.microsoft.com/office/drawing/2014/main" id="{1247E107-B2AA-4B43-B32C-E8F2CEC49190}"/>
              </a:ext>
            </a:extLst>
          </p:cNvPr>
          <p:cNvSpPr/>
          <p:nvPr/>
        </p:nvSpPr>
        <p:spPr>
          <a:xfrm>
            <a:off x="3233546" y="3376510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D06B8254-B806-7442-9B7D-BAE8396A9F17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pre-skidding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lengths</a:t>
            </a:r>
            <a:r>
              <a:rPr lang="de-DE" dirty="0"/>
              <a:t> </a:t>
            </a:r>
          </a:p>
        </p:txBody>
      </p:sp>
      <p:graphicFrame>
        <p:nvGraphicFramePr>
          <p:cNvPr id="25" name="Tabelle 3">
            <a:extLst>
              <a:ext uri="{FF2B5EF4-FFF2-40B4-BE49-F238E27FC236}">
                <a16:creationId xmlns:a16="http://schemas.microsoft.com/office/drawing/2014/main" id="{DC5E9769-6846-F245-9C7E-677785C75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435"/>
              </p:ext>
            </p:extLst>
          </p:nvPr>
        </p:nvGraphicFramePr>
        <p:xfrm>
          <a:off x="2082799" y="5077515"/>
          <a:ext cx="8127999" cy="112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M_12-22a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animal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M_12-22b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tractor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winch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74" name="Group 113">
            <a:extLst>
              <a:ext uri="{FF2B5EF4-FFF2-40B4-BE49-F238E27FC236}">
                <a16:creationId xmlns:a16="http://schemas.microsoft.com/office/drawing/2014/main" id="{B57F95CD-C42A-7A42-BEA3-2724C09B4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52507" y="5717010"/>
            <a:ext cx="731838" cy="323850"/>
            <a:chOff x="173" y="1092"/>
            <a:chExt cx="922" cy="408"/>
          </a:xfrm>
        </p:grpSpPr>
        <p:sp>
          <p:nvSpPr>
            <p:cNvPr id="76" name="Oval 114">
              <a:extLst>
                <a:ext uri="{FF2B5EF4-FFF2-40B4-BE49-F238E27FC236}">
                  <a16:creationId xmlns:a16="http://schemas.microsoft.com/office/drawing/2014/main" id="{C2890E83-689E-3B43-A22B-8348B3738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DF28FDCE-BAA2-7747-ADB0-062CDD53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8" name="Freeform 116">
              <a:extLst>
                <a:ext uri="{FF2B5EF4-FFF2-40B4-BE49-F238E27FC236}">
                  <a16:creationId xmlns:a16="http://schemas.microsoft.com/office/drawing/2014/main" id="{5B5C3A0E-2AB4-A447-BAF1-4674BBD49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9" name="Line 117">
              <a:extLst>
                <a:ext uri="{FF2B5EF4-FFF2-40B4-BE49-F238E27FC236}">
                  <a16:creationId xmlns:a16="http://schemas.microsoft.com/office/drawing/2014/main" id="{EB46B183-6DFF-804A-B6EA-B155FCC45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Line 118">
              <a:extLst>
                <a:ext uri="{FF2B5EF4-FFF2-40B4-BE49-F238E27FC236}">
                  <a16:creationId xmlns:a16="http://schemas.microsoft.com/office/drawing/2014/main" id="{3F3AF71F-80E3-CB4C-8FD3-4613CF5AD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19">
              <a:extLst>
                <a:ext uri="{FF2B5EF4-FFF2-40B4-BE49-F238E27FC236}">
                  <a16:creationId xmlns:a16="http://schemas.microsoft.com/office/drawing/2014/main" id="{9BB3D545-5BE4-1D4E-8FB4-551F8920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" name="Oval 120">
              <a:extLst>
                <a:ext uri="{FF2B5EF4-FFF2-40B4-BE49-F238E27FC236}">
                  <a16:creationId xmlns:a16="http://schemas.microsoft.com/office/drawing/2014/main" id="{E563AAD5-CF79-3549-8AC2-D5B064996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3" name="Line 121">
              <a:extLst>
                <a:ext uri="{FF2B5EF4-FFF2-40B4-BE49-F238E27FC236}">
                  <a16:creationId xmlns:a16="http://schemas.microsoft.com/office/drawing/2014/main" id="{9B5246CA-C5D5-DA43-8462-63C1D1E3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" y="1260"/>
              <a:ext cx="454" cy="139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Oval 122">
              <a:extLst>
                <a:ext uri="{FF2B5EF4-FFF2-40B4-BE49-F238E27FC236}">
                  <a16:creationId xmlns:a16="http://schemas.microsoft.com/office/drawing/2014/main" id="{065C3666-0678-9A4E-8089-CB7D8E76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pic>
        <p:nvPicPr>
          <p:cNvPr id="85" name="Picture 8">
            <a:extLst>
              <a:ext uri="{FF2B5EF4-FFF2-40B4-BE49-F238E27FC236}">
                <a16:creationId xmlns:a16="http://schemas.microsoft.com/office/drawing/2014/main" id="{467033B9-29EA-884B-87A5-1CE52C8C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311" y="5135414"/>
            <a:ext cx="64008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A9A50E70-CACA-2643-9F4E-1FA51C43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732" y="4848745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 most common options are: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2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>
            <a:extLst>
              <a:ext uri="{FF2B5EF4-FFF2-40B4-BE49-F238E27FC236}">
                <a16:creationId xmlns:a16="http://schemas.microsoft.com/office/drawing/2014/main" id="{426DC079-5327-9849-A69D-856937C801F1}"/>
              </a:ext>
            </a:extLst>
          </p:cNvPr>
          <p:cNvSpPr/>
          <p:nvPr/>
        </p:nvSpPr>
        <p:spPr>
          <a:xfrm>
            <a:off x="2032001" y="5969278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Ellipse 161">
            <a:extLst>
              <a:ext uri="{FF2B5EF4-FFF2-40B4-BE49-F238E27FC236}">
                <a16:creationId xmlns:a16="http://schemas.microsoft.com/office/drawing/2014/main" id="{3CCA75C6-1040-9647-B331-FF6D5DAD2148}"/>
              </a:ext>
            </a:extLst>
          </p:cNvPr>
          <p:cNvSpPr/>
          <p:nvPr/>
        </p:nvSpPr>
        <p:spPr>
          <a:xfrm>
            <a:off x="7173721" y="338444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ichtungspfeil 52">
            <a:extLst>
              <a:ext uri="{FF2B5EF4-FFF2-40B4-BE49-F238E27FC236}">
                <a16:creationId xmlns:a16="http://schemas.microsoft.com/office/drawing/2014/main" id="{5CF3708A-7261-ED45-8288-770AFA3A9948}"/>
              </a:ext>
            </a:extLst>
          </p:cNvPr>
          <p:cNvSpPr/>
          <p:nvPr/>
        </p:nvSpPr>
        <p:spPr>
          <a:xfrm>
            <a:off x="5343355" y="3386923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Ellipse 179">
            <a:extLst>
              <a:ext uri="{FF2B5EF4-FFF2-40B4-BE49-F238E27FC236}">
                <a16:creationId xmlns:a16="http://schemas.microsoft.com/office/drawing/2014/main" id="{5AE4992B-C787-8E40-A1DB-237A7337A629}"/>
              </a:ext>
            </a:extLst>
          </p:cNvPr>
          <p:cNvSpPr/>
          <p:nvPr/>
        </p:nvSpPr>
        <p:spPr>
          <a:xfrm>
            <a:off x="5214746" y="3381273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el 3">
            <a:extLst>
              <a:ext uri="{FF2B5EF4-FFF2-40B4-BE49-F238E27FC236}">
                <a16:creationId xmlns:a16="http://schemas.microsoft.com/office/drawing/2014/main" id="{B4126725-1043-044A-A8F8-19AA8A5BE785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extracting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graphicFrame>
        <p:nvGraphicFramePr>
          <p:cNvPr id="77" name="Tabelle 3">
            <a:extLst>
              <a:ext uri="{FF2B5EF4-FFF2-40B4-BE49-F238E27FC236}">
                <a16:creationId xmlns:a16="http://schemas.microsoft.com/office/drawing/2014/main" id="{AE876615-8DAD-AF48-90FB-2DC52FDD4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68920"/>
              </p:ext>
            </p:extLst>
          </p:nvPr>
        </p:nvGraphicFramePr>
        <p:xfrm>
          <a:off x="2082799" y="5649652"/>
          <a:ext cx="8127999" cy="1200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M_22-32a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M_22-32b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clam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bunk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110" name="Group 88">
            <a:extLst>
              <a:ext uri="{FF2B5EF4-FFF2-40B4-BE49-F238E27FC236}">
                <a16:creationId xmlns:a16="http://schemas.microsoft.com/office/drawing/2014/main" id="{5D833910-6734-CA4C-AEBE-0BB75E85E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85794" y="5783743"/>
            <a:ext cx="932627" cy="303124"/>
            <a:chOff x="2206" y="1047"/>
            <a:chExt cx="1163" cy="378"/>
          </a:xfrm>
        </p:grpSpPr>
        <p:sp>
          <p:nvSpPr>
            <p:cNvPr id="111" name="Oval 89">
              <a:extLst>
                <a:ext uri="{FF2B5EF4-FFF2-40B4-BE49-F238E27FC236}">
                  <a16:creationId xmlns:a16="http://schemas.microsoft.com/office/drawing/2014/main" id="{B9ED6C30-E273-F34F-9D34-2DF07734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Rectangle 90">
              <a:extLst>
                <a:ext uri="{FF2B5EF4-FFF2-40B4-BE49-F238E27FC236}">
                  <a16:creationId xmlns:a16="http://schemas.microsoft.com/office/drawing/2014/main" id="{EE339C44-174B-D04E-9FC1-D73A52AD6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91">
              <a:extLst>
                <a:ext uri="{FF2B5EF4-FFF2-40B4-BE49-F238E27FC236}">
                  <a16:creationId xmlns:a16="http://schemas.microsoft.com/office/drawing/2014/main" id="{7CC68FCD-BFAE-5946-8105-8191B888D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Oval 92">
              <a:extLst>
                <a:ext uri="{FF2B5EF4-FFF2-40B4-BE49-F238E27FC236}">
                  <a16:creationId xmlns:a16="http://schemas.microsoft.com/office/drawing/2014/main" id="{C11C76FF-13B5-D749-B5B3-A06FEDFC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Oval 93">
              <a:extLst>
                <a:ext uri="{FF2B5EF4-FFF2-40B4-BE49-F238E27FC236}">
                  <a16:creationId xmlns:a16="http://schemas.microsoft.com/office/drawing/2014/main" id="{D4162001-73B1-B941-A04F-C210AC72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D45D2D90-4E9E-2F4C-8FDB-8B4C197F2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7" name="Freeform 95">
              <a:extLst>
                <a:ext uri="{FF2B5EF4-FFF2-40B4-BE49-F238E27FC236}">
                  <a16:creationId xmlns:a16="http://schemas.microsoft.com/office/drawing/2014/main" id="{24F0B926-4DE4-4B45-AF7C-9B7583B5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8" name="Line 96">
              <a:extLst>
                <a:ext uri="{FF2B5EF4-FFF2-40B4-BE49-F238E27FC236}">
                  <a16:creationId xmlns:a16="http://schemas.microsoft.com/office/drawing/2014/main" id="{18BED733-A2B7-1F4C-B7D0-BAC95F371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97">
              <a:extLst>
                <a:ext uri="{FF2B5EF4-FFF2-40B4-BE49-F238E27FC236}">
                  <a16:creationId xmlns:a16="http://schemas.microsoft.com/office/drawing/2014/main" id="{E92438E7-8870-AC48-B1D3-4B5F6CCE0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98">
              <a:extLst>
                <a:ext uri="{FF2B5EF4-FFF2-40B4-BE49-F238E27FC236}">
                  <a16:creationId xmlns:a16="http://schemas.microsoft.com/office/drawing/2014/main" id="{FE853CCB-A136-C547-BED4-3C45EFFE8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99">
              <a:extLst>
                <a:ext uri="{FF2B5EF4-FFF2-40B4-BE49-F238E27FC236}">
                  <a16:creationId xmlns:a16="http://schemas.microsoft.com/office/drawing/2014/main" id="{C136CF5A-E586-AB45-9D09-64444BAAB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EED5AE69-3942-DC44-8721-4A36DD779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101">
              <a:extLst>
                <a:ext uri="{FF2B5EF4-FFF2-40B4-BE49-F238E27FC236}">
                  <a16:creationId xmlns:a16="http://schemas.microsoft.com/office/drawing/2014/main" id="{40A10BF0-8C14-A948-9B36-452E24545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02">
              <a:extLst>
                <a:ext uri="{FF2B5EF4-FFF2-40B4-BE49-F238E27FC236}">
                  <a16:creationId xmlns:a16="http://schemas.microsoft.com/office/drawing/2014/main" id="{28944C98-3B85-1144-B592-E7F3D158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5" name="Group 263">
            <a:extLst>
              <a:ext uri="{FF2B5EF4-FFF2-40B4-BE49-F238E27FC236}">
                <a16:creationId xmlns:a16="http://schemas.microsoft.com/office/drawing/2014/main" id="{0AC8D2DF-A41F-8642-A66B-170100CC89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3970" y="6231285"/>
            <a:ext cx="871538" cy="452438"/>
            <a:chOff x="2952" y="2487"/>
            <a:chExt cx="1098" cy="570"/>
          </a:xfrm>
        </p:grpSpPr>
        <p:sp>
          <p:nvSpPr>
            <p:cNvPr id="126" name="Freeform 264">
              <a:extLst>
                <a:ext uri="{FF2B5EF4-FFF2-40B4-BE49-F238E27FC236}">
                  <a16:creationId xmlns:a16="http://schemas.microsoft.com/office/drawing/2014/main" id="{601FFD83-19E0-9A45-BD09-A370073A3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739"/>
              <a:ext cx="240" cy="198"/>
            </a:xfrm>
            <a:custGeom>
              <a:avLst/>
              <a:gdLst>
                <a:gd name="T0" fmla="*/ 192 w 40"/>
                <a:gd name="T1" fmla="*/ 0 h 33"/>
                <a:gd name="T2" fmla="*/ 204 w 40"/>
                <a:gd name="T3" fmla="*/ 12 h 33"/>
                <a:gd name="T4" fmla="*/ 186 w 40"/>
                <a:gd name="T5" fmla="*/ 162 h 33"/>
                <a:gd name="T6" fmla="*/ 36 w 40"/>
                <a:gd name="T7" fmla="*/ 144 h 33"/>
                <a:gd name="T8" fmla="*/ 54 w 4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3"/>
                <a:gd name="T17" fmla="*/ 40 w 4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3">
                  <a:moveTo>
                    <a:pt x="32" y="0"/>
                  </a:moveTo>
                  <a:cubicBezTo>
                    <a:pt x="32" y="0"/>
                    <a:pt x="33" y="1"/>
                    <a:pt x="34" y="2"/>
                  </a:cubicBezTo>
                  <a:cubicBezTo>
                    <a:pt x="40" y="9"/>
                    <a:pt x="38" y="20"/>
                    <a:pt x="31" y="27"/>
                  </a:cubicBezTo>
                  <a:cubicBezTo>
                    <a:pt x="23" y="33"/>
                    <a:pt x="12" y="32"/>
                    <a:pt x="6" y="24"/>
                  </a:cubicBezTo>
                  <a:cubicBezTo>
                    <a:pt x="0" y="17"/>
                    <a:pt x="1" y="6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7" name="Line 265">
              <a:extLst>
                <a:ext uri="{FF2B5EF4-FFF2-40B4-BE49-F238E27FC236}">
                  <a16:creationId xmlns:a16="http://schemas.microsoft.com/office/drawing/2014/main" id="{16F35C1D-FCD1-DB49-A15B-0C94B8A0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889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266">
              <a:extLst>
                <a:ext uri="{FF2B5EF4-FFF2-40B4-BE49-F238E27FC236}">
                  <a16:creationId xmlns:a16="http://schemas.microsoft.com/office/drawing/2014/main" id="{02E83519-B377-B74C-8E64-518819D5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64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9" name="Freeform 267">
              <a:extLst>
                <a:ext uri="{FF2B5EF4-FFF2-40B4-BE49-F238E27FC236}">
                  <a16:creationId xmlns:a16="http://schemas.microsoft.com/office/drawing/2014/main" id="{AAC28214-3AD8-CE41-B725-F4D839616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65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0" name="Rectangle 268">
              <a:extLst>
                <a:ext uri="{FF2B5EF4-FFF2-40B4-BE49-F238E27FC236}">
                  <a16:creationId xmlns:a16="http://schemas.microsoft.com/office/drawing/2014/main" id="{48026DAB-61F3-7949-8788-599FEEE43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295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1" name="Oval 269">
              <a:extLst>
                <a:ext uri="{FF2B5EF4-FFF2-40B4-BE49-F238E27FC236}">
                  <a16:creationId xmlns:a16="http://schemas.microsoft.com/office/drawing/2014/main" id="{1366CE18-FD48-9343-B02A-FA5A1E32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91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2" name="Oval 270">
              <a:extLst>
                <a:ext uri="{FF2B5EF4-FFF2-40B4-BE49-F238E27FC236}">
                  <a16:creationId xmlns:a16="http://schemas.microsoft.com/office/drawing/2014/main" id="{2080421E-2315-4E44-99D0-2129E0EE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91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" name="Oval 271">
              <a:extLst>
                <a:ext uri="{FF2B5EF4-FFF2-40B4-BE49-F238E27FC236}">
                  <a16:creationId xmlns:a16="http://schemas.microsoft.com/office/drawing/2014/main" id="{EA61F470-2E1C-9A4A-B166-866A976D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288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" name="Freeform 272">
              <a:extLst>
                <a:ext uri="{FF2B5EF4-FFF2-40B4-BE49-F238E27FC236}">
                  <a16:creationId xmlns:a16="http://schemas.microsoft.com/office/drawing/2014/main" id="{74B323D4-0678-BC48-AF31-6E759694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48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5" name="Freeform 273">
              <a:extLst>
                <a:ext uri="{FF2B5EF4-FFF2-40B4-BE49-F238E27FC236}">
                  <a16:creationId xmlns:a16="http://schemas.microsoft.com/office/drawing/2014/main" id="{333BAA27-7338-084F-8F47-02B83BFE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86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6" name="Freeform 274">
              <a:extLst>
                <a:ext uri="{FF2B5EF4-FFF2-40B4-BE49-F238E27FC236}">
                  <a16:creationId xmlns:a16="http://schemas.microsoft.com/office/drawing/2014/main" id="{DFFAFFBE-8E6B-474F-A552-C82E4DD5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63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7" name="Freeform 275">
              <a:extLst>
                <a:ext uri="{FF2B5EF4-FFF2-40B4-BE49-F238E27FC236}">
                  <a16:creationId xmlns:a16="http://schemas.microsoft.com/office/drawing/2014/main" id="{6665BF30-D785-724A-8EFD-267A5B9F3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68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41" name="Inhaltsplatzhalter 1">
            <a:extLst>
              <a:ext uri="{FF2B5EF4-FFF2-40B4-BE49-F238E27FC236}">
                <a16:creationId xmlns:a16="http://schemas.microsoft.com/office/drawing/2014/main" id="{BED86BC8-3233-234D-874C-E5E8EBD5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732" y="5382147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 most common options are: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78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>
            <a:extLst>
              <a:ext uri="{FF2B5EF4-FFF2-40B4-BE49-F238E27FC236}">
                <a16:creationId xmlns:a16="http://schemas.microsoft.com/office/drawing/2014/main" id="{625262B0-8517-EA40-93A9-B8338462E107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Richtungspfeil 73">
            <a:extLst>
              <a:ext uri="{FF2B5EF4-FFF2-40B4-BE49-F238E27FC236}">
                <a16:creationId xmlns:a16="http://schemas.microsoft.com/office/drawing/2014/main" id="{DD75F0E1-124A-8C43-A3D9-BB862B660CFB}"/>
              </a:ext>
            </a:extLst>
          </p:cNvPr>
          <p:cNvSpPr/>
          <p:nvPr/>
        </p:nvSpPr>
        <p:spPr>
          <a:xfrm>
            <a:off x="3376422" y="3366896"/>
            <a:ext cx="3941762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Ellipse 189">
            <a:extLst>
              <a:ext uri="{FF2B5EF4-FFF2-40B4-BE49-F238E27FC236}">
                <a16:creationId xmlns:a16="http://schemas.microsoft.com/office/drawing/2014/main" id="{61D7850C-F9FE-8540-8E47-3A83E067C224}"/>
              </a:ext>
            </a:extLst>
          </p:cNvPr>
          <p:cNvSpPr/>
          <p:nvPr/>
        </p:nvSpPr>
        <p:spPr>
          <a:xfrm>
            <a:off x="3233546" y="3356480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Ellipse 161">
            <a:extLst>
              <a:ext uri="{FF2B5EF4-FFF2-40B4-BE49-F238E27FC236}">
                <a16:creationId xmlns:a16="http://schemas.microsoft.com/office/drawing/2014/main" id="{A0872487-629E-434C-954F-2D2D659C923C}"/>
              </a:ext>
            </a:extLst>
          </p:cNvPr>
          <p:cNvSpPr/>
          <p:nvPr/>
        </p:nvSpPr>
        <p:spPr>
          <a:xfrm>
            <a:off x="7173721" y="336441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el 3">
            <a:extLst>
              <a:ext uri="{FF2B5EF4-FFF2-40B4-BE49-F238E27FC236}">
                <a16:creationId xmlns:a16="http://schemas.microsoft.com/office/drawing/2014/main" id="{B4126725-1043-044A-A8F8-19AA8A5BE785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pre-skidding</a:t>
            </a:r>
            <a:r>
              <a:rPr lang="de-DE" dirty="0"/>
              <a:t> and </a:t>
            </a:r>
            <a:r>
              <a:rPr lang="de-DE" dirty="0" err="1"/>
              <a:t>skidding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graphicFrame>
        <p:nvGraphicFramePr>
          <p:cNvPr id="77" name="Tabelle 3">
            <a:extLst>
              <a:ext uri="{FF2B5EF4-FFF2-40B4-BE49-F238E27FC236}">
                <a16:creationId xmlns:a16="http://schemas.microsoft.com/office/drawing/2014/main" id="{AE876615-8DAD-AF48-90FB-2DC52FDD4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42784"/>
              </p:ext>
            </p:extLst>
          </p:nvPr>
        </p:nvGraphicFramePr>
        <p:xfrm>
          <a:off x="2032000" y="5497252"/>
          <a:ext cx="8127999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M_12-32a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M_12-32b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lengths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yarder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110" name="Group 88">
            <a:extLst>
              <a:ext uri="{FF2B5EF4-FFF2-40B4-BE49-F238E27FC236}">
                <a16:creationId xmlns:a16="http://schemas.microsoft.com/office/drawing/2014/main" id="{5D833910-6734-CA4C-AEBE-0BB75E85E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34995" y="5631343"/>
            <a:ext cx="932627" cy="303124"/>
            <a:chOff x="2206" y="1047"/>
            <a:chExt cx="1163" cy="378"/>
          </a:xfrm>
        </p:grpSpPr>
        <p:sp>
          <p:nvSpPr>
            <p:cNvPr id="111" name="Oval 89">
              <a:extLst>
                <a:ext uri="{FF2B5EF4-FFF2-40B4-BE49-F238E27FC236}">
                  <a16:creationId xmlns:a16="http://schemas.microsoft.com/office/drawing/2014/main" id="{B9ED6C30-E273-F34F-9D34-2DF07734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Rectangle 90">
              <a:extLst>
                <a:ext uri="{FF2B5EF4-FFF2-40B4-BE49-F238E27FC236}">
                  <a16:creationId xmlns:a16="http://schemas.microsoft.com/office/drawing/2014/main" id="{EE339C44-174B-D04E-9FC1-D73A52AD6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91">
              <a:extLst>
                <a:ext uri="{FF2B5EF4-FFF2-40B4-BE49-F238E27FC236}">
                  <a16:creationId xmlns:a16="http://schemas.microsoft.com/office/drawing/2014/main" id="{7CC68FCD-BFAE-5946-8105-8191B888D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Oval 92">
              <a:extLst>
                <a:ext uri="{FF2B5EF4-FFF2-40B4-BE49-F238E27FC236}">
                  <a16:creationId xmlns:a16="http://schemas.microsoft.com/office/drawing/2014/main" id="{C11C76FF-13B5-D749-B5B3-A06FEDFC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Oval 93">
              <a:extLst>
                <a:ext uri="{FF2B5EF4-FFF2-40B4-BE49-F238E27FC236}">
                  <a16:creationId xmlns:a16="http://schemas.microsoft.com/office/drawing/2014/main" id="{D4162001-73B1-B941-A04F-C210AC72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D45D2D90-4E9E-2F4C-8FDB-8B4C197F2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7" name="Freeform 95">
              <a:extLst>
                <a:ext uri="{FF2B5EF4-FFF2-40B4-BE49-F238E27FC236}">
                  <a16:creationId xmlns:a16="http://schemas.microsoft.com/office/drawing/2014/main" id="{24F0B926-4DE4-4B45-AF7C-9B7583B5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8" name="Line 96">
              <a:extLst>
                <a:ext uri="{FF2B5EF4-FFF2-40B4-BE49-F238E27FC236}">
                  <a16:creationId xmlns:a16="http://schemas.microsoft.com/office/drawing/2014/main" id="{18BED733-A2B7-1F4C-B7D0-BAC95F371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97">
              <a:extLst>
                <a:ext uri="{FF2B5EF4-FFF2-40B4-BE49-F238E27FC236}">
                  <a16:creationId xmlns:a16="http://schemas.microsoft.com/office/drawing/2014/main" id="{E92438E7-8870-AC48-B1D3-4B5F6CCE0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98">
              <a:extLst>
                <a:ext uri="{FF2B5EF4-FFF2-40B4-BE49-F238E27FC236}">
                  <a16:creationId xmlns:a16="http://schemas.microsoft.com/office/drawing/2014/main" id="{FE853CCB-A136-C547-BED4-3C45EFFE8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99">
              <a:extLst>
                <a:ext uri="{FF2B5EF4-FFF2-40B4-BE49-F238E27FC236}">
                  <a16:creationId xmlns:a16="http://schemas.microsoft.com/office/drawing/2014/main" id="{C136CF5A-E586-AB45-9D09-64444BAAB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EED5AE69-3942-DC44-8721-4A36DD779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101">
              <a:extLst>
                <a:ext uri="{FF2B5EF4-FFF2-40B4-BE49-F238E27FC236}">
                  <a16:creationId xmlns:a16="http://schemas.microsoft.com/office/drawing/2014/main" id="{40A10BF0-8C14-A948-9B36-452E24545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02">
              <a:extLst>
                <a:ext uri="{FF2B5EF4-FFF2-40B4-BE49-F238E27FC236}">
                  <a16:creationId xmlns:a16="http://schemas.microsoft.com/office/drawing/2014/main" id="{28944C98-3B85-1144-B592-E7F3D158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E54FD529-40A7-E944-A5B7-2435867680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04604" y="6077112"/>
            <a:ext cx="742950" cy="785813"/>
            <a:chOff x="231" y="1362"/>
            <a:chExt cx="936" cy="990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F8B8411-8FBE-A645-9EA6-70FC24DE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914"/>
              <a:ext cx="174" cy="276"/>
            </a:xfrm>
            <a:custGeom>
              <a:avLst/>
              <a:gdLst>
                <a:gd name="T0" fmla="*/ 12 w 29"/>
                <a:gd name="T1" fmla="*/ 0 h 46"/>
                <a:gd name="T2" fmla="*/ 162 w 29"/>
                <a:gd name="T3" fmla="*/ 0 h 46"/>
                <a:gd name="T4" fmla="*/ 174 w 29"/>
                <a:gd name="T5" fmla="*/ 12 h 46"/>
                <a:gd name="T6" fmla="*/ 174 w 29"/>
                <a:gd name="T7" fmla="*/ 264 h 46"/>
                <a:gd name="T8" fmla="*/ 162 w 29"/>
                <a:gd name="T9" fmla="*/ 276 h 46"/>
                <a:gd name="T10" fmla="*/ 12 w 29"/>
                <a:gd name="T11" fmla="*/ 276 h 46"/>
                <a:gd name="T12" fmla="*/ 0 w 29"/>
                <a:gd name="T13" fmla="*/ 264 h 46"/>
                <a:gd name="T14" fmla="*/ 0 w 29"/>
                <a:gd name="T15" fmla="*/ 12 h 46"/>
                <a:gd name="T16" fmla="*/ 12 w 2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6"/>
                <a:gd name="T29" fmla="*/ 29 w 2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6">
                  <a:moveTo>
                    <a:pt x="2" y="0"/>
                  </a:moveTo>
                  <a:lnTo>
                    <a:pt x="27" y="0"/>
                  </a:lnTo>
                  <a:cubicBezTo>
                    <a:pt x="28" y="0"/>
                    <a:pt x="29" y="1"/>
                    <a:pt x="29" y="2"/>
                  </a:cubicBezTo>
                  <a:lnTo>
                    <a:pt x="29" y="44"/>
                  </a:lnTo>
                  <a:cubicBezTo>
                    <a:pt x="29" y="45"/>
                    <a:pt x="28" y="46"/>
                    <a:pt x="27" y="46"/>
                  </a:cubicBezTo>
                  <a:lnTo>
                    <a:pt x="2" y="46"/>
                  </a:lnTo>
                  <a:cubicBezTo>
                    <a:pt x="1" y="46"/>
                    <a:pt x="0" y="45"/>
                    <a:pt x="0" y="44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AFF81DE1-903F-6240-B3EB-5687D8937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082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Line 8">
              <a:extLst>
                <a:ext uri="{FF2B5EF4-FFF2-40B4-BE49-F238E27FC236}">
                  <a16:creationId xmlns:a16="http://schemas.microsoft.com/office/drawing/2014/main" id="{F4A391E4-7EC8-7949-A226-34E61D052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362"/>
              <a:ext cx="102" cy="7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8F7F6FC0-5ED4-4B45-9108-6386FF7D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08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9D5E6825-5B75-6A46-8098-F0A2D7F44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184"/>
              <a:ext cx="384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A16BD388-60AA-4744-8BB2-FF78FAF3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362"/>
              <a:ext cx="60" cy="822"/>
            </a:xfrm>
            <a:custGeom>
              <a:avLst/>
              <a:gdLst>
                <a:gd name="T0" fmla="*/ 0 w 10"/>
                <a:gd name="T1" fmla="*/ 822 h 137"/>
                <a:gd name="T2" fmla="*/ 0 w 10"/>
                <a:gd name="T3" fmla="*/ 0 h 137"/>
                <a:gd name="T4" fmla="*/ 36 w 10"/>
                <a:gd name="T5" fmla="*/ 0 h 137"/>
                <a:gd name="T6" fmla="*/ 60 w 10"/>
                <a:gd name="T7" fmla="*/ 822 h 137"/>
                <a:gd name="T8" fmla="*/ 0 w 10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7"/>
                <a:gd name="T17" fmla="*/ 10 w 1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7">
                  <a:moveTo>
                    <a:pt x="0" y="1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8C7EBAD2-7341-8044-86E4-22D40B491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E25C8D82-FCB1-014E-8B45-0448D5C14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362"/>
              <a:ext cx="114" cy="7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0BA2E840-5372-0246-A03C-6CB37695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968"/>
              <a:ext cx="96" cy="144"/>
            </a:xfrm>
            <a:custGeom>
              <a:avLst/>
              <a:gdLst>
                <a:gd name="T0" fmla="*/ 6 w 16"/>
                <a:gd name="T1" fmla="*/ 0 h 24"/>
                <a:gd name="T2" fmla="*/ 90 w 16"/>
                <a:gd name="T3" fmla="*/ 0 h 24"/>
                <a:gd name="T4" fmla="*/ 96 w 16"/>
                <a:gd name="T5" fmla="*/ 12 h 24"/>
                <a:gd name="T6" fmla="*/ 96 w 16"/>
                <a:gd name="T7" fmla="*/ 138 h 24"/>
                <a:gd name="T8" fmla="*/ 90 w 16"/>
                <a:gd name="T9" fmla="*/ 144 h 24"/>
                <a:gd name="T10" fmla="*/ 6 w 16"/>
                <a:gd name="T11" fmla="*/ 144 h 24"/>
                <a:gd name="T12" fmla="*/ 0 w 16"/>
                <a:gd name="T13" fmla="*/ 138 h 24"/>
                <a:gd name="T14" fmla="*/ 0 w 16"/>
                <a:gd name="T15" fmla="*/ 12 h 24"/>
                <a:gd name="T16" fmla="*/ 6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2"/>
                  </a:cubicBezTo>
                  <a:lnTo>
                    <a:pt x="16" y="23"/>
                  </a:lnTo>
                  <a:cubicBezTo>
                    <a:pt x="16" y="24"/>
                    <a:pt x="16" y="24"/>
                    <a:pt x="15" y="24"/>
                  </a:cubicBezTo>
                  <a:lnTo>
                    <a:pt x="1" y="24"/>
                  </a:lnTo>
                  <a:cubicBezTo>
                    <a:pt x="0" y="24"/>
                    <a:pt x="0" y="24"/>
                    <a:pt x="0" y="23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FF66BE60-D7FE-3743-A29E-5596AF49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48"/>
              <a:ext cx="42" cy="42"/>
            </a:xfrm>
            <a:custGeom>
              <a:avLst/>
              <a:gdLst>
                <a:gd name="T0" fmla="*/ 12 w 7"/>
                <a:gd name="T1" fmla="*/ 6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7043290F-0A12-D546-8802-47B9DE6B0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1362"/>
              <a:ext cx="222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1E382C43-89F2-E04D-94D5-0FC205AC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776CDFCB-67D1-E547-8EBF-66481B37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FE409F08-A51E-654A-9893-71C16E0CD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362"/>
              <a:ext cx="762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73D84D46-A7C0-A24F-AFAF-A67131B1B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470"/>
              <a:ext cx="150" cy="90"/>
            </a:xfrm>
            <a:custGeom>
              <a:avLst/>
              <a:gdLst>
                <a:gd name="T0" fmla="*/ 0 w 25"/>
                <a:gd name="T1" fmla="*/ 60 h 15"/>
                <a:gd name="T2" fmla="*/ 144 w 25"/>
                <a:gd name="T3" fmla="*/ 0 h 15"/>
                <a:gd name="T4" fmla="*/ 150 w 25"/>
                <a:gd name="T5" fmla="*/ 36 h 15"/>
                <a:gd name="T6" fmla="*/ 78 w 25"/>
                <a:gd name="T7" fmla="*/ 84 h 15"/>
                <a:gd name="T8" fmla="*/ 12 w 25"/>
                <a:gd name="T9" fmla="*/ 90 h 15"/>
                <a:gd name="T10" fmla="*/ 0 w 25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"/>
                <a:gd name="T20" fmla="*/ 25 w 2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">
                  <a:moveTo>
                    <a:pt x="0" y="10"/>
                  </a:moveTo>
                  <a:lnTo>
                    <a:pt x="24" y="0"/>
                  </a:lnTo>
                  <a:lnTo>
                    <a:pt x="25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6EA4F365-E70D-DD46-85D7-47495364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BAEAC570-DA1E-E346-9234-CF6FF7738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494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4" name="Oval 23">
              <a:extLst>
                <a:ext uri="{FF2B5EF4-FFF2-40B4-BE49-F238E27FC236}">
                  <a16:creationId xmlns:a16="http://schemas.microsoft.com/office/drawing/2014/main" id="{36222742-36D1-664E-B3FE-DF63456CF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Oval 24">
              <a:extLst>
                <a:ext uri="{FF2B5EF4-FFF2-40B4-BE49-F238E27FC236}">
                  <a16:creationId xmlns:a16="http://schemas.microsoft.com/office/drawing/2014/main" id="{79A8C0C0-876D-D849-81F5-FA1585AD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Line 25">
              <a:extLst>
                <a:ext uri="{FF2B5EF4-FFF2-40B4-BE49-F238E27FC236}">
                  <a16:creationId xmlns:a16="http://schemas.microsoft.com/office/drawing/2014/main" id="{84762CEA-085B-C243-ADE8-EF5C4714C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" y="1590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" name="Inhaltsplatzhalter 1">
            <a:extLst>
              <a:ext uri="{FF2B5EF4-FFF2-40B4-BE49-F238E27FC236}">
                <a16:creationId xmlns:a16="http://schemas.microsoft.com/office/drawing/2014/main" id="{0B087369-5A2E-8642-90A7-7738621D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33" y="5229747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Some options are: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81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53377323-A776-084B-BB44-157272EA1B95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Ellipse 132">
            <a:extLst>
              <a:ext uri="{FF2B5EF4-FFF2-40B4-BE49-F238E27FC236}">
                <a16:creationId xmlns:a16="http://schemas.microsoft.com/office/drawing/2014/main" id="{CE9C197E-D897-4D4F-B7DE-A9351365B8F6}"/>
              </a:ext>
            </a:extLst>
          </p:cNvPr>
          <p:cNvSpPr/>
          <p:nvPr/>
        </p:nvSpPr>
        <p:spPr>
          <a:xfrm>
            <a:off x="7181657" y="4500462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ichtungspfeil 28">
            <a:extLst>
              <a:ext uri="{FF2B5EF4-FFF2-40B4-BE49-F238E27FC236}">
                <a16:creationId xmlns:a16="http://schemas.microsoft.com/office/drawing/2014/main" id="{11950A71-2B9B-814A-B337-E3E1BC23D6B3}"/>
              </a:ext>
            </a:extLst>
          </p:cNvPr>
          <p:cNvSpPr/>
          <p:nvPr/>
        </p:nvSpPr>
        <p:spPr>
          <a:xfrm rot="5400000">
            <a:off x="6760214" y="3956040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161">
            <a:extLst>
              <a:ext uri="{FF2B5EF4-FFF2-40B4-BE49-F238E27FC236}">
                <a16:creationId xmlns:a16="http://schemas.microsoft.com/office/drawing/2014/main" id="{3CCA75C6-1040-9647-B331-FF6D5DAD2148}"/>
              </a:ext>
            </a:extLst>
          </p:cNvPr>
          <p:cNvSpPr/>
          <p:nvPr/>
        </p:nvSpPr>
        <p:spPr>
          <a:xfrm>
            <a:off x="7173721" y="338444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162">
            <a:extLst>
              <a:ext uri="{FF2B5EF4-FFF2-40B4-BE49-F238E27FC236}">
                <a16:creationId xmlns:a16="http://schemas.microsoft.com/office/drawing/2014/main" id="{3C668240-F44B-F245-BCFC-559B2B0C0A03}"/>
              </a:ext>
            </a:extLst>
          </p:cNvPr>
          <p:cNvSpPr/>
          <p:nvPr/>
        </p:nvSpPr>
        <p:spPr>
          <a:xfrm>
            <a:off x="5206808" y="4494112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ichtungspfeil 49">
            <a:extLst>
              <a:ext uri="{FF2B5EF4-FFF2-40B4-BE49-F238E27FC236}">
                <a16:creationId xmlns:a16="http://schemas.microsoft.com/office/drawing/2014/main" id="{14560E26-CF84-4C48-8377-72C417E45374}"/>
              </a:ext>
            </a:extLst>
          </p:cNvPr>
          <p:cNvSpPr/>
          <p:nvPr/>
        </p:nvSpPr>
        <p:spPr>
          <a:xfrm rot="5400000">
            <a:off x="4802809" y="3939372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Ellipse 179">
            <a:extLst>
              <a:ext uri="{FF2B5EF4-FFF2-40B4-BE49-F238E27FC236}">
                <a16:creationId xmlns:a16="http://schemas.microsoft.com/office/drawing/2014/main" id="{5AE4992B-C787-8E40-A1DB-237A7337A629}"/>
              </a:ext>
            </a:extLst>
          </p:cNvPr>
          <p:cNvSpPr/>
          <p:nvPr/>
        </p:nvSpPr>
        <p:spPr>
          <a:xfrm>
            <a:off x="5214746" y="3381273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180">
            <a:extLst>
              <a:ext uri="{FF2B5EF4-FFF2-40B4-BE49-F238E27FC236}">
                <a16:creationId xmlns:a16="http://schemas.microsoft.com/office/drawing/2014/main" id="{F0C030A6-C7E0-C44C-9E11-4E12C61ACC80}"/>
              </a:ext>
            </a:extLst>
          </p:cNvPr>
          <p:cNvSpPr/>
          <p:nvPr/>
        </p:nvSpPr>
        <p:spPr>
          <a:xfrm>
            <a:off x="3228782" y="4500462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ichtungspfeil 62">
            <a:extLst>
              <a:ext uri="{FF2B5EF4-FFF2-40B4-BE49-F238E27FC236}">
                <a16:creationId xmlns:a16="http://schemas.microsoft.com/office/drawing/2014/main" id="{34C6B1B9-5E6D-B64F-A9BD-0CF4CC2E1783}"/>
              </a:ext>
            </a:extLst>
          </p:cNvPr>
          <p:cNvSpPr/>
          <p:nvPr/>
        </p:nvSpPr>
        <p:spPr>
          <a:xfrm rot="5400000">
            <a:off x="2816839" y="3986994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189">
            <a:extLst>
              <a:ext uri="{FF2B5EF4-FFF2-40B4-BE49-F238E27FC236}">
                <a16:creationId xmlns:a16="http://schemas.microsoft.com/office/drawing/2014/main" id="{1247E107-B2AA-4B43-B32C-E8F2CEC49190}"/>
              </a:ext>
            </a:extLst>
          </p:cNvPr>
          <p:cNvSpPr/>
          <p:nvPr/>
        </p:nvSpPr>
        <p:spPr>
          <a:xfrm>
            <a:off x="3233546" y="3376510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Ellipse 132">
            <a:extLst>
              <a:ext uri="{FF2B5EF4-FFF2-40B4-BE49-F238E27FC236}">
                <a16:creationId xmlns:a16="http://schemas.microsoft.com/office/drawing/2014/main" id="{997893E3-6401-BB4E-B5BE-463A1288F460}"/>
              </a:ext>
            </a:extLst>
          </p:cNvPr>
          <p:cNvSpPr/>
          <p:nvPr/>
        </p:nvSpPr>
        <p:spPr>
          <a:xfrm>
            <a:off x="5557692" y="4500470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ichtungspfeil 82">
            <a:extLst>
              <a:ext uri="{FF2B5EF4-FFF2-40B4-BE49-F238E27FC236}">
                <a16:creationId xmlns:a16="http://schemas.microsoft.com/office/drawing/2014/main" id="{65A15703-29CA-CD4E-98BD-28FD087B9C8D}"/>
              </a:ext>
            </a:extLst>
          </p:cNvPr>
          <p:cNvSpPr/>
          <p:nvPr/>
        </p:nvSpPr>
        <p:spPr>
          <a:xfrm rot="5400000">
            <a:off x="4574272" y="3395652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Ellipse 178">
            <a:extLst>
              <a:ext uri="{FF2B5EF4-FFF2-40B4-BE49-F238E27FC236}">
                <a16:creationId xmlns:a16="http://schemas.microsoft.com/office/drawing/2014/main" id="{F2E26623-F1FF-3349-BF0D-80E1722385C4}"/>
              </a:ext>
            </a:extLst>
          </p:cNvPr>
          <p:cNvSpPr/>
          <p:nvPr/>
        </p:nvSpPr>
        <p:spPr>
          <a:xfrm>
            <a:off x="5549756" y="2257332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Ellipse 132">
            <a:extLst>
              <a:ext uri="{FF2B5EF4-FFF2-40B4-BE49-F238E27FC236}">
                <a16:creationId xmlns:a16="http://schemas.microsoft.com/office/drawing/2014/main" id="{F711F115-659D-D142-AFBD-3E9833CE9CEF}"/>
              </a:ext>
            </a:extLst>
          </p:cNvPr>
          <p:cNvSpPr/>
          <p:nvPr/>
        </p:nvSpPr>
        <p:spPr>
          <a:xfrm>
            <a:off x="7531712" y="4500470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ichtungspfeil 77">
            <a:extLst>
              <a:ext uri="{FF2B5EF4-FFF2-40B4-BE49-F238E27FC236}">
                <a16:creationId xmlns:a16="http://schemas.microsoft.com/office/drawing/2014/main" id="{895A9435-69DA-6E4C-BC23-CE33BCD02BB2}"/>
              </a:ext>
            </a:extLst>
          </p:cNvPr>
          <p:cNvSpPr/>
          <p:nvPr/>
        </p:nvSpPr>
        <p:spPr>
          <a:xfrm rot="5400000">
            <a:off x="6548292" y="3395652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Ellipse 178">
            <a:extLst>
              <a:ext uri="{FF2B5EF4-FFF2-40B4-BE49-F238E27FC236}">
                <a16:creationId xmlns:a16="http://schemas.microsoft.com/office/drawing/2014/main" id="{33650003-A4F9-A341-9A83-339FD7B51F67}"/>
              </a:ext>
            </a:extLst>
          </p:cNvPr>
          <p:cNvSpPr/>
          <p:nvPr/>
        </p:nvSpPr>
        <p:spPr>
          <a:xfrm>
            <a:off x="7523776" y="2257332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el 3">
            <a:extLst>
              <a:ext uri="{FF2B5EF4-FFF2-40B4-BE49-F238E27FC236}">
                <a16:creationId xmlns:a16="http://schemas.microsoft.com/office/drawing/2014/main" id="{308A0B53-C02D-084C-B83A-0F286811C448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cross-cutting</a:t>
            </a:r>
            <a:r>
              <a:rPr lang="de-DE" dirty="0"/>
              <a:t> </a:t>
            </a:r>
          </a:p>
        </p:txBody>
      </p:sp>
      <p:graphicFrame>
        <p:nvGraphicFramePr>
          <p:cNvPr id="66" name="Tabelle 3">
            <a:extLst>
              <a:ext uri="{FF2B5EF4-FFF2-40B4-BE49-F238E27FC236}">
                <a16:creationId xmlns:a16="http://schemas.microsoft.com/office/drawing/2014/main" id="{625C0117-BDA8-2D4C-B4D5-AFC7C2850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3183"/>
              </p:ext>
            </p:extLst>
          </p:nvPr>
        </p:nvGraphicFramePr>
        <p:xfrm>
          <a:off x="2094451" y="5157593"/>
          <a:ext cx="8127999" cy="1681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M_x1-x3a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Motor-manual </a:t>
                      </a:r>
                      <a:r>
                        <a:rPr lang="de-DE" dirty="0" err="1"/>
                        <a:t>cross-cutting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M_21-23a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processing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strip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road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M_31-33a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processing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forest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road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81848"/>
                  </a:ext>
                </a:extLst>
              </a:tr>
            </a:tbl>
          </a:graphicData>
        </a:graphic>
      </p:graphicFrame>
      <p:grpSp>
        <p:nvGrpSpPr>
          <p:cNvPr id="89" name="Group 12">
            <a:extLst>
              <a:ext uri="{FF2B5EF4-FFF2-40B4-BE49-F238E27FC236}">
                <a16:creationId xmlns:a16="http://schemas.microsoft.com/office/drawing/2014/main" id="{C8DE372D-E41D-E64C-B070-30429DE4FA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7635" y="5348093"/>
            <a:ext cx="491488" cy="181075"/>
            <a:chOff x="3162" y="1293"/>
            <a:chExt cx="570" cy="210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4AAE76A1-89E0-7B47-964D-2DF561DF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2BE78392-CC66-6E4B-8CB9-1C467A08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0644BE2-FDA2-1B44-87F2-220643AF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7CDC218-169E-364C-8910-AE7AFCAD1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A1A15AA4-76DA-CD46-A7E2-CA452099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5" name="Group 18">
            <a:extLst>
              <a:ext uri="{FF2B5EF4-FFF2-40B4-BE49-F238E27FC236}">
                <a16:creationId xmlns:a16="http://schemas.microsoft.com/office/drawing/2014/main" id="{BA887DC3-DEA8-3F43-B379-63A83B6D0F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31076" y="5723132"/>
            <a:ext cx="771525" cy="514350"/>
            <a:chOff x="417" y="957"/>
            <a:chExt cx="972" cy="648"/>
          </a:xfrm>
        </p:grpSpPr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40C69A78-477B-354F-8C14-05C78855A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D2976F6B-73CD-684A-817A-3FDA6F15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215"/>
              <a:ext cx="216" cy="210"/>
            </a:xfrm>
            <a:custGeom>
              <a:avLst/>
              <a:gdLst>
                <a:gd name="T0" fmla="*/ 114 w 36"/>
                <a:gd name="T1" fmla="*/ 12 h 35"/>
                <a:gd name="T2" fmla="*/ 108 w 36"/>
                <a:gd name="T3" fmla="*/ 0 h 35"/>
                <a:gd name="T4" fmla="*/ 210 w 36"/>
                <a:gd name="T5" fmla="*/ 0 h 35"/>
                <a:gd name="T6" fmla="*/ 216 w 36"/>
                <a:gd name="T7" fmla="*/ 150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14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6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66269F99-9B7A-8844-A0EA-2E83524C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2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9" name="Rectangle 22">
              <a:extLst>
                <a:ext uri="{FF2B5EF4-FFF2-40B4-BE49-F238E27FC236}">
                  <a16:creationId xmlns:a16="http://schemas.microsoft.com/office/drawing/2014/main" id="{A55FAE2B-C031-2A42-B96C-0A78DCD25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845AB864-1832-7245-BDB3-5B7893027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1" name="Oval 24">
              <a:extLst>
                <a:ext uri="{FF2B5EF4-FFF2-40B4-BE49-F238E27FC236}">
                  <a16:creationId xmlns:a16="http://schemas.microsoft.com/office/drawing/2014/main" id="{97C4C04A-0CE6-2241-8940-E6C7F3A13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" name="Oval 25">
              <a:extLst>
                <a:ext uri="{FF2B5EF4-FFF2-40B4-BE49-F238E27FC236}">
                  <a16:creationId xmlns:a16="http://schemas.microsoft.com/office/drawing/2014/main" id="{4B0B8389-0A2C-D542-A40E-BC864C05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" name="Rectangle 26">
              <a:extLst>
                <a:ext uri="{FF2B5EF4-FFF2-40B4-BE49-F238E27FC236}">
                  <a16:creationId xmlns:a16="http://schemas.microsoft.com/office/drawing/2014/main" id="{F00C87CB-C6B7-8A4E-9205-79E7A9D4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EE6D9F66-F000-7948-ACCC-4D8A8EB4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353"/>
              <a:ext cx="348" cy="174"/>
            </a:xfrm>
            <a:custGeom>
              <a:avLst/>
              <a:gdLst>
                <a:gd name="T0" fmla="*/ 0 w 58"/>
                <a:gd name="T1" fmla="*/ 114 h 29"/>
                <a:gd name="T2" fmla="*/ 0 w 58"/>
                <a:gd name="T3" fmla="*/ 174 h 29"/>
                <a:gd name="T4" fmla="*/ 240 w 58"/>
                <a:gd name="T5" fmla="*/ 174 h 29"/>
                <a:gd name="T6" fmla="*/ 348 w 58"/>
                <a:gd name="T7" fmla="*/ 132 h 29"/>
                <a:gd name="T8" fmla="*/ 336 w 58"/>
                <a:gd name="T9" fmla="*/ 30 h 29"/>
                <a:gd name="T10" fmla="*/ 210 w 58"/>
                <a:gd name="T11" fmla="*/ 0 h 29"/>
                <a:gd name="T12" fmla="*/ 90 w 58"/>
                <a:gd name="T13" fmla="*/ 0 h 29"/>
                <a:gd name="T14" fmla="*/ 48 w 58"/>
                <a:gd name="T15" fmla="*/ 114 h 29"/>
                <a:gd name="T16" fmla="*/ 0 w 58"/>
                <a:gd name="T17" fmla="*/ 11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0" y="19"/>
                  </a:moveTo>
                  <a:lnTo>
                    <a:pt x="0" y="29"/>
                  </a:lnTo>
                  <a:lnTo>
                    <a:pt x="40" y="29"/>
                  </a:lnTo>
                  <a:lnTo>
                    <a:pt x="58" y="22"/>
                  </a:lnTo>
                  <a:lnTo>
                    <a:pt x="56" y="5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5" name="Oval 28">
              <a:extLst>
                <a:ext uri="{FF2B5EF4-FFF2-40B4-BE49-F238E27FC236}">
                  <a16:creationId xmlns:a16="http://schemas.microsoft.com/office/drawing/2014/main" id="{6FC2B5C8-81C7-B64E-A73D-8144B6BD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44DB012-6168-CE49-AD71-97BE2C266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FCBE1A78-9BC9-DF49-AA8C-96D07C5A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395"/>
              <a:ext cx="114" cy="72"/>
            </a:xfrm>
            <a:custGeom>
              <a:avLst/>
              <a:gdLst>
                <a:gd name="T0" fmla="*/ 114 w 19"/>
                <a:gd name="T1" fmla="*/ 72 h 12"/>
                <a:gd name="T2" fmla="*/ 84 w 19"/>
                <a:gd name="T3" fmla="*/ 0 h 12"/>
                <a:gd name="T4" fmla="*/ 24 w 19"/>
                <a:gd name="T5" fmla="*/ 0 h 12"/>
                <a:gd name="T6" fmla="*/ 0 w 19"/>
                <a:gd name="T7" fmla="*/ 72 h 12"/>
                <a:gd name="T8" fmla="*/ 114 w 19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12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CDF793E7-BA34-814E-B08A-2423C20F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6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C2691C51-2D7D-C74D-B85D-95F0F68B7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8 w 57"/>
                <a:gd name="T7" fmla="*/ 366 h 61"/>
                <a:gd name="T8" fmla="*/ 42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0" name="Oval 33">
              <a:extLst>
                <a:ext uri="{FF2B5EF4-FFF2-40B4-BE49-F238E27FC236}">
                  <a16:creationId xmlns:a16="http://schemas.microsoft.com/office/drawing/2014/main" id="{89590E82-B607-4141-AF16-EB5E7FE0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1" name="Group 91">
            <a:extLst>
              <a:ext uri="{FF2B5EF4-FFF2-40B4-BE49-F238E27FC236}">
                <a16:creationId xmlns:a16="http://schemas.microsoft.com/office/drawing/2014/main" id="{1E3071E4-1F78-9D40-946E-B6CE1CBB66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9176" y="6247145"/>
            <a:ext cx="685800" cy="561975"/>
            <a:chOff x="597" y="1812"/>
            <a:chExt cx="864" cy="708"/>
          </a:xfrm>
        </p:grpSpPr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08A330FB-5531-2D47-A9F5-F62C54FF3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118"/>
              <a:ext cx="126" cy="162"/>
            </a:xfrm>
            <a:custGeom>
              <a:avLst/>
              <a:gdLst>
                <a:gd name="T0" fmla="*/ 0 w 21"/>
                <a:gd name="T1" fmla="*/ 30 h 27"/>
                <a:gd name="T2" fmla="*/ 54 w 21"/>
                <a:gd name="T3" fmla="*/ 162 h 27"/>
                <a:gd name="T4" fmla="*/ 126 w 21"/>
                <a:gd name="T5" fmla="*/ 114 h 27"/>
                <a:gd name="T6" fmla="*/ 30 w 21"/>
                <a:gd name="T7" fmla="*/ 0 h 27"/>
                <a:gd name="T8" fmla="*/ 0 w 21"/>
                <a:gd name="T9" fmla="*/ 3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5"/>
                  </a:moveTo>
                  <a:lnTo>
                    <a:pt x="9" y="27"/>
                  </a:lnTo>
                  <a:lnTo>
                    <a:pt x="21" y="19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D28BB76A-8EF7-6D42-8C73-5CF5E287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2D16E82F-740B-3E47-B9F5-778472148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05D124CA-6710-C843-B64E-2EF808260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2178"/>
              <a:ext cx="174" cy="204"/>
            </a:xfrm>
            <a:custGeom>
              <a:avLst/>
              <a:gdLst>
                <a:gd name="T0" fmla="*/ 174 w 29"/>
                <a:gd name="T1" fmla="*/ 0 h 34"/>
                <a:gd name="T2" fmla="*/ 174 w 29"/>
                <a:gd name="T3" fmla="*/ 204 h 34"/>
                <a:gd name="T4" fmla="*/ 18 w 29"/>
                <a:gd name="T5" fmla="*/ 204 h 34"/>
                <a:gd name="T6" fmla="*/ 0 w 29"/>
                <a:gd name="T7" fmla="*/ 198 h 34"/>
                <a:gd name="T8" fmla="*/ 0 w 29"/>
                <a:gd name="T9" fmla="*/ 132 h 34"/>
                <a:gd name="T10" fmla="*/ 102 w 29"/>
                <a:gd name="T11" fmla="*/ 0 h 34"/>
                <a:gd name="T12" fmla="*/ 174 w 2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29" y="0"/>
                  </a:moveTo>
                  <a:lnTo>
                    <a:pt x="29" y="34"/>
                  </a:lnTo>
                  <a:lnTo>
                    <a:pt x="3" y="34"/>
                  </a:lnTo>
                  <a:cubicBezTo>
                    <a:pt x="2" y="34"/>
                    <a:pt x="1" y="34"/>
                    <a:pt x="0" y="33"/>
                  </a:cubicBezTo>
                  <a:lnTo>
                    <a:pt x="0" y="22"/>
                  </a:lnTo>
                  <a:cubicBezTo>
                    <a:pt x="1" y="15"/>
                    <a:pt x="7" y="4"/>
                    <a:pt x="17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AAA7843D-8099-DB40-AE8A-1337B95B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202"/>
              <a:ext cx="126" cy="126"/>
            </a:xfrm>
            <a:custGeom>
              <a:avLst/>
              <a:gdLst>
                <a:gd name="T0" fmla="*/ 126 w 21"/>
                <a:gd name="T1" fmla="*/ 0 h 21"/>
                <a:gd name="T2" fmla="*/ 126 w 21"/>
                <a:gd name="T3" fmla="*/ 126 h 21"/>
                <a:gd name="T4" fmla="*/ 0 w 21"/>
                <a:gd name="T5" fmla="*/ 126 h 21"/>
                <a:gd name="T6" fmla="*/ 0 w 21"/>
                <a:gd name="T7" fmla="*/ 96 h 21"/>
                <a:gd name="T8" fmla="*/ 78 w 21"/>
                <a:gd name="T9" fmla="*/ 0 h 21"/>
                <a:gd name="T10" fmla="*/ 126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21" y="0"/>
                  </a:moveTo>
                  <a:lnTo>
                    <a:pt x="21" y="21"/>
                  </a:lnTo>
                  <a:lnTo>
                    <a:pt x="0" y="21"/>
                  </a:lnTo>
                  <a:lnTo>
                    <a:pt x="0" y="16"/>
                  </a:lnTo>
                  <a:cubicBezTo>
                    <a:pt x="2" y="10"/>
                    <a:pt x="7" y="2"/>
                    <a:pt x="13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7" name="Rectangle 97">
              <a:extLst>
                <a:ext uri="{FF2B5EF4-FFF2-40B4-BE49-F238E27FC236}">
                  <a16:creationId xmlns:a16="http://schemas.microsoft.com/office/drawing/2014/main" id="{F92D612A-26E7-DA41-8F34-3DF47028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382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56D2B32D-C598-BF4A-A313-210D2C97E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2280"/>
              <a:ext cx="264" cy="102"/>
            </a:xfrm>
            <a:custGeom>
              <a:avLst/>
              <a:gdLst>
                <a:gd name="T0" fmla="*/ 6 w 44"/>
                <a:gd name="T1" fmla="*/ 0 h 17"/>
                <a:gd name="T2" fmla="*/ 258 w 44"/>
                <a:gd name="T3" fmla="*/ 0 h 17"/>
                <a:gd name="T4" fmla="*/ 264 w 44"/>
                <a:gd name="T5" fmla="*/ 6 h 17"/>
                <a:gd name="T6" fmla="*/ 264 w 44"/>
                <a:gd name="T7" fmla="*/ 96 h 17"/>
                <a:gd name="T8" fmla="*/ 258 w 44"/>
                <a:gd name="T9" fmla="*/ 102 h 17"/>
                <a:gd name="T10" fmla="*/ 6 w 44"/>
                <a:gd name="T11" fmla="*/ 102 h 17"/>
                <a:gd name="T12" fmla="*/ 0 w 44"/>
                <a:gd name="T13" fmla="*/ 96 h 17"/>
                <a:gd name="T14" fmla="*/ 0 w 44"/>
                <a:gd name="T15" fmla="*/ 6 h 17"/>
                <a:gd name="T16" fmla="*/ 6 w 4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7"/>
                <a:gd name="T29" fmla="*/ 44 w 4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7">
                  <a:moveTo>
                    <a:pt x="1" y="0"/>
                  </a:moveTo>
                  <a:lnTo>
                    <a:pt x="43" y="0"/>
                  </a:lnTo>
                  <a:cubicBezTo>
                    <a:pt x="44" y="0"/>
                    <a:pt x="44" y="0"/>
                    <a:pt x="44" y="1"/>
                  </a:cubicBezTo>
                  <a:lnTo>
                    <a:pt x="44" y="16"/>
                  </a:lnTo>
                  <a:cubicBezTo>
                    <a:pt x="44" y="17"/>
                    <a:pt x="44" y="17"/>
                    <a:pt x="43" y="17"/>
                  </a:cubicBezTo>
                  <a:lnTo>
                    <a:pt x="1" y="17"/>
                  </a:lnTo>
                  <a:cubicBezTo>
                    <a:pt x="0" y="17"/>
                    <a:pt x="0" y="17"/>
                    <a:pt x="0" y="16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274939FB-E0DA-7C43-B596-8270F434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1812"/>
              <a:ext cx="402" cy="432"/>
            </a:xfrm>
            <a:custGeom>
              <a:avLst/>
              <a:gdLst>
                <a:gd name="T0" fmla="*/ 402 w 67"/>
                <a:gd name="T1" fmla="*/ 306 h 72"/>
                <a:gd name="T2" fmla="*/ 48 w 67"/>
                <a:gd name="T3" fmla="*/ 6 h 72"/>
                <a:gd name="T4" fmla="*/ 0 w 67"/>
                <a:gd name="T5" fmla="*/ 0 h 72"/>
                <a:gd name="T6" fmla="*/ 126 w 67"/>
                <a:gd name="T7" fmla="*/ 432 h 72"/>
                <a:gd name="T8" fmla="*/ 162 w 67"/>
                <a:gd name="T9" fmla="*/ 432 h 72"/>
                <a:gd name="T10" fmla="*/ 48 w 67"/>
                <a:gd name="T11" fmla="*/ 48 h 72"/>
                <a:gd name="T12" fmla="*/ 372 w 67"/>
                <a:gd name="T13" fmla="*/ 342 h 72"/>
                <a:gd name="T14" fmla="*/ 402 w 67"/>
                <a:gd name="T15" fmla="*/ 306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2"/>
                <a:gd name="T26" fmla="*/ 67 w 67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2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21" y="72"/>
                  </a:lnTo>
                  <a:lnTo>
                    <a:pt x="27" y="72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0" name="Rectangle 100">
              <a:extLst>
                <a:ext uri="{FF2B5EF4-FFF2-40B4-BE49-F238E27FC236}">
                  <a16:creationId xmlns:a16="http://schemas.microsoft.com/office/drawing/2014/main" id="{47151526-6765-2945-B4CF-3DAAF2D38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262"/>
              <a:ext cx="48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1" name="Oval 101">
              <a:extLst>
                <a:ext uri="{FF2B5EF4-FFF2-40B4-BE49-F238E27FC236}">
                  <a16:creationId xmlns:a16="http://schemas.microsoft.com/office/drawing/2014/main" id="{DA3A2FF2-B9B6-994F-AA7A-4497EE14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304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" name="Oval 102">
              <a:extLst>
                <a:ext uri="{FF2B5EF4-FFF2-40B4-BE49-F238E27FC236}">
                  <a16:creationId xmlns:a16="http://schemas.microsoft.com/office/drawing/2014/main" id="{082A6E1E-AC60-9A43-9A24-566310321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2304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51A5F4E9-418A-7D45-8BBC-8851338AF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94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id="{5ECD50FF-08E8-A14F-8F85-DAB905C58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244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62" name="Inhaltsplatzhalter 1">
            <a:extLst>
              <a:ext uri="{FF2B5EF4-FFF2-40B4-BE49-F238E27FC236}">
                <a16:creationId xmlns:a16="http://schemas.microsoft.com/office/drawing/2014/main" id="{7C9FDEAF-DF74-1246-9ABF-19D89AA2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180" y="4868524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Common options are: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3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E0664A37-3E80-9D4D-8BA7-4D65E4F5D6C1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Ellipse 162">
            <a:extLst>
              <a:ext uri="{FF2B5EF4-FFF2-40B4-BE49-F238E27FC236}">
                <a16:creationId xmlns:a16="http://schemas.microsoft.com/office/drawing/2014/main" id="{3C668240-F44B-F245-BCFC-559B2B0C0A03}"/>
              </a:ext>
            </a:extLst>
          </p:cNvPr>
          <p:cNvSpPr/>
          <p:nvPr/>
        </p:nvSpPr>
        <p:spPr>
          <a:xfrm>
            <a:off x="5206808" y="4494112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ichtungspfeil 48">
            <a:extLst>
              <a:ext uri="{FF2B5EF4-FFF2-40B4-BE49-F238E27FC236}">
                <a16:creationId xmlns:a16="http://schemas.microsoft.com/office/drawing/2014/main" id="{1738329A-32CF-4247-B361-434D86EC9220}"/>
              </a:ext>
            </a:extLst>
          </p:cNvPr>
          <p:cNvSpPr/>
          <p:nvPr/>
        </p:nvSpPr>
        <p:spPr>
          <a:xfrm rot="5400000">
            <a:off x="4242429" y="3379788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180">
            <a:extLst>
              <a:ext uri="{FF2B5EF4-FFF2-40B4-BE49-F238E27FC236}">
                <a16:creationId xmlns:a16="http://schemas.microsoft.com/office/drawing/2014/main" id="{F0C030A6-C7E0-C44C-9E11-4E12C61ACC80}"/>
              </a:ext>
            </a:extLst>
          </p:cNvPr>
          <p:cNvSpPr/>
          <p:nvPr/>
        </p:nvSpPr>
        <p:spPr>
          <a:xfrm>
            <a:off x="3228782" y="4500462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ichtungspfeil 60">
            <a:extLst>
              <a:ext uri="{FF2B5EF4-FFF2-40B4-BE49-F238E27FC236}">
                <a16:creationId xmlns:a16="http://schemas.microsoft.com/office/drawing/2014/main" id="{45B05F45-7D5A-9C40-B68F-CFBB0D50CC22}"/>
              </a:ext>
            </a:extLst>
          </p:cNvPr>
          <p:cNvSpPr/>
          <p:nvPr/>
        </p:nvSpPr>
        <p:spPr>
          <a:xfrm rot="5400000">
            <a:off x="1697648" y="2870176"/>
            <a:ext cx="336073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ichtungspfeil 61">
            <a:extLst>
              <a:ext uri="{FF2B5EF4-FFF2-40B4-BE49-F238E27FC236}">
                <a16:creationId xmlns:a16="http://schemas.microsoft.com/office/drawing/2014/main" id="{55FAC92B-1218-1541-8CAB-BB836C4259B3}"/>
              </a:ext>
            </a:extLst>
          </p:cNvPr>
          <p:cNvSpPr/>
          <p:nvPr/>
        </p:nvSpPr>
        <p:spPr>
          <a:xfrm rot="5400000">
            <a:off x="2256450" y="3427395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ichtungspfeil 62">
            <a:extLst>
              <a:ext uri="{FF2B5EF4-FFF2-40B4-BE49-F238E27FC236}">
                <a16:creationId xmlns:a16="http://schemas.microsoft.com/office/drawing/2014/main" id="{34C6B1B9-5E6D-B64F-A9BD-0CF4CC2E1783}"/>
              </a:ext>
            </a:extLst>
          </p:cNvPr>
          <p:cNvSpPr/>
          <p:nvPr/>
        </p:nvSpPr>
        <p:spPr>
          <a:xfrm rot="5400000">
            <a:off x="2816839" y="3986994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ichtungspfeil 66">
            <a:extLst>
              <a:ext uri="{FF2B5EF4-FFF2-40B4-BE49-F238E27FC236}">
                <a16:creationId xmlns:a16="http://schemas.microsoft.com/office/drawing/2014/main" id="{5B0D8E47-F651-4349-B023-664FE82044C3}"/>
              </a:ext>
            </a:extLst>
          </p:cNvPr>
          <p:cNvSpPr/>
          <p:nvPr/>
        </p:nvSpPr>
        <p:spPr>
          <a:xfrm>
            <a:off x="3716276" y="2258202"/>
            <a:ext cx="1776306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Ellipse 48">
            <a:extLst>
              <a:ext uri="{FF2B5EF4-FFF2-40B4-BE49-F238E27FC236}">
                <a16:creationId xmlns:a16="http://schemas.microsoft.com/office/drawing/2014/main" id="{182F979F-5BB5-D14B-88D3-4DBE2610FB26}"/>
              </a:ext>
            </a:extLst>
          </p:cNvPr>
          <p:cNvSpPr/>
          <p:nvPr/>
        </p:nvSpPr>
        <p:spPr bwMode="auto">
          <a:xfrm>
            <a:off x="3190194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ichtungspfeil 81">
            <a:extLst>
              <a:ext uri="{FF2B5EF4-FFF2-40B4-BE49-F238E27FC236}">
                <a16:creationId xmlns:a16="http://schemas.microsoft.com/office/drawing/2014/main" id="{7EBCA1F3-AA94-B246-8B58-996A5A5E5178}"/>
              </a:ext>
            </a:extLst>
          </p:cNvPr>
          <p:cNvSpPr/>
          <p:nvPr/>
        </p:nvSpPr>
        <p:spPr>
          <a:xfrm rot="5400000">
            <a:off x="3089281" y="1775682"/>
            <a:ext cx="1252382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el 3">
            <a:extLst>
              <a:ext uri="{FF2B5EF4-FFF2-40B4-BE49-F238E27FC236}">
                <a16:creationId xmlns:a16="http://schemas.microsoft.com/office/drawing/2014/main" id="{E0D1F0D9-A55A-A742-A2E2-584540801652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felling</a:t>
            </a:r>
            <a:r>
              <a:rPr lang="de-DE" dirty="0"/>
              <a:t> and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logs</a:t>
            </a:r>
          </a:p>
        </p:txBody>
      </p:sp>
      <p:graphicFrame>
        <p:nvGraphicFramePr>
          <p:cNvPr id="60" name="Tabelle 3">
            <a:extLst>
              <a:ext uri="{FF2B5EF4-FFF2-40B4-BE49-F238E27FC236}">
                <a16:creationId xmlns:a16="http://schemas.microsoft.com/office/drawing/2014/main" id="{49427351-DDB9-E94B-82B6-B60772692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32613"/>
              </p:ext>
            </p:extLst>
          </p:nvPr>
        </p:nvGraphicFramePr>
        <p:xfrm>
          <a:off x="2032000" y="5642907"/>
          <a:ext cx="8127999" cy="112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Motor-manual </a:t>
                      </a:r>
                      <a:r>
                        <a:rPr lang="de-DE" dirty="0" err="1"/>
                        <a:t>harvesting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logs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harvesting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87" name="Group 12">
            <a:extLst>
              <a:ext uri="{FF2B5EF4-FFF2-40B4-BE49-F238E27FC236}">
                <a16:creationId xmlns:a16="http://schemas.microsoft.com/office/drawing/2014/main" id="{2E5CD8D5-EB32-CE4B-BF35-BE6DDF75BA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7269" y="5819714"/>
            <a:ext cx="491488" cy="181075"/>
            <a:chOff x="3162" y="1293"/>
            <a:chExt cx="570" cy="210"/>
          </a:xfrm>
        </p:grpSpPr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7F8BD3DB-1509-3F42-9AFB-4C7855E7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6E371D7-2BD6-184A-92B5-0F21E87EA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DB3A398F-6150-F447-8AFB-3412D53F6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8927212-90D0-DB4B-9586-8C2260A5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0CAA3E57-713D-7E4D-8513-4F9BD6EE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3" name="Group 18">
            <a:extLst>
              <a:ext uri="{FF2B5EF4-FFF2-40B4-BE49-F238E27FC236}">
                <a16:creationId xmlns:a16="http://schemas.microsoft.com/office/drawing/2014/main" id="{5F01E0F5-155C-6A43-9D08-A1831C4201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8669" y="6177795"/>
            <a:ext cx="771525" cy="514350"/>
            <a:chOff x="417" y="957"/>
            <a:chExt cx="972" cy="648"/>
          </a:xfrm>
        </p:grpSpPr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209A67BE-F18D-6944-9BE8-4DBF961F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25BE3AC0-572B-5944-992D-A4AC71457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215"/>
              <a:ext cx="216" cy="210"/>
            </a:xfrm>
            <a:custGeom>
              <a:avLst/>
              <a:gdLst>
                <a:gd name="T0" fmla="*/ 114 w 36"/>
                <a:gd name="T1" fmla="*/ 12 h 35"/>
                <a:gd name="T2" fmla="*/ 108 w 36"/>
                <a:gd name="T3" fmla="*/ 0 h 35"/>
                <a:gd name="T4" fmla="*/ 210 w 36"/>
                <a:gd name="T5" fmla="*/ 0 h 35"/>
                <a:gd name="T6" fmla="*/ 216 w 36"/>
                <a:gd name="T7" fmla="*/ 150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14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6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E331D9BE-C4D3-E645-BF82-D82B6123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2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Rectangle 22">
              <a:extLst>
                <a:ext uri="{FF2B5EF4-FFF2-40B4-BE49-F238E27FC236}">
                  <a16:creationId xmlns:a16="http://schemas.microsoft.com/office/drawing/2014/main" id="{1D0CFBD0-F4AC-7B48-849A-A01E7967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id="{91DC735E-689A-CD49-87BF-6FE449625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9" name="Oval 24">
              <a:extLst>
                <a:ext uri="{FF2B5EF4-FFF2-40B4-BE49-F238E27FC236}">
                  <a16:creationId xmlns:a16="http://schemas.microsoft.com/office/drawing/2014/main" id="{E390D6EB-F256-9149-A3C5-C7A51016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0" name="Oval 25">
              <a:extLst>
                <a:ext uri="{FF2B5EF4-FFF2-40B4-BE49-F238E27FC236}">
                  <a16:creationId xmlns:a16="http://schemas.microsoft.com/office/drawing/2014/main" id="{493853AA-1BDC-C941-AC55-8484C875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1" name="Rectangle 26">
              <a:extLst>
                <a:ext uri="{FF2B5EF4-FFF2-40B4-BE49-F238E27FC236}">
                  <a16:creationId xmlns:a16="http://schemas.microsoft.com/office/drawing/2014/main" id="{CF59A450-2832-AC4B-82A2-48FF5323B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2A9458AC-E27F-2E40-B76F-76C5F7285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353"/>
              <a:ext cx="348" cy="174"/>
            </a:xfrm>
            <a:custGeom>
              <a:avLst/>
              <a:gdLst>
                <a:gd name="T0" fmla="*/ 0 w 58"/>
                <a:gd name="T1" fmla="*/ 114 h 29"/>
                <a:gd name="T2" fmla="*/ 0 w 58"/>
                <a:gd name="T3" fmla="*/ 174 h 29"/>
                <a:gd name="T4" fmla="*/ 240 w 58"/>
                <a:gd name="T5" fmla="*/ 174 h 29"/>
                <a:gd name="T6" fmla="*/ 348 w 58"/>
                <a:gd name="T7" fmla="*/ 132 h 29"/>
                <a:gd name="T8" fmla="*/ 336 w 58"/>
                <a:gd name="T9" fmla="*/ 30 h 29"/>
                <a:gd name="T10" fmla="*/ 210 w 58"/>
                <a:gd name="T11" fmla="*/ 0 h 29"/>
                <a:gd name="T12" fmla="*/ 90 w 58"/>
                <a:gd name="T13" fmla="*/ 0 h 29"/>
                <a:gd name="T14" fmla="*/ 48 w 58"/>
                <a:gd name="T15" fmla="*/ 114 h 29"/>
                <a:gd name="T16" fmla="*/ 0 w 58"/>
                <a:gd name="T17" fmla="*/ 11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0" y="19"/>
                  </a:moveTo>
                  <a:lnTo>
                    <a:pt x="0" y="29"/>
                  </a:lnTo>
                  <a:lnTo>
                    <a:pt x="40" y="29"/>
                  </a:lnTo>
                  <a:lnTo>
                    <a:pt x="58" y="22"/>
                  </a:lnTo>
                  <a:lnTo>
                    <a:pt x="56" y="5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" name="Oval 28">
              <a:extLst>
                <a:ext uri="{FF2B5EF4-FFF2-40B4-BE49-F238E27FC236}">
                  <a16:creationId xmlns:a16="http://schemas.microsoft.com/office/drawing/2014/main" id="{2C185F9E-B3A8-CD43-ACBA-533DF036D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669A5B51-9189-5246-9A78-87F461684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3A3EF982-8391-8F46-A19A-C093D174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395"/>
              <a:ext cx="114" cy="72"/>
            </a:xfrm>
            <a:custGeom>
              <a:avLst/>
              <a:gdLst>
                <a:gd name="T0" fmla="*/ 114 w 19"/>
                <a:gd name="T1" fmla="*/ 72 h 12"/>
                <a:gd name="T2" fmla="*/ 84 w 19"/>
                <a:gd name="T3" fmla="*/ 0 h 12"/>
                <a:gd name="T4" fmla="*/ 24 w 19"/>
                <a:gd name="T5" fmla="*/ 0 h 12"/>
                <a:gd name="T6" fmla="*/ 0 w 19"/>
                <a:gd name="T7" fmla="*/ 72 h 12"/>
                <a:gd name="T8" fmla="*/ 114 w 19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12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B8D46ABA-161B-1D43-97FD-EB532F00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6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16FC788F-6CBB-114F-89E9-8EB90063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8 w 57"/>
                <a:gd name="T7" fmla="*/ 366 h 61"/>
                <a:gd name="T8" fmla="*/ 42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8" name="Oval 33">
              <a:extLst>
                <a:ext uri="{FF2B5EF4-FFF2-40B4-BE49-F238E27FC236}">
                  <a16:creationId xmlns:a16="http://schemas.microsoft.com/office/drawing/2014/main" id="{676A05BB-24C2-7347-969E-F24DC20D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42" name="Inhaltsplatzhalter 1">
            <a:extLst>
              <a:ext uri="{FF2B5EF4-FFF2-40B4-BE49-F238E27FC236}">
                <a16:creationId xmlns:a16="http://schemas.microsoft.com/office/drawing/2014/main" id="{A5A5C06E-A731-D143-B442-D540B3B73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33" y="5353926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There are only two options: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44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Ellipse 162">
            <a:extLst>
              <a:ext uri="{FF2B5EF4-FFF2-40B4-BE49-F238E27FC236}">
                <a16:creationId xmlns:a16="http://schemas.microsoft.com/office/drawing/2014/main" id="{3C668240-F44B-F245-BCFC-559B2B0C0A03}"/>
              </a:ext>
            </a:extLst>
          </p:cNvPr>
          <p:cNvSpPr/>
          <p:nvPr/>
        </p:nvSpPr>
        <p:spPr>
          <a:xfrm>
            <a:off x="5206808" y="4494112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chtungspfeil 53">
            <a:extLst>
              <a:ext uri="{FF2B5EF4-FFF2-40B4-BE49-F238E27FC236}">
                <a16:creationId xmlns:a16="http://schemas.microsoft.com/office/drawing/2014/main" id="{A496CAA1-0F16-BB41-BB03-9C667FFFCE8D}"/>
              </a:ext>
            </a:extLst>
          </p:cNvPr>
          <p:cNvSpPr/>
          <p:nvPr/>
        </p:nvSpPr>
        <p:spPr>
          <a:xfrm>
            <a:off x="3390719" y="4502941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180">
            <a:extLst>
              <a:ext uri="{FF2B5EF4-FFF2-40B4-BE49-F238E27FC236}">
                <a16:creationId xmlns:a16="http://schemas.microsoft.com/office/drawing/2014/main" id="{F0C030A6-C7E0-C44C-9E11-4E12C61ACC80}"/>
              </a:ext>
            </a:extLst>
          </p:cNvPr>
          <p:cNvSpPr/>
          <p:nvPr/>
        </p:nvSpPr>
        <p:spPr>
          <a:xfrm>
            <a:off x="3228782" y="4500462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75D116D7-CF55-1741-9BB4-696AAF1D36DE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pre-skidding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logs</a:t>
            </a:r>
          </a:p>
        </p:txBody>
      </p:sp>
      <p:graphicFrame>
        <p:nvGraphicFramePr>
          <p:cNvPr id="25" name="Tabelle 3">
            <a:extLst>
              <a:ext uri="{FF2B5EF4-FFF2-40B4-BE49-F238E27FC236}">
                <a16:creationId xmlns:a16="http://schemas.microsoft.com/office/drawing/2014/main" id="{B9D4EBEA-C4C5-3E4D-B176-4E6C9CE49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2352"/>
              </p:ext>
            </p:extLst>
          </p:nvPr>
        </p:nvGraphicFramePr>
        <p:xfrm>
          <a:off x="3595541" y="2014359"/>
          <a:ext cx="8804272" cy="224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171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773806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205295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M_13-23a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Manual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M_13-23b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6355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M_13-23c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logs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animal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118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M_13-33a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logs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animal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89822"/>
                  </a:ext>
                </a:extLst>
              </a:tr>
            </a:tbl>
          </a:graphicData>
        </a:graphic>
      </p:graphicFrame>
      <p:pic>
        <p:nvPicPr>
          <p:cNvPr id="26" name="Picture 7">
            <a:extLst>
              <a:ext uri="{FF2B5EF4-FFF2-40B4-BE49-F238E27FC236}">
                <a16:creationId xmlns:a16="http://schemas.microsoft.com/office/drawing/2014/main" id="{CED25D62-A4D2-0E4F-9108-A85F16DC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503" y="2082888"/>
            <a:ext cx="203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88">
            <a:extLst>
              <a:ext uri="{FF2B5EF4-FFF2-40B4-BE49-F238E27FC236}">
                <a16:creationId xmlns:a16="http://schemas.microsoft.com/office/drawing/2014/main" id="{98500CC3-C396-1E40-A413-3CED9DF515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9" y="2702583"/>
            <a:ext cx="932627" cy="303124"/>
            <a:chOff x="2206" y="1047"/>
            <a:chExt cx="1163" cy="378"/>
          </a:xfrm>
        </p:grpSpPr>
        <p:sp>
          <p:nvSpPr>
            <p:cNvPr id="28" name="Oval 89">
              <a:extLst>
                <a:ext uri="{FF2B5EF4-FFF2-40B4-BE49-F238E27FC236}">
                  <a16:creationId xmlns:a16="http://schemas.microsoft.com/office/drawing/2014/main" id="{9543E397-05D8-DB4A-874F-072508022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Rectangle 90">
              <a:extLst>
                <a:ext uri="{FF2B5EF4-FFF2-40B4-BE49-F238E27FC236}">
                  <a16:creationId xmlns:a16="http://schemas.microsoft.com/office/drawing/2014/main" id="{8EFE6CBF-F5D0-4C46-80F5-9C7EA6103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F00D4A63-D4C3-5340-A46E-85C67106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Oval 92">
              <a:extLst>
                <a:ext uri="{FF2B5EF4-FFF2-40B4-BE49-F238E27FC236}">
                  <a16:creationId xmlns:a16="http://schemas.microsoft.com/office/drawing/2014/main" id="{C60DBDE7-6226-524E-B51F-45614980F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Oval 93">
              <a:extLst>
                <a:ext uri="{FF2B5EF4-FFF2-40B4-BE49-F238E27FC236}">
                  <a16:creationId xmlns:a16="http://schemas.microsoft.com/office/drawing/2014/main" id="{8EBC87B9-455D-B34B-BB6D-F14BEDA0C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id="{4C5BBF23-DDA5-C847-B8C5-3145FF47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id="{47776FD4-9D25-1A42-B3D3-7F1A146D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Line 96">
              <a:extLst>
                <a:ext uri="{FF2B5EF4-FFF2-40B4-BE49-F238E27FC236}">
                  <a16:creationId xmlns:a16="http://schemas.microsoft.com/office/drawing/2014/main" id="{3223B797-A13B-F349-8DE7-93B680163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97">
              <a:extLst>
                <a:ext uri="{FF2B5EF4-FFF2-40B4-BE49-F238E27FC236}">
                  <a16:creationId xmlns:a16="http://schemas.microsoft.com/office/drawing/2014/main" id="{F63CB5F3-B397-E349-AC70-CAE597C98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98">
              <a:extLst>
                <a:ext uri="{FF2B5EF4-FFF2-40B4-BE49-F238E27FC236}">
                  <a16:creationId xmlns:a16="http://schemas.microsoft.com/office/drawing/2014/main" id="{F27F7789-2142-9D48-BCE1-874B50120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99">
              <a:extLst>
                <a:ext uri="{FF2B5EF4-FFF2-40B4-BE49-F238E27FC236}">
                  <a16:creationId xmlns:a16="http://schemas.microsoft.com/office/drawing/2014/main" id="{97EE1617-84E6-A34F-95D3-84EB9D9F4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100">
              <a:extLst>
                <a:ext uri="{FF2B5EF4-FFF2-40B4-BE49-F238E27FC236}">
                  <a16:creationId xmlns:a16="http://schemas.microsoft.com/office/drawing/2014/main" id="{DE395181-683A-B34B-BB5C-E831789E2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101">
              <a:extLst>
                <a:ext uri="{FF2B5EF4-FFF2-40B4-BE49-F238E27FC236}">
                  <a16:creationId xmlns:a16="http://schemas.microsoft.com/office/drawing/2014/main" id="{6EB75C80-97A4-D548-85B8-568A07BAD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69B3F3CB-390C-B140-9443-75FF49EB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pic>
        <p:nvPicPr>
          <p:cNvPr id="43" name="Picture 8">
            <a:extLst>
              <a:ext uri="{FF2B5EF4-FFF2-40B4-BE49-F238E27FC236}">
                <a16:creationId xmlns:a16="http://schemas.microsoft.com/office/drawing/2014/main" id="{4FBA131D-5825-E54F-8196-64A7BC5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058" y="3171232"/>
            <a:ext cx="647192" cy="4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39473153-7481-A746-A40A-EAE44DDA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348" y="2030781"/>
            <a:ext cx="1318646" cy="671801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latin typeface="+mn-lt"/>
              </a:rPr>
              <a:t>There are several options:</a:t>
            </a:r>
          </a:p>
        </p:txBody>
      </p:sp>
      <p:pic>
        <p:nvPicPr>
          <p:cNvPr id="44" name="Picture 8">
            <a:extLst>
              <a:ext uri="{FF2B5EF4-FFF2-40B4-BE49-F238E27FC236}">
                <a16:creationId xmlns:a16="http://schemas.microsoft.com/office/drawing/2014/main" id="{AC9A197C-E99B-994F-8022-B0FC7B5F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0347" y="3711051"/>
            <a:ext cx="647192" cy="4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Ellipse 132">
            <a:extLst>
              <a:ext uri="{FF2B5EF4-FFF2-40B4-BE49-F238E27FC236}">
                <a16:creationId xmlns:a16="http://schemas.microsoft.com/office/drawing/2014/main" id="{CC028AAC-C2E2-2C4E-B179-CD41BAFA654B}"/>
              </a:ext>
            </a:extLst>
          </p:cNvPr>
          <p:cNvSpPr/>
          <p:nvPr/>
        </p:nvSpPr>
        <p:spPr>
          <a:xfrm>
            <a:off x="7181657" y="4836340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ichtungspfeil 46">
            <a:extLst>
              <a:ext uri="{FF2B5EF4-FFF2-40B4-BE49-F238E27FC236}">
                <a16:creationId xmlns:a16="http://schemas.microsoft.com/office/drawing/2014/main" id="{E09C888E-381E-014E-8F9B-8F96B8C6FC1F}"/>
              </a:ext>
            </a:extLst>
          </p:cNvPr>
          <p:cNvSpPr/>
          <p:nvPr/>
        </p:nvSpPr>
        <p:spPr>
          <a:xfrm>
            <a:off x="3376421" y="4854572"/>
            <a:ext cx="3957677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Ellipse 162">
            <a:extLst>
              <a:ext uri="{FF2B5EF4-FFF2-40B4-BE49-F238E27FC236}">
                <a16:creationId xmlns:a16="http://schemas.microsoft.com/office/drawing/2014/main" id="{44424B8C-4212-EE4E-A588-E82C72760EE3}"/>
              </a:ext>
            </a:extLst>
          </p:cNvPr>
          <p:cNvSpPr/>
          <p:nvPr/>
        </p:nvSpPr>
        <p:spPr>
          <a:xfrm>
            <a:off x="3220806" y="484732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99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Ellipse 132">
            <a:extLst>
              <a:ext uri="{FF2B5EF4-FFF2-40B4-BE49-F238E27FC236}">
                <a16:creationId xmlns:a16="http://schemas.microsoft.com/office/drawing/2014/main" id="{CE9C197E-D897-4D4F-B7DE-A9351365B8F6}"/>
              </a:ext>
            </a:extLst>
          </p:cNvPr>
          <p:cNvSpPr/>
          <p:nvPr/>
        </p:nvSpPr>
        <p:spPr>
          <a:xfrm>
            <a:off x="7181657" y="4500462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783314B3-440B-5E43-9C4A-F1E5323EF78E}"/>
              </a:ext>
            </a:extLst>
          </p:cNvPr>
          <p:cNvSpPr/>
          <p:nvPr/>
        </p:nvSpPr>
        <p:spPr>
          <a:xfrm>
            <a:off x="5362423" y="4501356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162">
            <a:extLst>
              <a:ext uri="{FF2B5EF4-FFF2-40B4-BE49-F238E27FC236}">
                <a16:creationId xmlns:a16="http://schemas.microsoft.com/office/drawing/2014/main" id="{3C668240-F44B-F245-BCFC-559B2B0C0A03}"/>
              </a:ext>
            </a:extLst>
          </p:cNvPr>
          <p:cNvSpPr/>
          <p:nvPr/>
        </p:nvSpPr>
        <p:spPr>
          <a:xfrm>
            <a:off x="5206808" y="4494112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itel 3">
            <a:extLst>
              <a:ext uri="{FF2B5EF4-FFF2-40B4-BE49-F238E27FC236}">
                <a16:creationId xmlns:a16="http://schemas.microsoft.com/office/drawing/2014/main" id="{55362518-8147-4443-B881-89FF391F28E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logs </a:t>
            </a:r>
          </a:p>
        </p:txBody>
      </p:sp>
      <p:graphicFrame>
        <p:nvGraphicFramePr>
          <p:cNvPr id="123" name="Tabelle 3">
            <a:extLst>
              <a:ext uri="{FF2B5EF4-FFF2-40B4-BE49-F238E27FC236}">
                <a16:creationId xmlns:a16="http://schemas.microsoft.com/office/drawing/2014/main" id="{B7E7969A-CB7C-3843-A0EA-CC366B698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50257"/>
              </p:ext>
            </p:extLst>
          </p:nvPr>
        </p:nvGraphicFramePr>
        <p:xfrm>
          <a:off x="3973681" y="3064425"/>
          <a:ext cx="8127999" cy="1200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M_23-33a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forwarding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tractor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trailer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118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M_23-33b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forwarding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forwarder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103" name="Group 31">
            <a:extLst>
              <a:ext uri="{FF2B5EF4-FFF2-40B4-BE49-F238E27FC236}">
                <a16:creationId xmlns:a16="http://schemas.microsoft.com/office/drawing/2014/main" id="{447BC3D1-0D4E-6A40-8347-65C437DF48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9812" y="3763736"/>
            <a:ext cx="909638" cy="452438"/>
            <a:chOff x="1827" y="1047"/>
            <a:chExt cx="1146" cy="570"/>
          </a:xfrm>
        </p:grpSpPr>
        <p:sp>
          <p:nvSpPr>
            <p:cNvPr id="104" name="Line 32">
              <a:extLst>
                <a:ext uri="{FF2B5EF4-FFF2-40B4-BE49-F238E27FC236}">
                  <a16:creationId xmlns:a16="http://schemas.microsoft.com/office/drawing/2014/main" id="{28E72E68-90C4-7746-983C-FB6800C64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33">
              <a:extLst>
                <a:ext uri="{FF2B5EF4-FFF2-40B4-BE49-F238E27FC236}">
                  <a16:creationId xmlns:a16="http://schemas.microsoft.com/office/drawing/2014/main" id="{610D74FC-F3CE-B54B-80E0-F4EF0725F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Rectangle 34">
              <a:extLst>
                <a:ext uri="{FF2B5EF4-FFF2-40B4-BE49-F238E27FC236}">
                  <a16:creationId xmlns:a16="http://schemas.microsoft.com/office/drawing/2014/main" id="{B1068C07-CD74-5F4A-8B22-68E77A40D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7" name="Oval 35">
              <a:extLst>
                <a:ext uri="{FF2B5EF4-FFF2-40B4-BE49-F238E27FC236}">
                  <a16:creationId xmlns:a16="http://schemas.microsoft.com/office/drawing/2014/main" id="{D06723EB-BEEB-9B41-964C-743D12E95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8" name="Oval 36">
              <a:extLst>
                <a:ext uri="{FF2B5EF4-FFF2-40B4-BE49-F238E27FC236}">
                  <a16:creationId xmlns:a16="http://schemas.microsoft.com/office/drawing/2014/main" id="{85E39700-35E8-E045-B5DE-A5AC9F9A9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F1B4A956-349A-E848-95CC-7F5E018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0" name="Line 38">
              <a:extLst>
                <a:ext uri="{FF2B5EF4-FFF2-40B4-BE49-F238E27FC236}">
                  <a16:creationId xmlns:a16="http://schemas.microsoft.com/office/drawing/2014/main" id="{30021067-57E8-8440-B5D6-53CD5A0C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39">
              <a:extLst>
                <a:ext uri="{FF2B5EF4-FFF2-40B4-BE49-F238E27FC236}">
                  <a16:creationId xmlns:a16="http://schemas.microsoft.com/office/drawing/2014/main" id="{41236553-8A19-AE41-9246-A7F12DE91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5A6CEC45-4395-D44B-8CD6-36C26FB2F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525D4BB6-DCFD-CA4B-89A3-EB5EDDF2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Oval 42">
              <a:extLst>
                <a:ext uri="{FF2B5EF4-FFF2-40B4-BE49-F238E27FC236}">
                  <a16:creationId xmlns:a16="http://schemas.microsoft.com/office/drawing/2014/main" id="{C208646B-9284-4D49-8E0B-640FAE61D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Oval 43">
              <a:extLst>
                <a:ext uri="{FF2B5EF4-FFF2-40B4-BE49-F238E27FC236}">
                  <a16:creationId xmlns:a16="http://schemas.microsoft.com/office/drawing/2014/main" id="{475543B5-505D-1940-BE96-731CFD05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1B110F45-3672-E146-8E02-281527846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AF70AD11-A936-B642-BC36-31EB14FD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8608F33A-7ADF-5241-9B66-2BFB40E3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1C01DB2-32D8-0241-9B20-9D33CD500648}"/>
              </a:ext>
            </a:extLst>
          </p:cNvPr>
          <p:cNvGrpSpPr>
            <a:grpSpLocks noChangeAspect="1"/>
          </p:cNvGrpSpPr>
          <p:nvPr/>
        </p:nvGrpSpPr>
        <p:grpSpPr>
          <a:xfrm>
            <a:off x="4257092" y="3101748"/>
            <a:ext cx="955066" cy="441326"/>
            <a:chOff x="-97676" y="2682796"/>
            <a:chExt cx="1958226" cy="904875"/>
          </a:xfrm>
        </p:grpSpPr>
        <p:grpSp>
          <p:nvGrpSpPr>
            <p:cNvPr id="119" name="Group 113">
              <a:extLst>
                <a:ext uri="{FF2B5EF4-FFF2-40B4-BE49-F238E27FC236}">
                  <a16:creationId xmlns:a16="http://schemas.microsoft.com/office/drawing/2014/main" id="{5F4A9954-F251-A640-98EA-E3AED111F5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41400" y="2932113"/>
              <a:ext cx="819150" cy="647700"/>
              <a:chOff x="573" y="1092"/>
              <a:chExt cx="516" cy="408"/>
            </a:xfrm>
          </p:grpSpPr>
          <p:sp>
            <p:nvSpPr>
              <p:cNvPr id="121" name="Freeform 115">
                <a:extLst>
                  <a:ext uri="{FF2B5EF4-FFF2-40B4-BE49-F238E27FC236}">
                    <a16:creationId xmlns:a16="http://schemas.microsoft.com/office/drawing/2014/main" id="{31B79AF0-49BE-8145-A53B-548FE2049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1254"/>
                <a:ext cx="396" cy="144"/>
              </a:xfrm>
              <a:custGeom>
                <a:avLst/>
                <a:gdLst>
                  <a:gd name="T0" fmla="*/ 0 w 66"/>
                  <a:gd name="T1" fmla="*/ 0 h 24"/>
                  <a:gd name="T2" fmla="*/ 348 w 66"/>
                  <a:gd name="T3" fmla="*/ 0 h 24"/>
                  <a:gd name="T4" fmla="*/ 396 w 66"/>
                  <a:gd name="T5" fmla="*/ 144 h 24"/>
                  <a:gd name="T6" fmla="*/ 0 w 66"/>
                  <a:gd name="T7" fmla="*/ 144 h 24"/>
                  <a:gd name="T8" fmla="*/ 0 w 6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24"/>
                  <a:gd name="T17" fmla="*/ 66 w 6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24">
                    <a:moveTo>
                      <a:pt x="0" y="0"/>
                    </a:moveTo>
                    <a:lnTo>
                      <a:pt x="58" y="0"/>
                    </a:lnTo>
                    <a:lnTo>
                      <a:pt x="6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22" name="Freeform 116">
                <a:extLst>
                  <a:ext uri="{FF2B5EF4-FFF2-40B4-BE49-F238E27FC236}">
                    <a16:creationId xmlns:a16="http://schemas.microsoft.com/office/drawing/2014/main" id="{36BAA21A-6383-7E4A-9719-204E0B35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1092"/>
                <a:ext cx="240" cy="306"/>
              </a:xfrm>
              <a:custGeom>
                <a:avLst/>
                <a:gdLst>
                  <a:gd name="T0" fmla="*/ 30 w 40"/>
                  <a:gd name="T1" fmla="*/ 0 h 51"/>
                  <a:gd name="T2" fmla="*/ 0 w 40"/>
                  <a:gd name="T3" fmla="*/ 138 h 51"/>
                  <a:gd name="T4" fmla="*/ 36 w 40"/>
                  <a:gd name="T5" fmla="*/ 198 h 51"/>
                  <a:gd name="T6" fmla="*/ 66 w 40"/>
                  <a:gd name="T7" fmla="*/ 306 h 51"/>
                  <a:gd name="T8" fmla="*/ 210 w 40"/>
                  <a:gd name="T9" fmla="*/ 306 h 51"/>
                  <a:gd name="T10" fmla="*/ 240 w 40"/>
                  <a:gd name="T11" fmla="*/ 162 h 51"/>
                  <a:gd name="T12" fmla="*/ 144 w 40"/>
                  <a:gd name="T13" fmla="*/ 0 h 51"/>
                  <a:gd name="T14" fmla="*/ 30 w 40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1"/>
                  <a:gd name="T26" fmla="*/ 40 w 40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1">
                    <a:moveTo>
                      <a:pt x="5" y="0"/>
                    </a:moveTo>
                    <a:lnTo>
                      <a:pt x="0" y="23"/>
                    </a:lnTo>
                    <a:lnTo>
                      <a:pt x="6" y="33"/>
                    </a:lnTo>
                    <a:lnTo>
                      <a:pt x="11" y="51"/>
                    </a:lnTo>
                    <a:lnTo>
                      <a:pt x="35" y="51"/>
                    </a:lnTo>
                    <a:lnTo>
                      <a:pt x="40" y="27"/>
                    </a:lnTo>
                    <a:cubicBezTo>
                      <a:pt x="38" y="17"/>
                      <a:pt x="32" y="2"/>
                      <a:pt x="2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25" name="Freeform 119">
                <a:extLst>
                  <a:ext uri="{FF2B5EF4-FFF2-40B4-BE49-F238E27FC236}">
                    <a16:creationId xmlns:a16="http://schemas.microsoft.com/office/drawing/2014/main" id="{A571B8F5-4111-F246-81C1-E5DD30F8A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116"/>
                <a:ext cx="180" cy="138"/>
              </a:xfrm>
              <a:custGeom>
                <a:avLst/>
                <a:gdLst>
                  <a:gd name="T0" fmla="*/ 24 w 30"/>
                  <a:gd name="T1" fmla="*/ 0 h 23"/>
                  <a:gd name="T2" fmla="*/ 0 w 30"/>
                  <a:gd name="T3" fmla="*/ 102 h 23"/>
                  <a:gd name="T4" fmla="*/ 48 w 30"/>
                  <a:gd name="T5" fmla="*/ 138 h 23"/>
                  <a:gd name="T6" fmla="*/ 144 w 30"/>
                  <a:gd name="T7" fmla="*/ 138 h 23"/>
                  <a:gd name="T8" fmla="*/ 180 w 30"/>
                  <a:gd name="T9" fmla="*/ 138 h 23"/>
                  <a:gd name="T10" fmla="*/ 114 w 30"/>
                  <a:gd name="T11" fmla="*/ 0 h 23"/>
                  <a:gd name="T12" fmla="*/ 24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3"/>
                  <a:gd name="T23" fmla="*/ 30 w 3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3">
                    <a:moveTo>
                      <a:pt x="4" y="0"/>
                    </a:moveTo>
                    <a:lnTo>
                      <a:pt x="0" y="17"/>
                    </a:lnTo>
                    <a:lnTo>
                      <a:pt x="8" y="23"/>
                    </a:lnTo>
                    <a:lnTo>
                      <a:pt x="24" y="23"/>
                    </a:lnTo>
                    <a:lnTo>
                      <a:pt x="30" y="23"/>
                    </a:lnTo>
                    <a:cubicBezTo>
                      <a:pt x="27" y="13"/>
                      <a:pt x="23" y="2"/>
                      <a:pt x="19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26" name="Oval 120">
                <a:extLst>
                  <a:ext uri="{FF2B5EF4-FFF2-40B4-BE49-F238E27FC236}">
                    <a16:creationId xmlns:a16="http://schemas.microsoft.com/office/drawing/2014/main" id="{0FF45191-AE61-1546-BFC4-C2D2E870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373"/>
                <a:ext cx="130" cy="127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28" name="Oval 122">
                <a:extLst>
                  <a:ext uri="{FF2B5EF4-FFF2-40B4-BE49-F238E27FC236}">
                    <a16:creationId xmlns:a16="http://schemas.microsoft.com/office/drawing/2014/main" id="{FC837943-02C0-3B43-8541-156C2E6D1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284"/>
                <a:ext cx="210" cy="216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129" name="Group 86">
              <a:extLst>
                <a:ext uri="{FF2B5EF4-FFF2-40B4-BE49-F238E27FC236}">
                  <a16:creationId xmlns:a16="http://schemas.microsoft.com/office/drawing/2014/main" id="{96252A7B-92CF-FE4A-BCDF-3A27C5E819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97676" y="2682796"/>
              <a:ext cx="1057275" cy="904875"/>
              <a:chOff x="477" y="1092"/>
              <a:chExt cx="666" cy="570"/>
            </a:xfrm>
          </p:grpSpPr>
          <p:sp>
            <p:nvSpPr>
              <p:cNvPr id="130" name="Freeform 87">
                <a:extLst>
                  <a:ext uri="{FF2B5EF4-FFF2-40B4-BE49-F238E27FC236}">
                    <a16:creationId xmlns:a16="http://schemas.microsoft.com/office/drawing/2014/main" id="{2320C309-4042-3A49-9CDA-3A9F32245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248"/>
                <a:ext cx="24" cy="24"/>
              </a:xfrm>
              <a:custGeom>
                <a:avLst/>
                <a:gdLst>
                  <a:gd name="T0" fmla="*/ 24 w 4"/>
                  <a:gd name="T1" fmla="*/ 6 h 4"/>
                  <a:gd name="T2" fmla="*/ 24 w 4"/>
                  <a:gd name="T3" fmla="*/ 6 h 4"/>
                  <a:gd name="T4" fmla="*/ 24 w 4"/>
                  <a:gd name="T5" fmla="*/ 18 h 4"/>
                  <a:gd name="T6" fmla="*/ 18 w 4"/>
                  <a:gd name="T7" fmla="*/ 18 h 4"/>
                  <a:gd name="T8" fmla="*/ 6 w 4"/>
                  <a:gd name="T9" fmla="*/ 18 h 4"/>
                  <a:gd name="T10" fmla="*/ 6 w 4"/>
                  <a:gd name="T11" fmla="*/ 18 h 4"/>
                  <a:gd name="T12" fmla="*/ 6 w 4"/>
                  <a:gd name="T13" fmla="*/ 6 h 4"/>
                  <a:gd name="T14" fmla="*/ 12 w 4"/>
                  <a:gd name="T15" fmla="*/ 6 h 4"/>
                  <a:gd name="T16" fmla="*/ 24 w 4"/>
                  <a:gd name="T17" fmla="*/ 6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3" y="3"/>
                    </a:ln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lnTo>
                      <a:pt x="2" y="1"/>
                    </a:ln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31" name="Line 88">
                <a:extLst>
                  <a:ext uri="{FF2B5EF4-FFF2-40B4-BE49-F238E27FC236}">
                    <a16:creationId xmlns:a16="http://schemas.microsoft.com/office/drawing/2014/main" id="{0EA8A520-3611-8B4B-BCEC-7312E882A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" y="135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Line 89">
                <a:extLst>
                  <a:ext uri="{FF2B5EF4-FFF2-40B4-BE49-F238E27FC236}">
                    <a16:creationId xmlns:a16="http://schemas.microsoft.com/office/drawing/2014/main" id="{F83CB3FD-4139-954D-BBDF-77CB198E6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35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Rectangle 90">
                <a:extLst>
                  <a:ext uri="{FF2B5EF4-FFF2-40B4-BE49-F238E27FC236}">
                    <a16:creationId xmlns:a16="http://schemas.microsoft.com/office/drawing/2014/main" id="{8DC39BC3-2077-4047-8A08-5097A389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560"/>
                <a:ext cx="558" cy="42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34" name="Oval 91">
                <a:extLst>
                  <a:ext uri="{FF2B5EF4-FFF2-40B4-BE49-F238E27FC236}">
                    <a16:creationId xmlns:a16="http://schemas.microsoft.com/office/drawing/2014/main" id="{DA88712A-81CA-0C40-AE3C-8331CEFEC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1530"/>
                <a:ext cx="138" cy="132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35" name="Oval 92">
                <a:extLst>
                  <a:ext uri="{FF2B5EF4-FFF2-40B4-BE49-F238E27FC236}">
                    <a16:creationId xmlns:a16="http://schemas.microsoft.com/office/drawing/2014/main" id="{F41E221B-2808-BE4D-906A-9B523FC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" y="1530"/>
                <a:ext cx="132" cy="132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36" name="Line 93">
                <a:extLst>
                  <a:ext uri="{FF2B5EF4-FFF2-40B4-BE49-F238E27FC236}">
                    <a16:creationId xmlns:a16="http://schemas.microsoft.com/office/drawing/2014/main" id="{54825E58-B309-2740-9FB4-5CA534357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" y="135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" name="Line 94">
                <a:extLst>
                  <a:ext uri="{FF2B5EF4-FFF2-40B4-BE49-F238E27FC236}">
                    <a16:creationId xmlns:a16="http://schemas.microsoft.com/office/drawing/2014/main" id="{1C362873-A91F-5A42-9114-77E4E8CEF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35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Freeform 95">
                <a:extLst>
                  <a:ext uri="{FF2B5EF4-FFF2-40B4-BE49-F238E27FC236}">
                    <a16:creationId xmlns:a16="http://schemas.microsoft.com/office/drawing/2014/main" id="{4B0668A9-E8D8-204F-88D2-C3F81171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92"/>
                <a:ext cx="558" cy="408"/>
              </a:xfrm>
              <a:custGeom>
                <a:avLst/>
                <a:gdLst>
                  <a:gd name="T0" fmla="*/ 558 w 93"/>
                  <a:gd name="T1" fmla="*/ 408 h 68"/>
                  <a:gd name="T2" fmla="*/ 558 w 93"/>
                  <a:gd name="T3" fmla="*/ 138 h 68"/>
                  <a:gd name="T4" fmla="*/ 222 w 93"/>
                  <a:gd name="T5" fmla="*/ 0 h 68"/>
                  <a:gd name="T6" fmla="*/ 0 w 93"/>
                  <a:gd name="T7" fmla="*/ 150 h 68"/>
                  <a:gd name="T8" fmla="*/ 18 w 93"/>
                  <a:gd name="T9" fmla="*/ 168 h 68"/>
                  <a:gd name="T10" fmla="*/ 222 w 93"/>
                  <a:gd name="T11" fmla="*/ 36 h 68"/>
                  <a:gd name="T12" fmla="*/ 528 w 93"/>
                  <a:gd name="T13" fmla="*/ 168 h 68"/>
                  <a:gd name="T14" fmla="*/ 528 w 93"/>
                  <a:gd name="T15" fmla="*/ 408 h 68"/>
                  <a:gd name="T16" fmla="*/ 558 w 93"/>
                  <a:gd name="T17" fmla="*/ 40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68"/>
                  <a:gd name="T29" fmla="*/ 93 w 93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68">
                    <a:moveTo>
                      <a:pt x="93" y="68"/>
                    </a:moveTo>
                    <a:lnTo>
                      <a:pt x="93" y="23"/>
                    </a:lnTo>
                    <a:lnTo>
                      <a:pt x="37" y="0"/>
                    </a:lnTo>
                    <a:lnTo>
                      <a:pt x="0" y="25"/>
                    </a:lnTo>
                    <a:lnTo>
                      <a:pt x="3" y="28"/>
                    </a:lnTo>
                    <a:lnTo>
                      <a:pt x="37" y="6"/>
                    </a:lnTo>
                    <a:lnTo>
                      <a:pt x="88" y="28"/>
                    </a:lnTo>
                    <a:lnTo>
                      <a:pt x="88" y="68"/>
                    </a:lnTo>
                    <a:lnTo>
                      <a:pt x="93" y="68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39" name="Freeform 96">
                <a:extLst>
                  <a:ext uri="{FF2B5EF4-FFF2-40B4-BE49-F238E27FC236}">
                    <a16:creationId xmlns:a16="http://schemas.microsoft.com/office/drawing/2014/main" id="{EF5C6D16-7F59-EE4E-A7D7-56350BDA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1470"/>
                <a:ext cx="90" cy="90"/>
              </a:xfrm>
              <a:custGeom>
                <a:avLst/>
                <a:gdLst>
                  <a:gd name="T0" fmla="*/ 30 w 15"/>
                  <a:gd name="T1" fmla="*/ 0 h 15"/>
                  <a:gd name="T2" fmla="*/ 0 w 15"/>
                  <a:gd name="T3" fmla="*/ 90 h 15"/>
                  <a:gd name="T4" fmla="*/ 0 w 15"/>
                  <a:gd name="T5" fmla="*/ 90 h 15"/>
                  <a:gd name="T6" fmla="*/ 78 w 15"/>
                  <a:gd name="T7" fmla="*/ 90 h 15"/>
                  <a:gd name="T8" fmla="*/ 90 w 15"/>
                  <a:gd name="T9" fmla="*/ 0 h 15"/>
                  <a:gd name="T10" fmla="*/ 3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15"/>
                    </a:lnTo>
                    <a:lnTo>
                      <a:pt x="13" y="15"/>
                    </a:lnTo>
                    <a:lnTo>
                      <a:pt x="1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40" name="Freeform 97">
                <a:extLst>
                  <a:ext uri="{FF2B5EF4-FFF2-40B4-BE49-F238E27FC236}">
                    <a16:creationId xmlns:a16="http://schemas.microsoft.com/office/drawing/2014/main" id="{A3B8E6EC-E4FD-B145-9A2B-958EE033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" y="1236"/>
                <a:ext cx="162" cy="144"/>
              </a:xfrm>
              <a:custGeom>
                <a:avLst/>
                <a:gdLst>
                  <a:gd name="T0" fmla="*/ 36 w 27"/>
                  <a:gd name="T1" fmla="*/ 144 h 24"/>
                  <a:gd name="T2" fmla="*/ 132 w 27"/>
                  <a:gd name="T3" fmla="*/ 144 h 24"/>
                  <a:gd name="T4" fmla="*/ 0 60000 65536"/>
                  <a:gd name="T5" fmla="*/ 0 60000 65536"/>
                  <a:gd name="T6" fmla="*/ 0 w 27"/>
                  <a:gd name="T7" fmla="*/ 0 h 24"/>
                  <a:gd name="T8" fmla="*/ 27 w 27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4">
                    <a:moveTo>
                      <a:pt x="6" y="24"/>
                    </a:moveTo>
                    <a:cubicBezTo>
                      <a:pt x="0" y="0"/>
                      <a:pt x="27" y="0"/>
                      <a:pt x="22" y="24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53" name="Inhaltsplatzhalter 1">
            <a:extLst>
              <a:ext uri="{FF2B5EF4-FFF2-40B4-BE49-F238E27FC236}">
                <a16:creationId xmlns:a16="http://schemas.microsoft.com/office/drawing/2014/main" id="{065AAAEB-BD91-2048-B51A-F601DB90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681" y="2763581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Common options are: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58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92" name="Tabelle 91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Oval 48">
            <a:extLst>
              <a:ext uri="{FF2B5EF4-FFF2-40B4-BE49-F238E27FC236}">
                <a16:creationId xmlns:a16="http://schemas.microsoft.com/office/drawing/2014/main" id="{07754821-F03F-F20D-3CDD-B18FAE4A4A06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4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7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8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9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39695" y="12791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2" name="Textfeld 1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10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739695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146733" y="2205865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142345" y="3003099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22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5174139" y="3820567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23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593634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114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>
            <a:extLst>
              <a:ext uri="{FF2B5EF4-FFF2-40B4-BE49-F238E27FC236}">
                <a16:creationId xmlns:a16="http://schemas.microsoft.com/office/drawing/2014/main" id="{E6B1CFDC-1881-5B4A-9B7F-3AE5262E2A0B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ichtungspfeil 48">
            <a:extLst>
              <a:ext uri="{FF2B5EF4-FFF2-40B4-BE49-F238E27FC236}">
                <a16:creationId xmlns:a16="http://schemas.microsoft.com/office/drawing/2014/main" id="{1738329A-32CF-4247-B361-434D86EC9220}"/>
              </a:ext>
            </a:extLst>
          </p:cNvPr>
          <p:cNvSpPr/>
          <p:nvPr/>
        </p:nvSpPr>
        <p:spPr>
          <a:xfrm rot="5400000">
            <a:off x="4178716" y="3443500"/>
            <a:ext cx="23689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ichtungspfeil 66">
            <a:extLst>
              <a:ext uri="{FF2B5EF4-FFF2-40B4-BE49-F238E27FC236}">
                <a16:creationId xmlns:a16="http://schemas.microsoft.com/office/drawing/2014/main" id="{5B0D8E47-F651-4349-B023-664FE82044C3}"/>
              </a:ext>
            </a:extLst>
          </p:cNvPr>
          <p:cNvSpPr/>
          <p:nvPr/>
        </p:nvSpPr>
        <p:spPr>
          <a:xfrm>
            <a:off x="3387544" y="2258202"/>
            <a:ext cx="2111389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ichtungspfeil 70">
            <a:extLst>
              <a:ext uri="{FF2B5EF4-FFF2-40B4-BE49-F238E27FC236}">
                <a16:creationId xmlns:a16="http://schemas.microsoft.com/office/drawing/2014/main" id="{E87C50D0-FB0E-1146-A479-05AFF671FB5B}"/>
              </a:ext>
            </a:extLst>
          </p:cNvPr>
          <p:cNvSpPr/>
          <p:nvPr/>
        </p:nvSpPr>
        <p:spPr>
          <a:xfrm rot="5400000">
            <a:off x="2756236" y="1773655"/>
            <a:ext cx="1245153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Ellipse 48">
            <a:extLst>
              <a:ext uri="{FF2B5EF4-FFF2-40B4-BE49-F238E27FC236}">
                <a16:creationId xmlns:a16="http://schemas.microsoft.com/office/drawing/2014/main" id="{182F979F-5BB5-D14B-88D3-4DBE2610FB26}"/>
              </a:ext>
            </a:extLst>
          </p:cNvPr>
          <p:cNvSpPr/>
          <p:nvPr/>
        </p:nvSpPr>
        <p:spPr bwMode="auto">
          <a:xfrm>
            <a:off x="3190194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Ellipse 132">
            <a:extLst>
              <a:ext uri="{FF2B5EF4-FFF2-40B4-BE49-F238E27FC236}">
                <a16:creationId xmlns:a16="http://schemas.microsoft.com/office/drawing/2014/main" id="{BF23DFF8-E69B-2144-B004-D238A95B8BB3}"/>
              </a:ext>
            </a:extLst>
          </p:cNvPr>
          <p:cNvSpPr/>
          <p:nvPr/>
        </p:nvSpPr>
        <p:spPr>
          <a:xfrm>
            <a:off x="7186434" y="4484320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ichtungspfeil 73">
            <a:extLst>
              <a:ext uri="{FF2B5EF4-FFF2-40B4-BE49-F238E27FC236}">
                <a16:creationId xmlns:a16="http://schemas.microsoft.com/office/drawing/2014/main" id="{E2CAF641-3F41-ED47-9F0D-05F03AF9C5FA}"/>
              </a:ext>
            </a:extLst>
          </p:cNvPr>
          <p:cNvSpPr/>
          <p:nvPr/>
        </p:nvSpPr>
        <p:spPr>
          <a:xfrm>
            <a:off x="5367200" y="4485214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itel 3">
            <a:extLst>
              <a:ext uri="{FF2B5EF4-FFF2-40B4-BE49-F238E27FC236}">
                <a16:creationId xmlns:a16="http://schemas.microsoft.com/office/drawing/2014/main" id="{55362518-8147-4443-B881-89FF391F28E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harwarding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logs</a:t>
            </a:r>
            <a:r>
              <a:rPr lang="de-DE" dirty="0"/>
              <a:t> </a:t>
            </a:r>
          </a:p>
        </p:txBody>
      </p:sp>
      <p:graphicFrame>
        <p:nvGraphicFramePr>
          <p:cNvPr id="123" name="Tabelle 3">
            <a:extLst>
              <a:ext uri="{FF2B5EF4-FFF2-40B4-BE49-F238E27FC236}">
                <a16:creationId xmlns:a16="http://schemas.microsoft.com/office/drawing/2014/main" id="{C2ABF92F-BA64-DB48-9092-ADB7304C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81691"/>
              </p:ext>
            </p:extLst>
          </p:nvPr>
        </p:nvGraphicFramePr>
        <p:xfrm>
          <a:off x="2032000" y="6143995"/>
          <a:ext cx="9321800" cy="560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458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43004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95929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M_10-33a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harvesting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forwarding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harwarder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1180"/>
                  </a:ext>
                </a:extLst>
              </a:tr>
            </a:tbl>
          </a:graphicData>
        </a:graphic>
      </p:graphicFrame>
      <p:grpSp>
        <p:nvGrpSpPr>
          <p:cNvPr id="83" name="Group 68">
            <a:extLst>
              <a:ext uri="{FF2B5EF4-FFF2-40B4-BE49-F238E27FC236}">
                <a16:creationId xmlns:a16="http://schemas.microsoft.com/office/drawing/2014/main" id="{0D8F2EAD-091A-3948-8E57-FE50E68AFF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3205" y="6131533"/>
            <a:ext cx="816989" cy="561975"/>
            <a:chOff x="642" y="2037"/>
            <a:chExt cx="1038" cy="714"/>
          </a:xfrm>
        </p:grpSpPr>
        <p:sp>
          <p:nvSpPr>
            <p:cNvPr id="84" name="Freeform 69">
              <a:extLst>
                <a:ext uri="{FF2B5EF4-FFF2-40B4-BE49-F238E27FC236}">
                  <a16:creationId xmlns:a16="http://schemas.microsoft.com/office/drawing/2014/main" id="{B8C8DF7B-BCB4-B143-A316-FA58894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2037"/>
              <a:ext cx="594" cy="366"/>
            </a:xfrm>
            <a:custGeom>
              <a:avLst/>
              <a:gdLst>
                <a:gd name="T0" fmla="*/ 594 w 99"/>
                <a:gd name="T1" fmla="*/ 330 h 61"/>
                <a:gd name="T2" fmla="*/ 294 w 99"/>
                <a:gd name="T3" fmla="*/ 0 h 61"/>
                <a:gd name="T4" fmla="*/ 246 w 99"/>
                <a:gd name="T5" fmla="*/ 0 h 61"/>
                <a:gd name="T6" fmla="*/ 0 w 99"/>
                <a:gd name="T7" fmla="*/ 282 h 61"/>
                <a:gd name="T8" fmla="*/ 30 w 99"/>
                <a:gd name="T9" fmla="*/ 294 h 61"/>
                <a:gd name="T10" fmla="*/ 270 w 99"/>
                <a:gd name="T11" fmla="*/ 36 h 61"/>
                <a:gd name="T12" fmla="*/ 564 w 99"/>
                <a:gd name="T13" fmla="*/ 366 h 61"/>
                <a:gd name="T14" fmla="*/ 594 w 99"/>
                <a:gd name="T15" fmla="*/ 33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61"/>
                <a:gd name="T26" fmla="*/ 99 w 9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61">
                  <a:moveTo>
                    <a:pt x="99" y="55"/>
                  </a:moveTo>
                  <a:lnTo>
                    <a:pt x="49" y="0"/>
                  </a:lnTo>
                  <a:lnTo>
                    <a:pt x="41" y="0"/>
                  </a:lnTo>
                  <a:lnTo>
                    <a:pt x="0" y="47"/>
                  </a:lnTo>
                  <a:lnTo>
                    <a:pt x="5" y="49"/>
                  </a:lnTo>
                  <a:lnTo>
                    <a:pt x="45" y="6"/>
                  </a:lnTo>
                  <a:lnTo>
                    <a:pt x="94" y="61"/>
                  </a:lnTo>
                  <a:lnTo>
                    <a:pt x="99" y="5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id="{F568E8A9-60E6-A541-A0F7-5B67F95C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2451"/>
              <a:ext cx="516" cy="234"/>
            </a:xfrm>
            <a:custGeom>
              <a:avLst/>
              <a:gdLst>
                <a:gd name="T0" fmla="*/ 0 w 86"/>
                <a:gd name="T1" fmla="*/ 192 h 39"/>
                <a:gd name="T2" fmla="*/ 486 w 86"/>
                <a:gd name="T3" fmla="*/ 192 h 39"/>
                <a:gd name="T4" fmla="*/ 486 w 86"/>
                <a:gd name="T5" fmla="*/ 0 h 39"/>
                <a:gd name="T6" fmla="*/ 516 w 86"/>
                <a:gd name="T7" fmla="*/ 0 h 39"/>
                <a:gd name="T8" fmla="*/ 516 w 86"/>
                <a:gd name="T9" fmla="*/ 234 h 39"/>
                <a:gd name="T10" fmla="*/ 516 w 86"/>
                <a:gd name="T11" fmla="*/ 234 h 39"/>
                <a:gd name="T12" fmla="*/ 0 w 86"/>
                <a:gd name="T13" fmla="*/ 234 h 39"/>
                <a:gd name="T14" fmla="*/ 0 w 86"/>
                <a:gd name="T15" fmla="*/ 192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39"/>
                <a:gd name="T26" fmla="*/ 86 w 86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39">
                  <a:moveTo>
                    <a:pt x="0" y="32"/>
                  </a:moveTo>
                  <a:lnTo>
                    <a:pt x="81" y="32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39"/>
                  </a:lnTo>
                  <a:lnTo>
                    <a:pt x="0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68BA77A4-9920-B348-BF15-8D6B6D42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" y="2433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C85C74C0-B4D5-AC43-9CC9-EE9FDC1EF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439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Oval 73">
              <a:extLst>
                <a:ext uri="{FF2B5EF4-FFF2-40B4-BE49-F238E27FC236}">
                  <a16:creationId xmlns:a16="http://schemas.microsoft.com/office/drawing/2014/main" id="{FFB2CAEC-88B1-3C45-BCF6-E6A3C677A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61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Oval 74">
              <a:extLst>
                <a:ext uri="{FF2B5EF4-FFF2-40B4-BE49-F238E27FC236}">
                  <a16:creationId xmlns:a16="http://schemas.microsoft.com/office/drawing/2014/main" id="{53F73890-926B-B049-96A3-32427A46C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261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5E767BFF-A13D-064F-80CA-AE4E561B0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" y="2439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56FF6581-5A7B-D040-A1E5-5891253E3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433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77">
              <a:extLst>
                <a:ext uri="{FF2B5EF4-FFF2-40B4-BE49-F238E27FC236}">
                  <a16:creationId xmlns:a16="http://schemas.microsoft.com/office/drawing/2014/main" id="{BD4371F7-070F-2B4E-B0B7-DD357C64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337"/>
              <a:ext cx="222" cy="210"/>
            </a:xfrm>
            <a:custGeom>
              <a:avLst/>
              <a:gdLst>
                <a:gd name="T0" fmla="*/ 102 w 37"/>
                <a:gd name="T1" fmla="*/ 0 h 35"/>
                <a:gd name="T2" fmla="*/ 222 w 37"/>
                <a:gd name="T3" fmla="*/ 0 h 35"/>
                <a:gd name="T4" fmla="*/ 222 w 37"/>
                <a:gd name="T5" fmla="*/ 18 h 35"/>
                <a:gd name="T6" fmla="*/ 210 w 37"/>
                <a:gd name="T7" fmla="*/ 24 h 35"/>
                <a:gd name="T8" fmla="*/ 210 w 37"/>
                <a:gd name="T9" fmla="*/ 156 h 35"/>
                <a:gd name="T10" fmla="*/ 150 w 37"/>
                <a:gd name="T11" fmla="*/ 210 h 35"/>
                <a:gd name="T12" fmla="*/ 36 w 37"/>
                <a:gd name="T13" fmla="*/ 210 h 35"/>
                <a:gd name="T14" fmla="*/ 0 w 37"/>
                <a:gd name="T15" fmla="*/ 180 h 35"/>
                <a:gd name="T16" fmla="*/ 24 w 37"/>
                <a:gd name="T17" fmla="*/ 66 h 35"/>
                <a:gd name="T18" fmla="*/ 102 w 37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5"/>
                <a:gd name="T32" fmla="*/ 37 w 3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5">
                  <a:moveTo>
                    <a:pt x="17" y="0"/>
                  </a:moveTo>
                  <a:lnTo>
                    <a:pt x="37" y="0"/>
                  </a:lnTo>
                  <a:lnTo>
                    <a:pt x="37" y="3"/>
                  </a:lnTo>
                  <a:lnTo>
                    <a:pt x="35" y="4"/>
                  </a:lnTo>
                  <a:cubicBezTo>
                    <a:pt x="35" y="11"/>
                    <a:pt x="35" y="18"/>
                    <a:pt x="35" y="26"/>
                  </a:cubicBezTo>
                  <a:cubicBezTo>
                    <a:pt x="32" y="32"/>
                    <a:pt x="30" y="33"/>
                    <a:pt x="25" y="35"/>
                  </a:cubicBezTo>
                  <a:lnTo>
                    <a:pt x="6" y="35"/>
                  </a:lnTo>
                  <a:lnTo>
                    <a:pt x="0" y="30"/>
                  </a:lnTo>
                  <a:lnTo>
                    <a:pt x="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Freeform 78">
              <a:extLst>
                <a:ext uri="{FF2B5EF4-FFF2-40B4-BE49-F238E27FC236}">
                  <a16:creationId xmlns:a16="http://schemas.microsoft.com/office/drawing/2014/main" id="{312C373D-25B9-7642-89CE-313EC201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367"/>
              <a:ext cx="150" cy="126"/>
            </a:xfrm>
            <a:custGeom>
              <a:avLst/>
              <a:gdLst>
                <a:gd name="T0" fmla="*/ 72 w 25"/>
                <a:gd name="T1" fmla="*/ 6 h 21"/>
                <a:gd name="T2" fmla="*/ 12 w 25"/>
                <a:gd name="T3" fmla="*/ 48 h 21"/>
                <a:gd name="T4" fmla="*/ 0 w 25"/>
                <a:gd name="T5" fmla="*/ 126 h 21"/>
                <a:gd name="T6" fmla="*/ 144 w 25"/>
                <a:gd name="T7" fmla="*/ 126 h 21"/>
                <a:gd name="T8" fmla="*/ 150 w 25"/>
                <a:gd name="T9" fmla="*/ 0 h 21"/>
                <a:gd name="T10" fmla="*/ 72 w 25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2" y="1"/>
                  </a:moveTo>
                  <a:lnTo>
                    <a:pt x="2" y="8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25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Freeform 79">
              <a:extLst>
                <a:ext uri="{FF2B5EF4-FFF2-40B4-BE49-F238E27FC236}">
                  <a16:creationId xmlns:a16="http://schemas.microsoft.com/office/drawing/2014/main" id="{95515911-AC21-3A4B-BB73-5F341CC1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547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5" name="Rectangle 80">
              <a:extLst>
                <a:ext uri="{FF2B5EF4-FFF2-40B4-BE49-F238E27FC236}">
                  <a16:creationId xmlns:a16="http://schemas.microsoft.com/office/drawing/2014/main" id="{D8ADD15B-B346-F444-8799-DD14B626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2349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6" name="Oval 81">
              <a:extLst>
                <a:ext uri="{FF2B5EF4-FFF2-40B4-BE49-F238E27FC236}">
                  <a16:creationId xmlns:a16="http://schemas.microsoft.com/office/drawing/2014/main" id="{0EF44A11-E01A-1C4B-8BCC-FA308F9EB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" y="2391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Oval 82">
              <a:extLst>
                <a:ext uri="{FF2B5EF4-FFF2-40B4-BE49-F238E27FC236}">
                  <a16:creationId xmlns:a16="http://schemas.microsoft.com/office/drawing/2014/main" id="{6A067637-6BC6-4741-A795-C1CD86C8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391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8" name="Rectangle 83">
              <a:extLst>
                <a:ext uri="{FF2B5EF4-FFF2-40B4-BE49-F238E27FC236}">
                  <a16:creationId xmlns:a16="http://schemas.microsoft.com/office/drawing/2014/main" id="{4E6CB9DB-018B-CB45-B1F4-599A6DECB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481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9" name="Freeform 84">
              <a:extLst>
                <a:ext uri="{FF2B5EF4-FFF2-40B4-BE49-F238E27FC236}">
                  <a16:creationId xmlns:a16="http://schemas.microsoft.com/office/drawing/2014/main" id="{64D80019-9743-8846-B5A7-CD01C83E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325"/>
              <a:ext cx="18" cy="24"/>
            </a:xfrm>
            <a:custGeom>
              <a:avLst/>
              <a:gdLst>
                <a:gd name="T0" fmla="*/ 6 w 3"/>
                <a:gd name="T1" fmla="*/ 0 h 4"/>
                <a:gd name="T2" fmla="*/ 6 w 3"/>
                <a:gd name="T3" fmla="*/ 0 h 4"/>
                <a:gd name="T4" fmla="*/ 18 w 3"/>
                <a:gd name="T5" fmla="*/ 6 h 4"/>
                <a:gd name="T6" fmla="*/ 18 w 3"/>
                <a:gd name="T7" fmla="*/ 18 h 4"/>
                <a:gd name="T8" fmla="*/ 6 w 3"/>
                <a:gd name="T9" fmla="*/ 24 h 4"/>
                <a:gd name="T10" fmla="*/ 6 w 3"/>
                <a:gd name="T11" fmla="*/ 24 h 4"/>
                <a:gd name="T12" fmla="*/ 0 w 3"/>
                <a:gd name="T13" fmla="*/ 18 h 4"/>
                <a:gd name="T14" fmla="*/ 0 w 3"/>
                <a:gd name="T15" fmla="*/ 6 h 4"/>
                <a:gd name="T16" fmla="*/ 6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0" name="Freeform 85">
              <a:extLst>
                <a:ext uri="{FF2B5EF4-FFF2-40B4-BE49-F238E27FC236}">
                  <a16:creationId xmlns:a16="http://schemas.microsoft.com/office/drawing/2014/main" id="{C99F91BB-126C-4043-AFE4-E14E623D3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517"/>
              <a:ext cx="456" cy="168"/>
            </a:xfrm>
            <a:custGeom>
              <a:avLst/>
              <a:gdLst>
                <a:gd name="T0" fmla="*/ 0 w 76"/>
                <a:gd name="T1" fmla="*/ 48 h 28"/>
                <a:gd name="T2" fmla="*/ 0 w 76"/>
                <a:gd name="T3" fmla="*/ 168 h 28"/>
                <a:gd name="T4" fmla="*/ 312 w 76"/>
                <a:gd name="T5" fmla="*/ 168 h 28"/>
                <a:gd name="T6" fmla="*/ 456 w 76"/>
                <a:gd name="T7" fmla="*/ 126 h 28"/>
                <a:gd name="T8" fmla="*/ 438 w 76"/>
                <a:gd name="T9" fmla="*/ 18 h 28"/>
                <a:gd name="T10" fmla="*/ 354 w 76"/>
                <a:gd name="T11" fmla="*/ 0 h 28"/>
                <a:gd name="T12" fmla="*/ 234 w 76"/>
                <a:gd name="T13" fmla="*/ 84 h 28"/>
                <a:gd name="T14" fmla="*/ 108 w 76"/>
                <a:gd name="T15" fmla="*/ 78 h 28"/>
                <a:gd name="T16" fmla="*/ 48 w 76"/>
                <a:gd name="T17" fmla="*/ 48 h 28"/>
                <a:gd name="T18" fmla="*/ 0 w 76"/>
                <a:gd name="T19" fmla="*/ 4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8"/>
                  </a:moveTo>
                  <a:lnTo>
                    <a:pt x="0" y="28"/>
                  </a:lnTo>
                  <a:lnTo>
                    <a:pt x="52" y="28"/>
                  </a:lnTo>
                  <a:lnTo>
                    <a:pt x="76" y="21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39" y="14"/>
                  </a:lnTo>
                  <a:lnTo>
                    <a:pt x="18" y="13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1" name="Oval 86">
              <a:extLst>
                <a:ext uri="{FF2B5EF4-FFF2-40B4-BE49-F238E27FC236}">
                  <a16:creationId xmlns:a16="http://schemas.microsoft.com/office/drawing/2014/main" id="{A9C27FD8-069C-9A47-997A-BB978BCC7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601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" name="Oval 87">
              <a:extLst>
                <a:ext uri="{FF2B5EF4-FFF2-40B4-BE49-F238E27FC236}">
                  <a16:creationId xmlns:a16="http://schemas.microsoft.com/office/drawing/2014/main" id="{31478201-710C-C74A-A2A7-EC9301408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601"/>
              <a:ext cx="144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4CA18373-D82F-D649-B41E-7F081803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866923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The only option is: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12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itel 3">
            <a:extLst>
              <a:ext uri="{FF2B5EF4-FFF2-40B4-BE49-F238E27FC236}">
                <a16:creationId xmlns:a16="http://schemas.microsoft.com/office/drawing/2014/main" id="{7437002B-4B53-0843-8653-CDEA9FCC457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chipping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trail</a:t>
            </a:r>
            <a:endParaRPr lang="de-DE" dirty="0"/>
          </a:p>
        </p:txBody>
      </p:sp>
      <p:graphicFrame>
        <p:nvGraphicFramePr>
          <p:cNvPr id="84" name="Tabelle 3">
            <a:extLst>
              <a:ext uri="{FF2B5EF4-FFF2-40B4-BE49-F238E27FC236}">
                <a16:creationId xmlns:a16="http://schemas.microsoft.com/office/drawing/2014/main" id="{413E79DB-F5D1-9B4E-B389-0DF3C8058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08346"/>
              </p:ext>
            </p:extLst>
          </p:nvPr>
        </p:nvGraphicFramePr>
        <p:xfrm>
          <a:off x="6518618" y="3120430"/>
          <a:ext cx="554888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179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181703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2860001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M_23-34a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chipping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residues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trail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61782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M_21-34a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chipping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on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trail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sp>
        <p:nvSpPr>
          <p:cNvPr id="145" name="Inhaltsplatzhalter 1">
            <a:extLst>
              <a:ext uri="{FF2B5EF4-FFF2-40B4-BE49-F238E27FC236}">
                <a16:creationId xmlns:a16="http://schemas.microsoft.com/office/drawing/2014/main" id="{D02267B3-85D1-EE4C-BDC9-E2ABBA30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618" y="2847784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Common options are:</a:t>
            </a:r>
          </a:p>
        </p:txBody>
      </p: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BE8972A-8E78-A04B-AD0B-0D99752245AF}"/>
              </a:ext>
            </a:extLst>
          </p:cNvPr>
          <p:cNvGrpSpPr>
            <a:grpSpLocks noChangeAspect="1"/>
          </p:cNvGrpSpPr>
          <p:nvPr/>
        </p:nvGrpSpPr>
        <p:grpSpPr>
          <a:xfrm>
            <a:off x="6869267" y="3843509"/>
            <a:ext cx="760821" cy="404813"/>
            <a:chOff x="232316" y="3714756"/>
            <a:chExt cx="1521641" cy="809625"/>
          </a:xfrm>
        </p:grpSpPr>
        <p:grpSp>
          <p:nvGrpSpPr>
            <p:cNvPr id="181" name="Group 9">
              <a:extLst>
                <a:ext uri="{FF2B5EF4-FFF2-40B4-BE49-F238E27FC236}">
                  <a16:creationId xmlns:a16="http://schemas.microsoft.com/office/drawing/2014/main" id="{A85D225E-3C85-9940-9599-8F88AEB444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2316" y="3714756"/>
              <a:ext cx="590550" cy="809625"/>
              <a:chOff x="2358" y="1092"/>
              <a:chExt cx="372" cy="510"/>
            </a:xfrm>
          </p:grpSpPr>
          <p:sp>
            <p:nvSpPr>
              <p:cNvPr id="189" name="Freeform 10">
                <a:extLst>
                  <a:ext uri="{FF2B5EF4-FFF2-40B4-BE49-F238E27FC236}">
                    <a16:creationId xmlns:a16="http://schemas.microsoft.com/office/drawing/2014/main" id="{2461A9B9-1718-F848-AAC6-03051113F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92"/>
                <a:ext cx="126" cy="444"/>
              </a:xfrm>
              <a:custGeom>
                <a:avLst/>
                <a:gdLst>
                  <a:gd name="T0" fmla="*/ 78 w 21"/>
                  <a:gd name="T1" fmla="*/ 444 h 74"/>
                  <a:gd name="T2" fmla="*/ 78 w 21"/>
                  <a:gd name="T3" fmla="*/ 252 h 74"/>
                  <a:gd name="T4" fmla="*/ 0 w 21"/>
                  <a:gd name="T5" fmla="*/ 42 h 74"/>
                  <a:gd name="T6" fmla="*/ 0 w 21"/>
                  <a:gd name="T7" fmla="*/ 0 h 74"/>
                  <a:gd name="T8" fmla="*/ 120 w 21"/>
                  <a:gd name="T9" fmla="*/ 258 h 74"/>
                  <a:gd name="T10" fmla="*/ 126 w 21"/>
                  <a:gd name="T11" fmla="*/ 444 h 74"/>
                  <a:gd name="T12" fmla="*/ 78 w 21"/>
                  <a:gd name="T13" fmla="*/ 44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74"/>
                  <a:gd name="T23" fmla="*/ 21 w 21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74">
                    <a:moveTo>
                      <a:pt x="13" y="74"/>
                    </a:moveTo>
                    <a:cubicBezTo>
                      <a:pt x="13" y="56"/>
                      <a:pt x="13" y="60"/>
                      <a:pt x="13" y="42"/>
                    </a:cubicBezTo>
                    <a:cubicBezTo>
                      <a:pt x="12" y="18"/>
                      <a:pt x="9" y="9"/>
                      <a:pt x="0" y="7"/>
                    </a:cubicBezTo>
                    <a:lnTo>
                      <a:pt x="0" y="0"/>
                    </a:lnTo>
                    <a:cubicBezTo>
                      <a:pt x="14" y="1"/>
                      <a:pt x="20" y="18"/>
                      <a:pt x="20" y="43"/>
                    </a:cubicBezTo>
                    <a:lnTo>
                      <a:pt x="21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90" name="Freeform 11">
                <a:extLst>
                  <a:ext uri="{FF2B5EF4-FFF2-40B4-BE49-F238E27FC236}">
                    <a16:creationId xmlns:a16="http://schemas.microsoft.com/office/drawing/2014/main" id="{093B9378-6CB5-EE4F-9BFE-2DC6545F3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416"/>
                <a:ext cx="372" cy="156"/>
              </a:xfrm>
              <a:custGeom>
                <a:avLst/>
                <a:gdLst>
                  <a:gd name="T0" fmla="*/ 162 w 62"/>
                  <a:gd name="T1" fmla="*/ 156 h 26"/>
                  <a:gd name="T2" fmla="*/ 162 w 62"/>
                  <a:gd name="T3" fmla="*/ 114 h 26"/>
                  <a:gd name="T4" fmla="*/ 0 w 62"/>
                  <a:gd name="T5" fmla="*/ 114 h 26"/>
                  <a:gd name="T6" fmla="*/ 72 w 62"/>
                  <a:gd name="T7" fmla="*/ 18 h 26"/>
                  <a:gd name="T8" fmla="*/ 168 w 62"/>
                  <a:gd name="T9" fmla="*/ 54 h 26"/>
                  <a:gd name="T10" fmla="*/ 222 w 62"/>
                  <a:gd name="T11" fmla="*/ 54 h 26"/>
                  <a:gd name="T12" fmla="*/ 252 w 62"/>
                  <a:gd name="T13" fmla="*/ 6 h 26"/>
                  <a:gd name="T14" fmla="*/ 372 w 62"/>
                  <a:gd name="T15" fmla="*/ 0 h 26"/>
                  <a:gd name="T16" fmla="*/ 372 w 62"/>
                  <a:gd name="T17" fmla="*/ 156 h 26"/>
                  <a:gd name="T18" fmla="*/ 162 w 62"/>
                  <a:gd name="T19" fmla="*/ 15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26"/>
                  <a:gd name="T32" fmla="*/ 62 w 6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26">
                    <a:moveTo>
                      <a:pt x="27" y="26"/>
                    </a:moveTo>
                    <a:lnTo>
                      <a:pt x="27" y="19"/>
                    </a:lnTo>
                    <a:lnTo>
                      <a:pt x="0" y="19"/>
                    </a:lnTo>
                    <a:lnTo>
                      <a:pt x="12" y="3"/>
                    </a:lnTo>
                    <a:lnTo>
                      <a:pt x="28" y="9"/>
                    </a:lnTo>
                    <a:lnTo>
                      <a:pt x="37" y="9"/>
                    </a:lnTo>
                    <a:lnTo>
                      <a:pt x="42" y="1"/>
                    </a:lnTo>
                    <a:lnTo>
                      <a:pt x="62" y="0"/>
                    </a:lnTo>
                    <a:lnTo>
                      <a:pt x="62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91" name="Oval 12">
                <a:extLst>
                  <a:ext uri="{FF2B5EF4-FFF2-40B4-BE49-F238E27FC236}">
                    <a16:creationId xmlns:a16="http://schemas.microsoft.com/office/drawing/2014/main" id="{14D0CBF8-F1CA-A24C-9BF9-1451E49D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488"/>
                <a:ext cx="114" cy="11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182" name="Group 113">
              <a:extLst>
                <a:ext uri="{FF2B5EF4-FFF2-40B4-BE49-F238E27FC236}">
                  <a16:creationId xmlns:a16="http://schemas.microsoft.com/office/drawing/2014/main" id="{3D660E21-BEE5-CE41-B20A-0F37865EB6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0982" y="3876681"/>
              <a:ext cx="942975" cy="647700"/>
              <a:chOff x="501" y="1092"/>
              <a:chExt cx="594" cy="408"/>
            </a:xfrm>
          </p:grpSpPr>
          <p:sp>
            <p:nvSpPr>
              <p:cNvPr id="183" name="Freeform 115">
                <a:extLst>
                  <a:ext uri="{FF2B5EF4-FFF2-40B4-BE49-F238E27FC236}">
                    <a16:creationId xmlns:a16="http://schemas.microsoft.com/office/drawing/2014/main" id="{1D3F0B76-29CC-924A-9AC9-60C1A863A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1254"/>
                <a:ext cx="396" cy="144"/>
              </a:xfrm>
              <a:custGeom>
                <a:avLst/>
                <a:gdLst>
                  <a:gd name="T0" fmla="*/ 0 w 66"/>
                  <a:gd name="T1" fmla="*/ 0 h 24"/>
                  <a:gd name="T2" fmla="*/ 348 w 66"/>
                  <a:gd name="T3" fmla="*/ 0 h 24"/>
                  <a:gd name="T4" fmla="*/ 396 w 66"/>
                  <a:gd name="T5" fmla="*/ 144 h 24"/>
                  <a:gd name="T6" fmla="*/ 0 w 66"/>
                  <a:gd name="T7" fmla="*/ 144 h 24"/>
                  <a:gd name="T8" fmla="*/ 0 w 6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24"/>
                  <a:gd name="T17" fmla="*/ 66 w 6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24">
                    <a:moveTo>
                      <a:pt x="0" y="0"/>
                    </a:moveTo>
                    <a:lnTo>
                      <a:pt x="58" y="0"/>
                    </a:lnTo>
                    <a:lnTo>
                      <a:pt x="6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84" name="Freeform 116">
                <a:extLst>
                  <a:ext uri="{FF2B5EF4-FFF2-40B4-BE49-F238E27FC236}">
                    <a16:creationId xmlns:a16="http://schemas.microsoft.com/office/drawing/2014/main" id="{99147986-66A9-EC44-85B2-B91917757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1092"/>
                <a:ext cx="240" cy="306"/>
              </a:xfrm>
              <a:custGeom>
                <a:avLst/>
                <a:gdLst>
                  <a:gd name="T0" fmla="*/ 30 w 40"/>
                  <a:gd name="T1" fmla="*/ 0 h 51"/>
                  <a:gd name="T2" fmla="*/ 0 w 40"/>
                  <a:gd name="T3" fmla="*/ 138 h 51"/>
                  <a:gd name="T4" fmla="*/ 36 w 40"/>
                  <a:gd name="T5" fmla="*/ 198 h 51"/>
                  <a:gd name="T6" fmla="*/ 66 w 40"/>
                  <a:gd name="T7" fmla="*/ 306 h 51"/>
                  <a:gd name="T8" fmla="*/ 210 w 40"/>
                  <a:gd name="T9" fmla="*/ 306 h 51"/>
                  <a:gd name="T10" fmla="*/ 240 w 40"/>
                  <a:gd name="T11" fmla="*/ 162 h 51"/>
                  <a:gd name="T12" fmla="*/ 144 w 40"/>
                  <a:gd name="T13" fmla="*/ 0 h 51"/>
                  <a:gd name="T14" fmla="*/ 30 w 40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1"/>
                  <a:gd name="T26" fmla="*/ 40 w 40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1">
                    <a:moveTo>
                      <a:pt x="5" y="0"/>
                    </a:moveTo>
                    <a:lnTo>
                      <a:pt x="0" y="23"/>
                    </a:lnTo>
                    <a:lnTo>
                      <a:pt x="6" y="33"/>
                    </a:lnTo>
                    <a:lnTo>
                      <a:pt x="11" y="51"/>
                    </a:lnTo>
                    <a:lnTo>
                      <a:pt x="35" y="51"/>
                    </a:lnTo>
                    <a:lnTo>
                      <a:pt x="40" y="27"/>
                    </a:lnTo>
                    <a:cubicBezTo>
                      <a:pt x="38" y="17"/>
                      <a:pt x="32" y="2"/>
                      <a:pt x="2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85" name="Line 117">
                <a:extLst>
                  <a:ext uri="{FF2B5EF4-FFF2-40B4-BE49-F238E27FC236}">
                    <a16:creationId xmlns:a16="http://schemas.microsoft.com/office/drawing/2014/main" id="{CF45C3B3-4F47-9849-A258-EC14E403D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" y="1416"/>
                <a:ext cx="96" cy="3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Freeform 119">
                <a:extLst>
                  <a:ext uri="{FF2B5EF4-FFF2-40B4-BE49-F238E27FC236}">
                    <a16:creationId xmlns:a16="http://schemas.microsoft.com/office/drawing/2014/main" id="{16373883-D14C-AF40-9BEE-BA47C4B14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116"/>
                <a:ext cx="180" cy="138"/>
              </a:xfrm>
              <a:custGeom>
                <a:avLst/>
                <a:gdLst>
                  <a:gd name="T0" fmla="*/ 24 w 30"/>
                  <a:gd name="T1" fmla="*/ 0 h 23"/>
                  <a:gd name="T2" fmla="*/ 0 w 30"/>
                  <a:gd name="T3" fmla="*/ 102 h 23"/>
                  <a:gd name="T4" fmla="*/ 48 w 30"/>
                  <a:gd name="T5" fmla="*/ 138 h 23"/>
                  <a:gd name="T6" fmla="*/ 144 w 30"/>
                  <a:gd name="T7" fmla="*/ 138 h 23"/>
                  <a:gd name="T8" fmla="*/ 180 w 30"/>
                  <a:gd name="T9" fmla="*/ 138 h 23"/>
                  <a:gd name="T10" fmla="*/ 114 w 30"/>
                  <a:gd name="T11" fmla="*/ 0 h 23"/>
                  <a:gd name="T12" fmla="*/ 24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3"/>
                  <a:gd name="T23" fmla="*/ 30 w 3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3">
                    <a:moveTo>
                      <a:pt x="4" y="0"/>
                    </a:moveTo>
                    <a:lnTo>
                      <a:pt x="0" y="17"/>
                    </a:lnTo>
                    <a:lnTo>
                      <a:pt x="8" y="23"/>
                    </a:lnTo>
                    <a:lnTo>
                      <a:pt x="24" y="23"/>
                    </a:lnTo>
                    <a:lnTo>
                      <a:pt x="30" y="23"/>
                    </a:lnTo>
                    <a:cubicBezTo>
                      <a:pt x="27" y="13"/>
                      <a:pt x="23" y="2"/>
                      <a:pt x="19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87" name="Oval 120">
                <a:extLst>
                  <a:ext uri="{FF2B5EF4-FFF2-40B4-BE49-F238E27FC236}">
                    <a16:creationId xmlns:a16="http://schemas.microsoft.com/office/drawing/2014/main" id="{1CED6C25-F52C-EE42-87E0-D8CCA2ED3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326"/>
                <a:ext cx="180" cy="17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88" name="Oval 122">
                <a:extLst>
                  <a:ext uri="{FF2B5EF4-FFF2-40B4-BE49-F238E27FC236}">
                    <a16:creationId xmlns:a16="http://schemas.microsoft.com/office/drawing/2014/main" id="{16B1101E-2867-A64E-B4F7-7AE2397D7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284"/>
                <a:ext cx="210" cy="216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6BA27D8-A0CB-684E-8959-54734F1540B1}"/>
              </a:ext>
            </a:extLst>
          </p:cNvPr>
          <p:cNvGrpSpPr>
            <a:grpSpLocks noChangeAspect="1"/>
          </p:cNvGrpSpPr>
          <p:nvPr/>
        </p:nvGrpSpPr>
        <p:grpSpPr>
          <a:xfrm>
            <a:off x="6873439" y="3291192"/>
            <a:ext cx="760821" cy="404813"/>
            <a:chOff x="232316" y="3714756"/>
            <a:chExt cx="1521641" cy="809625"/>
          </a:xfrm>
        </p:grpSpPr>
        <p:grpSp>
          <p:nvGrpSpPr>
            <p:cNvPr id="99" name="Group 9">
              <a:extLst>
                <a:ext uri="{FF2B5EF4-FFF2-40B4-BE49-F238E27FC236}">
                  <a16:creationId xmlns:a16="http://schemas.microsoft.com/office/drawing/2014/main" id="{5011E18C-41D7-9149-ABAD-A9219F8A0C1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2316" y="3714756"/>
              <a:ext cx="590550" cy="809625"/>
              <a:chOff x="2358" y="1092"/>
              <a:chExt cx="372" cy="510"/>
            </a:xfrm>
          </p:grpSpPr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556B2D24-95A7-9F46-8C6C-9B573E4F2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92"/>
                <a:ext cx="126" cy="444"/>
              </a:xfrm>
              <a:custGeom>
                <a:avLst/>
                <a:gdLst>
                  <a:gd name="T0" fmla="*/ 78 w 21"/>
                  <a:gd name="T1" fmla="*/ 444 h 74"/>
                  <a:gd name="T2" fmla="*/ 78 w 21"/>
                  <a:gd name="T3" fmla="*/ 252 h 74"/>
                  <a:gd name="T4" fmla="*/ 0 w 21"/>
                  <a:gd name="T5" fmla="*/ 42 h 74"/>
                  <a:gd name="T6" fmla="*/ 0 w 21"/>
                  <a:gd name="T7" fmla="*/ 0 h 74"/>
                  <a:gd name="T8" fmla="*/ 120 w 21"/>
                  <a:gd name="T9" fmla="*/ 258 h 74"/>
                  <a:gd name="T10" fmla="*/ 126 w 21"/>
                  <a:gd name="T11" fmla="*/ 444 h 74"/>
                  <a:gd name="T12" fmla="*/ 78 w 21"/>
                  <a:gd name="T13" fmla="*/ 44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74"/>
                  <a:gd name="T23" fmla="*/ 21 w 21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74">
                    <a:moveTo>
                      <a:pt x="13" y="74"/>
                    </a:moveTo>
                    <a:cubicBezTo>
                      <a:pt x="13" y="56"/>
                      <a:pt x="13" y="60"/>
                      <a:pt x="13" y="42"/>
                    </a:cubicBezTo>
                    <a:cubicBezTo>
                      <a:pt x="12" y="18"/>
                      <a:pt x="9" y="9"/>
                      <a:pt x="0" y="7"/>
                    </a:cubicBezTo>
                    <a:lnTo>
                      <a:pt x="0" y="0"/>
                    </a:lnTo>
                    <a:cubicBezTo>
                      <a:pt x="14" y="1"/>
                      <a:pt x="20" y="18"/>
                      <a:pt x="20" y="43"/>
                    </a:cubicBezTo>
                    <a:lnTo>
                      <a:pt x="21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86484496-2105-604F-8AE5-EF358FBC7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416"/>
                <a:ext cx="372" cy="156"/>
              </a:xfrm>
              <a:custGeom>
                <a:avLst/>
                <a:gdLst>
                  <a:gd name="T0" fmla="*/ 162 w 62"/>
                  <a:gd name="T1" fmla="*/ 156 h 26"/>
                  <a:gd name="T2" fmla="*/ 162 w 62"/>
                  <a:gd name="T3" fmla="*/ 114 h 26"/>
                  <a:gd name="T4" fmla="*/ 0 w 62"/>
                  <a:gd name="T5" fmla="*/ 114 h 26"/>
                  <a:gd name="T6" fmla="*/ 72 w 62"/>
                  <a:gd name="T7" fmla="*/ 18 h 26"/>
                  <a:gd name="T8" fmla="*/ 168 w 62"/>
                  <a:gd name="T9" fmla="*/ 54 h 26"/>
                  <a:gd name="T10" fmla="*/ 222 w 62"/>
                  <a:gd name="T11" fmla="*/ 54 h 26"/>
                  <a:gd name="T12" fmla="*/ 252 w 62"/>
                  <a:gd name="T13" fmla="*/ 6 h 26"/>
                  <a:gd name="T14" fmla="*/ 372 w 62"/>
                  <a:gd name="T15" fmla="*/ 0 h 26"/>
                  <a:gd name="T16" fmla="*/ 372 w 62"/>
                  <a:gd name="T17" fmla="*/ 156 h 26"/>
                  <a:gd name="T18" fmla="*/ 162 w 62"/>
                  <a:gd name="T19" fmla="*/ 15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26"/>
                  <a:gd name="T32" fmla="*/ 62 w 6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26">
                    <a:moveTo>
                      <a:pt x="27" y="26"/>
                    </a:moveTo>
                    <a:lnTo>
                      <a:pt x="27" y="19"/>
                    </a:lnTo>
                    <a:lnTo>
                      <a:pt x="0" y="19"/>
                    </a:lnTo>
                    <a:lnTo>
                      <a:pt x="12" y="3"/>
                    </a:lnTo>
                    <a:lnTo>
                      <a:pt x="28" y="9"/>
                    </a:lnTo>
                    <a:lnTo>
                      <a:pt x="37" y="9"/>
                    </a:lnTo>
                    <a:lnTo>
                      <a:pt x="42" y="1"/>
                    </a:lnTo>
                    <a:lnTo>
                      <a:pt x="62" y="0"/>
                    </a:lnTo>
                    <a:lnTo>
                      <a:pt x="62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9" name="Oval 12">
                <a:extLst>
                  <a:ext uri="{FF2B5EF4-FFF2-40B4-BE49-F238E27FC236}">
                    <a16:creationId xmlns:a16="http://schemas.microsoft.com/office/drawing/2014/main" id="{6F22B38B-63ED-FC43-94E2-6CD0B4E93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488"/>
                <a:ext cx="114" cy="11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100" name="Group 113">
              <a:extLst>
                <a:ext uri="{FF2B5EF4-FFF2-40B4-BE49-F238E27FC236}">
                  <a16:creationId xmlns:a16="http://schemas.microsoft.com/office/drawing/2014/main" id="{B041BA1D-F6DB-7B47-A40E-C57892DDA5F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0982" y="3876681"/>
              <a:ext cx="942975" cy="647700"/>
              <a:chOff x="501" y="1092"/>
              <a:chExt cx="594" cy="408"/>
            </a:xfrm>
          </p:grpSpPr>
          <p:sp>
            <p:nvSpPr>
              <p:cNvPr id="101" name="Freeform 115">
                <a:extLst>
                  <a:ext uri="{FF2B5EF4-FFF2-40B4-BE49-F238E27FC236}">
                    <a16:creationId xmlns:a16="http://schemas.microsoft.com/office/drawing/2014/main" id="{19D6F992-2B73-5044-A8B0-A3AF2AFB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1254"/>
                <a:ext cx="396" cy="144"/>
              </a:xfrm>
              <a:custGeom>
                <a:avLst/>
                <a:gdLst>
                  <a:gd name="T0" fmla="*/ 0 w 66"/>
                  <a:gd name="T1" fmla="*/ 0 h 24"/>
                  <a:gd name="T2" fmla="*/ 348 w 66"/>
                  <a:gd name="T3" fmla="*/ 0 h 24"/>
                  <a:gd name="T4" fmla="*/ 396 w 66"/>
                  <a:gd name="T5" fmla="*/ 144 h 24"/>
                  <a:gd name="T6" fmla="*/ 0 w 66"/>
                  <a:gd name="T7" fmla="*/ 144 h 24"/>
                  <a:gd name="T8" fmla="*/ 0 w 6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24"/>
                  <a:gd name="T17" fmla="*/ 66 w 6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24">
                    <a:moveTo>
                      <a:pt x="0" y="0"/>
                    </a:moveTo>
                    <a:lnTo>
                      <a:pt x="58" y="0"/>
                    </a:lnTo>
                    <a:lnTo>
                      <a:pt x="6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2" name="Freeform 116">
                <a:extLst>
                  <a:ext uri="{FF2B5EF4-FFF2-40B4-BE49-F238E27FC236}">
                    <a16:creationId xmlns:a16="http://schemas.microsoft.com/office/drawing/2014/main" id="{9EAE2618-7F19-624F-9D8E-06C6FF6E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1092"/>
                <a:ext cx="240" cy="306"/>
              </a:xfrm>
              <a:custGeom>
                <a:avLst/>
                <a:gdLst>
                  <a:gd name="T0" fmla="*/ 30 w 40"/>
                  <a:gd name="T1" fmla="*/ 0 h 51"/>
                  <a:gd name="T2" fmla="*/ 0 w 40"/>
                  <a:gd name="T3" fmla="*/ 138 h 51"/>
                  <a:gd name="T4" fmla="*/ 36 w 40"/>
                  <a:gd name="T5" fmla="*/ 198 h 51"/>
                  <a:gd name="T6" fmla="*/ 66 w 40"/>
                  <a:gd name="T7" fmla="*/ 306 h 51"/>
                  <a:gd name="T8" fmla="*/ 210 w 40"/>
                  <a:gd name="T9" fmla="*/ 306 h 51"/>
                  <a:gd name="T10" fmla="*/ 240 w 40"/>
                  <a:gd name="T11" fmla="*/ 162 h 51"/>
                  <a:gd name="T12" fmla="*/ 144 w 40"/>
                  <a:gd name="T13" fmla="*/ 0 h 51"/>
                  <a:gd name="T14" fmla="*/ 30 w 40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1"/>
                  <a:gd name="T26" fmla="*/ 40 w 40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1">
                    <a:moveTo>
                      <a:pt x="5" y="0"/>
                    </a:moveTo>
                    <a:lnTo>
                      <a:pt x="0" y="23"/>
                    </a:lnTo>
                    <a:lnTo>
                      <a:pt x="6" y="33"/>
                    </a:lnTo>
                    <a:lnTo>
                      <a:pt x="11" y="51"/>
                    </a:lnTo>
                    <a:lnTo>
                      <a:pt x="35" y="51"/>
                    </a:lnTo>
                    <a:lnTo>
                      <a:pt x="40" y="27"/>
                    </a:lnTo>
                    <a:cubicBezTo>
                      <a:pt x="38" y="17"/>
                      <a:pt x="32" y="2"/>
                      <a:pt x="2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3" name="Line 117">
                <a:extLst>
                  <a:ext uri="{FF2B5EF4-FFF2-40B4-BE49-F238E27FC236}">
                    <a16:creationId xmlns:a16="http://schemas.microsoft.com/office/drawing/2014/main" id="{F454FDEC-4638-394F-B2C4-0FA3D425F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" y="1416"/>
                <a:ext cx="96" cy="3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Freeform 119">
                <a:extLst>
                  <a:ext uri="{FF2B5EF4-FFF2-40B4-BE49-F238E27FC236}">
                    <a16:creationId xmlns:a16="http://schemas.microsoft.com/office/drawing/2014/main" id="{72791ABF-07E5-5748-9FD1-A78E0CC83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116"/>
                <a:ext cx="180" cy="138"/>
              </a:xfrm>
              <a:custGeom>
                <a:avLst/>
                <a:gdLst>
                  <a:gd name="T0" fmla="*/ 24 w 30"/>
                  <a:gd name="T1" fmla="*/ 0 h 23"/>
                  <a:gd name="T2" fmla="*/ 0 w 30"/>
                  <a:gd name="T3" fmla="*/ 102 h 23"/>
                  <a:gd name="T4" fmla="*/ 48 w 30"/>
                  <a:gd name="T5" fmla="*/ 138 h 23"/>
                  <a:gd name="T6" fmla="*/ 144 w 30"/>
                  <a:gd name="T7" fmla="*/ 138 h 23"/>
                  <a:gd name="T8" fmla="*/ 180 w 30"/>
                  <a:gd name="T9" fmla="*/ 138 h 23"/>
                  <a:gd name="T10" fmla="*/ 114 w 30"/>
                  <a:gd name="T11" fmla="*/ 0 h 23"/>
                  <a:gd name="T12" fmla="*/ 24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3"/>
                  <a:gd name="T23" fmla="*/ 30 w 3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3">
                    <a:moveTo>
                      <a:pt x="4" y="0"/>
                    </a:moveTo>
                    <a:lnTo>
                      <a:pt x="0" y="17"/>
                    </a:lnTo>
                    <a:lnTo>
                      <a:pt x="8" y="23"/>
                    </a:lnTo>
                    <a:lnTo>
                      <a:pt x="24" y="23"/>
                    </a:lnTo>
                    <a:lnTo>
                      <a:pt x="30" y="23"/>
                    </a:lnTo>
                    <a:cubicBezTo>
                      <a:pt x="27" y="13"/>
                      <a:pt x="23" y="2"/>
                      <a:pt x="19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5" name="Oval 120">
                <a:extLst>
                  <a:ext uri="{FF2B5EF4-FFF2-40B4-BE49-F238E27FC236}">
                    <a16:creationId xmlns:a16="http://schemas.microsoft.com/office/drawing/2014/main" id="{D9E88A42-2649-7641-BCB0-4568AD8F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326"/>
                <a:ext cx="180" cy="17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6" name="Oval 122">
                <a:extLst>
                  <a:ext uri="{FF2B5EF4-FFF2-40B4-BE49-F238E27FC236}">
                    <a16:creationId xmlns:a16="http://schemas.microsoft.com/office/drawing/2014/main" id="{348FB1E0-9D42-0F45-9E35-65DCC64B2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284"/>
                <a:ext cx="210" cy="216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2" name="Ellipse 121">
            <a:extLst>
              <a:ext uri="{FF2B5EF4-FFF2-40B4-BE49-F238E27FC236}">
                <a16:creationId xmlns:a16="http://schemas.microsoft.com/office/drawing/2014/main" id="{796DFB60-D85F-FD5C-38B7-FCFA0A7C4050}"/>
              </a:ext>
            </a:extLst>
          </p:cNvPr>
          <p:cNvSpPr/>
          <p:nvPr/>
        </p:nvSpPr>
        <p:spPr>
          <a:xfrm>
            <a:off x="7183270" y="5645357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chtungspfeil 3">
            <a:extLst>
              <a:ext uri="{FF2B5EF4-FFF2-40B4-BE49-F238E27FC236}">
                <a16:creationId xmlns:a16="http://schemas.microsoft.com/office/drawing/2014/main" id="{3BC56AE8-6C39-0105-C07C-702EE38C6A0E}"/>
              </a:ext>
            </a:extLst>
          </p:cNvPr>
          <p:cNvSpPr/>
          <p:nvPr/>
        </p:nvSpPr>
        <p:spPr>
          <a:xfrm>
            <a:off x="5008731" y="5647537"/>
            <a:ext cx="2322177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chtungspfeil 33">
            <a:extLst>
              <a:ext uri="{FF2B5EF4-FFF2-40B4-BE49-F238E27FC236}">
                <a16:creationId xmlns:a16="http://schemas.microsoft.com/office/drawing/2014/main" id="{0502EAAB-A011-7349-AB64-2E3E66137647}"/>
              </a:ext>
            </a:extLst>
          </p:cNvPr>
          <p:cNvSpPr/>
          <p:nvPr/>
        </p:nvSpPr>
        <p:spPr>
          <a:xfrm rot="5400000">
            <a:off x="4418394" y="5084769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ichtungspfeil 77">
            <a:extLst>
              <a:ext uri="{FF2B5EF4-FFF2-40B4-BE49-F238E27FC236}">
                <a16:creationId xmlns:a16="http://schemas.microsoft.com/office/drawing/2014/main" id="{BA3445C4-BE67-4D4B-940A-4FB2B1F28F42}"/>
              </a:ext>
            </a:extLst>
          </p:cNvPr>
          <p:cNvSpPr/>
          <p:nvPr/>
        </p:nvSpPr>
        <p:spPr>
          <a:xfrm rot="5400000">
            <a:off x="4037626" y="3963995"/>
            <a:ext cx="336073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Ellipse 190">
            <a:extLst>
              <a:ext uri="{FF2B5EF4-FFF2-40B4-BE49-F238E27FC236}">
                <a16:creationId xmlns:a16="http://schemas.microsoft.com/office/drawing/2014/main" id="{A4DFD104-A645-9D41-880E-8D79ADECB1BC}"/>
              </a:ext>
            </a:extLst>
          </p:cNvPr>
          <p:cNvSpPr/>
          <p:nvPr/>
        </p:nvSpPr>
        <p:spPr>
          <a:xfrm>
            <a:off x="5571918" y="2248116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Ellipse 132">
            <a:extLst>
              <a:ext uri="{FF2B5EF4-FFF2-40B4-BE49-F238E27FC236}">
                <a16:creationId xmlns:a16="http://schemas.microsoft.com/office/drawing/2014/main" id="{48B1FAB7-0BC7-0F4D-9493-8F5AE3159361}"/>
              </a:ext>
            </a:extLst>
          </p:cNvPr>
          <p:cNvSpPr/>
          <p:nvPr/>
        </p:nvSpPr>
        <p:spPr>
          <a:xfrm>
            <a:off x="4831999" y="4524382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chtungspfeil 31">
            <a:extLst>
              <a:ext uri="{FF2B5EF4-FFF2-40B4-BE49-F238E27FC236}">
                <a16:creationId xmlns:a16="http://schemas.microsoft.com/office/drawing/2014/main" id="{1A91DB21-2EC4-7240-A430-6632AF35FFD0}"/>
              </a:ext>
            </a:extLst>
          </p:cNvPr>
          <p:cNvSpPr/>
          <p:nvPr/>
        </p:nvSpPr>
        <p:spPr>
          <a:xfrm rot="5400000">
            <a:off x="4241514" y="4532679"/>
            <a:ext cx="2229085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Ellipse 132">
            <a:extLst>
              <a:ext uri="{FF2B5EF4-FFF2-40B4-BE49-F238E27FC236}">
                <a16:creationId xmlns:a16="http://schemas.microsoft.com/office/drawing/2014/main" id="{1B40B77B-EEEE-7446-B171-4CA0D18D4A9E}"/>
              </a:ext>
            </a:extLst>
          </p:cNvPr>
          <p:cNvSpPr/>
          <p:nvPr/>
        </p:nvSpPr>
        <p:spPr>
          <a:xfrm>
            <a:off x="5221906" y="3394253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95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itel 3">
            <a:extLst>
              <a:ext uri="{FF2B5EF4-FFF2-40B4-BE49-F238E27FC236}">
                <a16:creationId xmlns:a16="http://schemas.microsoft.com/office/drawing/2014/main" id="{7437002B-4B53-0843-8653-CDEA9FCC457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chipping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trail</a:t>
            </a:r>
            <a:endParaRPr lang="de-DE" dirty="0"/>
          </a:p>
        </p:txBody>
      </p:sp>
      <p:sp>
        <p:nvSpPr>
          <p:cNvPr id="2" name="Ellipse 121">
            <a:extLst>
              <a:ext uri="{FF2B5EF4-FFF2-40B4-BE49-F238E27FC236}">
                <a16:creationId xmlns:a16="http://schemas.microsoft.com/office/drawing/2014/main" id="{D9F31A6D-E087-510F-DAD1-D91AD9CAD428}"/>
              </a:ext>
            </a:extLst>
          </p:cNvPr>
          <p:cNvSpPr/>
          <p:nvPr/>
        </p:nvSpPr>
        <p:spPr>
          <a:xfrm>
            <a:off x="7183270" y="5645357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chtungspfeil 3">
            <a:extLst>
              <a:ext uri="{FF2B5EF4-FFF2-40B4-BE49-F238E27FC236}">
                <a16:creationId xmlns:a16="http://schemas.microsoft.com/office/drawing/2014/main" id="{67EB3227-F105-3564-7909-A2E141C3606C}"/>
              </a:ext>
            </a:extLst>
          </p:cNvPr>
          <p:cNvSpPr/>
          <p:nvPr/>
        </p:nvSpPr>
        <p:spPr>
          <a:xfrm>
            <a:off x="5359233" y="5647537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chtungspfeil 31">
            <a:extLst>
              <a:ext uri="{FF2B5EF4-FFF2-40B4-BE49-F238E27FC236}">
                <a16:creationId xmlns:a16="http://schemas.microsoft.com/office/drawing/2014/main" id="{1A91DB21-2EC4-7240-A430-6632AF35FFD0}"/>
              </a:ext>
            </a:extLst>
          </p:cNvPr>
          <p:cNvSpPr/>
          <p:nvPr/>
        </p:nvSpPr>
        <p:spPr>
          <a:xfrm rot="5400000">
            <a:off x="3664727" y="3955892"/>
            <a:ext cx="3382660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ichtungspfeil 66">
            <a:extLst>
              <a:ext uri="{FF2B5EF4-FFF2-40B4-BE49-F238E27FC236}">
                <a16:creationId xmlns:a16="http://schemas.microsoft.com/office/drawing/2014/main" id="{5B0D8E47-F651-4349-B023-664FE82044C3}"/>
              </a:ext>
            </a:extLst>
          </p:cNvPr>
          <p:cNvSpPr/>
          <p:nvPr/>
        </p:nvSpPr>
        <p:spPr>
          <a:xfrm>
            <a:off x="3387544" y="2258202"/>
            <a:ext cx="2112977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ichtungspfeil 70">
            <a:extLst>
              <a:ext uri="{FF2B5EF4-FFF2-40B4-BE49-F238E27FC236}">
                <a16:creationId xmlns:a16="http://schemas.microsoft.com/office/drawing/2014/main" id="{E87C50D0-FB0E-1146-A479-05AFF671FB5B}"/>
              </a:ext>
            </a:extLst>
          </p:cNvPr>
          <p:cNvSpPr/>
          <p:nvPr/>
        </p:nvSpPr>
        <p:spPr>
          <a:xfrm rot="5400000">
            <a:off x="2756236" y="1773655"/>
            <a:ext cx="1245153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Ellipse 48">
            <a:extLst>
              <a:ext uri="{FF2B5EF4-FFF2-40B4-BE49-F238E27FC236}">
                <a16:creationId xmlns:a16="http://schemas.microsoft.com/office/drawing/2014/main" id="{182F979F-5BB5-D14B-88D3-4DBE2610FB26}"/>
              </a:ext>
            </a:extLst>
          </p:cNvPr>
          <p:cNvSpPr/>
          <p:nvPr/>
        </p:nvSpPr>
        <p:spPr bwMode="auto">
          <a:xfrm>
            <a:off x="3190194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76C3FEF-7D0E-9EC7-7B94-0EFE0F5B449A}"/>
              </a:ext>
            </a:extLst>
          </p:cNvPr>
          <p:cNvGrpSpPr/>
          <p:nvPr/>
        </p:nvGrpSpPr>
        <p:grpSpPr>
          <a:xfrm>
            <a:off x="5980282" y="5158718"/>
            <a:ext cx="1240381" cy="484458"/>
            <a:chOff x="6231804" y="5199692"/>
            <a:chExt cx="1341373" cy="4663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BF161BB-5054-1B25-22C1-42F542B1EB75}"/>
                </a:ext>
              </a:extLst>
            </p:cNvPr>
            <p:cNvGrpSpPr/>
            <p:nvPr/>
          </p:nvGrpSpPr>
          <p:grpSpPr>
            <a:xfrm flipH="1">
              <a:off x="6231804" y="5199692"/>
              <a:ext cx="725819" cy="440191"/>
              <a:chOff x="9979661" y="4335923"/>
              <a:chExt cx="1028700" cy="628650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BC42DBF8-2BD4-60C4-6219-E514BD5C75E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70161" y="4669298"/>
                <a:ext cx="809625" cy="133350"/>
              </a:xfrm>
              <a:custGeom>
                <a:avLst/>
                <a:gdLst>
                  <a:gd name="T0" fmla="*/ 0 w 85"/>
                  <a:gd name="T1" fmla="*/ 0 h 14"/>
                  <a:gd name="T2" fmla="*/ 510 w 85"/>
                  <a:gd name="T3" fmla="*/ 0 h 14"/>
                  <a:gd name="T4" fmla="*/ 336 w 85"/>
                  <a:gd name="T5" fmla="*/ 84 h 14"/>
                  <a:gd name="T6" fmla="*/ 156 w 85"/>
                  <a:gd name="T7" fmla="*/ 84 h 14"/>
                  <a:gd name="T8" fmla="*/ 0 w 8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4"/>
                  <a:gd name="T17" fmla="*/ 85 w 8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4">
                    <a:moveTo>
                      <a:pt x="0" y="0"/>
                    </a:moveTo>
                    <a:lnTo>
                      <a:pt x="85" y="0"/>
                    </a:lnTo>
                    <a:lnTo>
                      <a:pt x="56" y="14"/>
                    </a:lnTo>
                    <a:lnTo>
                      <a:pt x="2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AA48357A-9665-1A53-CA5A-6D3FB21780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046336" y="4335923"/>
                <a:ext cx="962025" cy="361950"/>
              </a:xfrm>
              <a:custGeom>
                <a:avLst/>
                <a:gdLst>
                  <a:gd name="T0" fmla="*/ 18 w 101"/>
                  <a:gd name="T1" fmla="*/ 0 h 38"/>
                  <a:gd name="T2" fmla="*/ 588 w 101"/>
                  <a:gd name="T3" fmla="*/ 0 h 38"/>
                  <a:gd name="T4" fmla="*/ 606 w 101"/>
                  <a:gd name="T5" fmla="*/ 228 h 38"/>
                  <a:gd name="T6" fmla="*/ 0 w 101"/>
                  <a:gd name="T7" fmla="*/ 228 h 38"/>
                  <a:gd name="T8" fmla="*/ 18 w 10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38"/>
                  <a:gd name="T17" fmla="*/ 101 w 10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38">
                    <a:moveTo>
                      <a:pt x="3" y="0"/>
                    </a:moveTo>
                    <a:lnTo>
                      <a:pt x="98" y="0"/>
                    </a:lnTo>
                    <a:lnTo>
                      <a:pt x="101" y="38"/>
                    </a:lnTo>
                    <a:lnTo>
                      <a:pt x="0" y="3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D48D884C-DE74-55D1-00CB-081780507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979661" y="4802648"/>
                <a:ext cx="990600" cy="66675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id="{BA5FD7A4-2B47-20E1-7ECE-AA44B1974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589261" y="4745498"/>
                <a:ext cx="219075" cy="219075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4" name="Oval 19">
                <a:extLst>
                  <a:ext uri="{FF2B5EF4-FFF2-40B4-BE49-F238E27FC236}">
                    <a16:creationId xmlns:a16="http://schemas.microsoft.com/office/drawing/2014/main" id="{DC41CDB3-1F4B-6C56-4360-F000429EA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322561" y="4745498"/>
                <a:ext cx="219075" cy="219075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E02D7B74-8B7C-9A5F-BCC7-24CAC88E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54349" y="4459748"/>
                <a:ext cx="1588" cy="238125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326C8A08-C999-C371-2DA5-6E8D54063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292399" y="4450223"/>
                <a:ext cx="1588" cy="238125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113">
              <a:extLst>
                <a:ext uri="{FF2B5EF4-FFF2-40B4-BE49-F238E27FC236}">
                  <a16:creationId xmlns:a16="http://schemas.microsoft.com/office/drawing/2014/main" id="{7D0F8043-20A8-50DB-028E-9C14F9A01C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76503" y="5199692"/>
              <a:ext cx="596674" cy="466366"/>
              <a:chOff x="573" y="1092"/>
              <a:chExt cx="522" cy="408"/>
            </a:xfrm>
          </p:grpSpPr>
          <p:sp>
            <p:nvSpPr>
              <p:cNvPr id="13" name="Oval 114">
                <a:extLst>
                  <a:ext uri="{FF2B5EF4-FFF2-40B4-BE49-F238E27FC236}">
                    <a16:creationId xmlns:a16="http://schemas.microsoft.com/office/drawing/2014/main" id="{354BA14C-FE84-4781-6DA0-F60227DAD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" y="1248"/>
                <a:ext cx="132" cy="13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4" name="Freeform 115">
                <a:extLst>
                  <a:ext uri="{FF2B5EF4-FFF2-40B4-BE49-F238E27FC236}">
                    <a16:creationId xmlns:a16="http://schemas.microsoft.com/office/drawing/2014/main" id="{BBC427EF-4CA5-D2F3-8709-7E8A6D1A9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1254"/>
                <a:ext cx="396" cy="144"/>
              </a:xfrm>
              <a:custGeom>
                <a:avLst/>
                <a:gdLst>
                  <a:gd name="T0" fmla="*/ 0 w 66"/>
                  <a:gd name="T1" fmla="*/ 0 h 24"/>
                  <a:gd name="T2" fmla="*/ 348 w 66"/>
                  <a:gd name="T3" fmla="*/ 0 h 24"/>
                  <a:gd name="T4" fmla="*/ 396 w 66"/>
                  <a:gd name="T5" fmla="*/ 144 h 24"/>
                  <a:gd name="T6" fmla="*/ 0 w 66"/>
                  <a:gd name="T7" fmla="*/ 144 h 24"/>
                  <a:gd name="T8" fmla="*/ 0 w 6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24"/>
                  <a:gd name="T17" fmla="*/ 66 w 6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24">
                    <a:moveTo>
                      <a:pt x="0" y="0"/>
                    </a:moveTo>
                    <a:lnTo>
                      <a:pt x="58" y="0"/>
                    </a:lnTo>
                    <a:lnTo>
                      <a:pt x="6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5" name="Freeform 116">
                <a:extLst>
                  <a:ext uri="{FF2B5EF4-FFF2-40B4-BE49-F238E27FC236}">
                    <a16:creationId xmlns:a16="http://schemas.microsoft.com/office/drawing/2014/main" id="{DFED6B38-27A2-FC8D-C685-53AFDC246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1092"/>
                <a:ext cx="240" cy="306"/>
              </a:xfrm>
              <a:custGeom>
                <a:avLst/>
                <a:gdLst>
                  <a:gd name="T0" fmla="*/ 30 w 40"/>
                  <a:gd name="T1" fmla="*/ 0 h 51"/>
                  <a:gd name="T2" fmla="*/ 0 w 40"/>
                  <a:gd name="T3" fmla="*/ 138 h 51"/>
                  <a:gd name="T4" fmla="*/ 36 w 40"/>
                  <a:gd name="T5" fmla="*/ 198 h 51"/>
                  <a:gd name="T6" fmla="*/ 66 w 40"/>
                  <a:gd name="T7" fmla="*/ 306 h 51"/>
                  <a:gd name="T8" fmla="*/ 210 w 40"/>
                  <a:gd name="T9" fmla="*/ 306 h 51"/>
                  <a:gd name="T10" fmla="*/ 240 w 40"/>
                  <a:gd name="T11" fmla="*/ 162 h 51"/>
                  <a:gd name="T12" fmla="*/ 144 w 40"/>
                  <a:gd name="T13" fmla="*/ 0 h 51"/>
                  <a:gd name="T14" fmla="*/ 30 w 40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1"/>
                  <a:gd name="T26" fmla="*/ 40 w 40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1">
                    <a:moveTo>
                      <a:pt x="5" y="0"/>
                    </a:moveTo>
                    <a:lnTo>
                      <a:pt x="0" y="23"/>
                    </a:lnTo>
                    <a:lnTo>
                      <a:pt x="6" y="33"/>
                    </a:lnTo>
                    <a:lnTo>
                      <a:pt x="11" y="51"/>
                    </a:lnTo>
                    <a:lnTo>
                      <a:pt x="35" y="51"/>
                    </a:lnTo>
                    <a:lnTo>
                      <a:pt x="40" y="27"/>
                    </a:lnTo>
                    <a:cubicBezTo>
                      <a:pt x="38" y="17"/>
                      <a:pt x="32" y="2"/>
                      <a:pt x="2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6" name="Line 118">
                <a:extLst>
                  <a:ext uri="{FF2B5EF4-FFF2-40B4-BE49-F238E27FC236}">
                    <a16:creationId xmlns:a16="http://schemas.microsoft.com/office/drawing/2014/main" id="{7758F0FF-62D7-F996-6DCA-9523F110D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" y="1236"/>
                <a:ext cx="1" cy="18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Freeform 119">
                <a:extLst>
                  <a:ext uri="{FF2B5EF4-FFF2-40B4-BE49-F238E27FC236}">
                    <a16:creationId xmlns:a16="http://schemas.microsoft.com/office/drawing/2014/main" id="{7C89B874-28D4-B6DA-C240-AEBCC245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116"/>
                <a:ext cx="180" cy="138"/>
              </a:xfrm>
              <a:custGeom>
                <a:avLst/>
                <a:gdLst>
                  <a:gd name="T0" fmla="*/ 24 w 30"/>
                  <a:gd name="T1" fmla="*/ 0 h 23"/>
                  <a:gd name="T2" fmla="*/ 0 w 30"/>
                  <a:gd name="T3" fmla="*/ 102 h 23"/>
                  <a:gd name="T4" fmla="*/ 48 w 30"/>
                  <a:gd name="T5" fmla="*/ 138 h 23"/>
                  <a:gd name="T6" fmla="*/ 144 w 30"/>
                  <a:gd name="T7" fmla="*/ 138 h 23"/>
                  <a:gd name="T8" fmla="*/ 180 w 30"/>
                  <a:gd name="T9" fmla="*/ 138 h 23"/>
                  <a:gd name="T10" fmla="*/ 114 w 30"/>
                  <a:gd name="T11" fmla="*/ 0 h 23"/>
                  <a:gd name="T12" fmla="*/ 24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3"/>
                  <a:gd name="T23" fmla="*/ 30 w 3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3">
                    <a:moveTo>
                      <a:pt x="4" y="0"/>
                    </a:moveTo>
                    <a:lnTo>
                      <a:pt x="0" y="17"/>
                    </a:lnTo>
                    <a:lnTo>
                      <a:pt x="8" y="23"/>
                    </a:lnTo>
                    <a:lnTo>
                      <a:pt x="24" y="23"/>
                    </a:lnTo>
                    <a:lnTo>
                      <a:pt x="30" y="23"/>
                    </a:lnTo>
                    <a:cubicBezTo>
                      <a:pt x="27" y="13"/>
                      <a:pt x="23" y="2"/>
                      <a:pt x="19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8" name="Oval 120">
                <a:extLst>
                  <a:ext uri="{FF2B5EF4-FFF2-40B4-BE49-F238E27FC236}">
                    <a16:creationId xmlns:a16="http://schemas.microsoft.com/office/drawing/2014/main" id="{1EFC44EA-EEE2-FE71-AB39-1D296554B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326"/>
                <a:ext cx="180" cy="17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9" name="Oval 122">
                <a:extLst>
                  <a:ext uri="{FF2B5EF4-FFF2-40B4-BE49-F238E27FC236}">
                    <a16:creationId xmlns:a16="http://schemas.microsoft.com/office/drawing/2014/main" id="{C5A12EBD-4BBE-A4F7-F2AC-9288F77CF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284"/>
                <a:ext cx="210" cy="216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147" name="Group 5">
            <a:extLst>
              <a:ext uri="{FF2B5EF4-FFF2-40B4-BE49-F238E27FC236}">
                <a16:creationId xmlns:a16="http://schemas.microsoft.com/office/drawing/2014/main" id="{8F0749DC-CD1A-DC4F-A76E-9A533F152A30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4173104" y="3049323"/>
            <a:ext cx="1982510" cy="883677"/>
            <a:chOff x="3972" y="3207"/>
            <a:chExt cx="1548" cy="690"/>
          </a:xfrm>
        </p:grpSpPr>
        <p:sp>
          <p:nvSpPr>
            <p:cNvPr id="148" name="Rectangle 6">
              <a:extLst>
                <a:ext uri="{FF2B5EF4-FFF2-40B4-BE49-F238E27FC236}">
                  <a16:creationId xmlns:a16="http://schemas.microsoft.com/office/drawing/2014/main" id="{D715D607-1193-0B47-90CC-DDC87BBE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3639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9" name="Oval 7">
              <a:extLst>
                <a:ext uri="{FF2B5EF4-FFF2-40B4-BE49-F238E27FC236}">
                  <a16:creationId xmlns:a16="http://schemas.microsoft.com/office/drawing/2014/main" id="{1C2E6D97-84BC-074B-AC4C-F4ECE5E0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3681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0" name="Oval 8">
              <a:extLst>
                <a:ext uri="{FF2B5EF4-FFF2-40B4-BE49-F238E27FC236}">
                  <a16:creationId xmlns:a16="http://schemas.microsoft.com/office/drawing/2014/main" id="{D2AA2C90-BBC7-144A-ABD9-AAB1284E4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3681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1" name="Rectangle 9">
              <a:extLst>
                <a:ext uri="{FF2B5EF4-FFF2-40B4-BE49-F238E27FC236}">
                  <a16:creationId xmlns:a16="http://schemas.microsoft.com/office/drawing/2014/main" id="{294D113E-ADE1-834E-A913-B14906F56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" y="3771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36F511CD-A041-4745-BC9A-B53CE852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3621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E7A3002A-B17E-E94A-B2BB-71724964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3513"/>
              <a:ext cx="84" cy="144"/>
            </a:xfrm>
            <a:custGeom>
              <a:avLst/>
              <a:gdLst>
                <a:gd name="T0" fmla="*/ 84 w 14"/>
                <a:gd name="T1" fmla="*/ 36 h 24"/>
                <a:gd name="T2" fmla="*/ 66 w 14"/>
                <a:gd name="T3" fmla="*/ 144 h 24"/>
                <a:gd name="T4" fmla="*/ 0 w 14"/>
                <a:gd name="T5" fmla="*/ 144 h 24"/>
                <a:gd name="T6" fmla="*/ 54 w 14"/>
                <a:gd name="T7" fmla="*/ 0 h 24"/>
                <a:gd name="T8" fmla="*/ 84 w 14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14" y="6"/>
                  </a:moveTo>
                  <a:lnTo>
                    <a:pt x="11" y="24"/>
                  </a:lnTo>
                  <a:lnTo>
                    <a:pt x="0" y="24"/>
                  </a:lnTo>
                  <a:lnTo>
                    <a:pt x="9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B6F9FDD4-7C85-054A-B392-0FC96519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657"/>
              <a:ext cx="114" cy="78"/>
            </a:xfrm>
            <a:custGeom>
              <a:avLst/>
              <a:gdLst>
                <a:gd name="T0" fmla="*/ 0 w 19"/>
                <a:gd name="T1" fmla="*/ 78 h 13"/>
                <a:gd name="T2" fmla="*/ 24 w 19"/>
                <a:gd name="T3" fmla="*/ 0 h 13"/>
                <a:gd name="T4" fmla="*/ 90 w 19"/>
                <a:gd name="T5" fmla="*/ 0 h 13"/>
                <a:gd name="T6" fmla="*/ 114 w 19"/>
                <a:gd name="T7" fmla="*/ 78 h 13"/>
                <a:gd name="T8" fmla="*/ 0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C4CDD132-D5FD-2640-BBD4-F44DA910F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207"/>
              <a:ext cx="402" cy="408"/>
            </a:xfrm>
            <a:custGeom>
              <a:avLst/>
              <a:gdLst>
                <a:gd name="T0" fmla="*/ 0 w 67"/>
                <a:gd name="T1" fmla="*/ 306 h 68"/>
                <a:gd name="T2" fmla="*/ 354 w 67"/>
                <a:gd name="T3" fmla="*/ 6 h 68"/>
                <a:gd name="T4" fmla="*/ 402 w 67"/>
                <a:gd name="T5" fmla="*/ 0 h 68"/>
                <a:gd name="T6" fmla="*/ 324 w 67"/>
                <a:gd name="T7" fmla="*/ 408 h 68"/>
                <a:gd name="T8" fmla="*/ 294 w 67"/>
                <a:gd name="T9" fmla="*/ 408 h 68"/>
                <a:gd name="T10" fmla="*/ 354 w 67"/>
                <a:gd name="T11" fmla="*/ 48 h 68"/>
                <a:gd name="T12" fmla="*/ 30 w 67"/>
                <a:gd name="T13" fmla="*/ 342 h 68"/>
                <a:gd name="T14" fmla="*/ 0 w 67"/>
                <a:gd name="T15" fmla="*/ 30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8"/>
                <a:gd name="T26" fmla="*/ 67 w 67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8">
                  <a:moveTo>
                    <a:pt x="0" y="51"/>
                  </a:moveTo>
                  <a:lnTo>
                    <a:pt x="59" y="1"/>
                  </a:lnTo>
                  <a:lnTo>
                    <a:pt x="67" y="0"/>
                  </a:lnTo>
                  <a:lnTo>
                    <a:pt x="54" y="68"/>
                  </a:lnTo>
                  <a:lnTo>
                    <a:pt x="49" y="68"/>
                  </a:lnTo>
                  <a:lnTo>
                    <a:pt x="59" y="8"/>
                  </a:lnTo>
                  <a:lnTo>
                    <a:pt x="5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199A7397-D013-1843-B827-806F83888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3459"/>
              <a:ext cx="534" cy="270"/>
            </a:xfrm>
            <a:custGeom>
              <a:avLst/>
              <a:gdLst>
                <a:gd name="T0" fmla="*/ 498 w 89"/>
                <a:gd name="T1" fmla="*/ 270 h 45"/>
                <a:gd name="T2" fmla="*/ 492 w 89"/>
                <a:gd name="T3" fmla="*/ 120 h 45"/>
                <a:gd name="T4" fmla="*/ 426 w 89"/>
                <a:gd name="T5" fmla="*/ 48 h 45"/>
                <a:gd name="T6" fmla="*/ 0 w 89"/>
                <a:gd name="T7" fmla="*/ 78 h 45"/>
                <a:gd name="T8" fmla="*/ 0 w 89"/>
                <a:gd name="T9" fmla="*/ 42 h 45"/>
                <a:gd name="T10" fmla="*/ 426 w 89"/>
                <a:gd name="T11" fmla="*/ 12 h 45"/>
                <a:gd name="T12" fmla="*/ 534 w 89"/>
                <a:gd name="T13" fmla="*/ 84 h 45"/>
                <a:gd name="T14" fmla="*/ 534 w 89"/>
                <a:gd name="T15" fmla="*/ 264 h 45"/>
                <a:gd name="T16" fmla="*/ 498 w 89"/>
                <a:gd name="T17" fmla="*/ 27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45"/>
                <a:gd name="T29" fmla="*/ 89 w 8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45">
                  <a:moveTo>
                    <a:pt x="83" y="45"/>
                  </a:moveTo>
                  <a:cubicBezTo>
                    <a:pt x="82" y="27"/>
                    <a:pt x="82" y="38"/>
                    <a:pt x="82" y="20"/>
                  </a:cubicBezTo>
                  <a:cubicBezTo>
                    <a:pt x="82" y="10"/>
                    <a:pt x="79" y="8"/>
                    <a:pt x="71" y="8"/>
                  </a:cubicBezTo>
                  <a:cubicBezTo>
                    <a:pt x="49" y="8"/>
                    <a:pt x="29" y="10"/>
                    <a:pt x="0" y="13"/>
                  </a:cubicBezTo>
                  <a:lnTo>
                    <a:pt x="0" y="7"/>
                  </a:lnTo>
                  <a:cubicBezTo>
                    <a:pt x="10" y="7"/>
                    <a:pt x="48" y="0"/>
                    <a:pt x="71" y="2"/>
                  </a:cubicBezTo>
                  <a:cubicBezTo>
                    <a:pt x="84" y="2"/>
                    <a:pt x="89" y="6"/>
                    <a:pt x="89" y="14"/>
                  </a:cubicBezTo>
                  <a:lnTo>
                    <a:pt x="89" y="44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F5E1044C-1851-B44D-9276-22670A46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711"/>
              <a:ext cx="510" cy="84"/>
            </a:xfrm>
            <a:custGeom>
              <a:avLst/>
              <a:gdLst>
                <a:gd name="T0" fmla="*/ 0 w 85"/>
                <a:gd name="T1" fmla="*/ 0 h 14"/>
                <a:gd name="T2" fmla="*/ 510 w 85"/>
                <a:gd name="T3" fmla="*/ 0 h 14"/>
                <a:gd name="T4" fmla="*/ 336 w 85"/>
                <a:gd name="T5" fmla="*/ 84 h 14"/>
                <a:gd name="T6" fmla="*/ 156 w 85"/>
                <a:gd name="T7" fmla="*/ 84 h 14"/>
                <a:gd name="T8" fmla="*/ 0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4"/>
                <a:gd name="T17" fmla="*/ 85 w 8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4">
                  <a:moveTo>
                    <a:pt x="0" y="0"/>
                  </a:moveTo>
                  <a:lnTo>
                    <a:pt x="85" y="0"/>
                  </a:lnTo>
                  <a:lnTo>
                    <a:pt x="56" y="14"/>
                  </a:lnTo>
                  <a:lnTo>
                    <a:pt x="2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E31FCB62-4351-4C44-9A64-E190E1C5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3501"/>
              <a:ext cx="606" cy="228"/>
            </a:xfrm>
            <a:custGeom>
              <a:avLst/>
              <a:gdLst>
                <a:gd name="T0" fmla="*/ 18 w 101"/>
                <a:gd name="T1" fmla="*/ 0 h 38"/>
                <a:gd name="T2" fmla="*/ 588 w 101"/>
                <a:gd name="T3" fmla="*/ 0 h 38"/>
                <a:gd name="T4" fmla="*/ 606 w 101"/>
                <a:gd name="T5" fmla="*/ 228 h 38"/>
                <a:gd name="T6" fmla="*/ 0 w 101"/>
                <a:gd name="T7" fmla="*/ 228 h 38"/>
                <a:gd name="T8" fmla="*/ 18 w 10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8"/>
                <a:gd name="T17" fmla="*/ 101 w 10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8">
                  <a:moveTo>
                    <a:pt x="3" y="0"/>
                  </a:moveTo>
                  <a:lnTo>
                    <a:pt x="98" y="0"/>
                  </a:lnTo>
                  <a:lnTo>
                    <a:pt x="101" y="38"/>
                  </a:lnTo>
                  <a:lnTo>
                    <a:pt x="0" y="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9" name="Rectangle 17">
              <a:extLst>
                <a:ext uri="{FF2B5EF4-FFF2-40B4-BE49-F238E27FC236}">
                  <a16:creationId xmlns:a16="http://schemas.microsoft.com/office/drawing/2014/main" id="{97CE24CF-3363-9341-991A-7727B8AA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795"/>
              <a:ext cx="62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0" name="Oval 18">
              <a:extLst>
                <a:ext uri="{FF2B5EF4-FFF2-40B4-BE49-F238E27FC236}">
                  <a16:creationId xmlns:a16="http://schemas.microsoft.com/office/drawing/2014/main" id="{E755CC67-3136-3B40-B62D-EC89697D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1" name="Oval 19">
              <a:extLst>
                <a:ext uri="{FF2B5EF4-FFF2-40B4-BE49-F238E27FC236}">
                  <a16:creationId xmlns:a16="http://schemas.microsoft.com/office/drawing/2014/main" id="{82B14E37-D6E8-BC45-8C88-55BC52F32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EB4AFED4-4A09-4144-848D-9B8555293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531"/>
              <a:ext cx="582" cy="324"/>
            </a:xfrm>
            <a:custGeom>
              <a:avLst/>
              <a:gdLst>
                <a:gd name="T0" fmla="*/ 288 w 97"/>
                <a:gd name="T1" fmla="*/ 300 h 54"/>
                <a:gd name="T2" fmla="*/ 468 w 97"/>
                <a:gd name="T3" fmla="*/ 300 h 54"/>
                <a:gd name="T4" fmla="*/ 582 w 97"/>
                <a:gd name="T5" fmla="*/ 324 h 54"/>
                <a:gd name="T6" fmla="*/ 540 w 97"/>
                <a:gd name="T7" fmla="*/ 168 h 54"/>
                <a:gd name="T8" fmla="*/ 462 w 97"/>
                <a:gd name="T9" fmla="*/ 192 h 54"/>
                <a:gd name="T10" fmla="*/ 354 w 97"/>
                <a:gd name="T11" fmla="*/ 192 h 54"/>
                <a:gd name="T12" fmla="*/ 372 w 97"/>
                <a:gd name="T13" fmla="*/ 156 h 54"/>
                <a:gd name="T14" fmla="*/ 360 w 97"/>
                <a:gd name="T15" fmla="*/ 30 h 54"/>
                <a:gd name="T16" fmla="*/ 360 w 97"/>
                <a:gd name="T17" fmla="*/ 0 h 54"/>
                <a:gd name="T18" fmla="*/ 144 w 97"/>
                <a:gd name="T19" fmla="*/ 0 h 54"/>
                <a:gd name="T20" fmla="*/ 174 w 97"/>
                <a:gd name="T21" fmla="*/ 36 h 54"/>
                <a:gd name="T22" fmla="*/ 162 w 97"/>
                <a:gd name="T23" fmla="*/ 174 h 54"/>
                <a:gd name="T24" fmla="*/ 114 w 97"/>
                <a:gd name="T25" fmla="*/ 126 h 54"/>
                <a:gd name="T26" fmla="*/ 0 w 97"/>
                <a:gd name="T27" fmla="*/ 126 h 54"/>
                <a:gd name="T28" fmla="*/ 0 w 97"/>
                <a:gd name="T29" fmla="*/ 300 h 54"/>
                <a:gd name="T30" fmla="*/ 186 w 97"/>
                <a:gd name="T31" fmla="*/ 300 h 54"/>
                <a:gd name="T32" fmla="*/ 288 w 97"/>
                <a:gd name="T33" fmla="*/ 30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4"/>
                <a:gd name="T53" fmla="*/ 97 w 97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4">
                  <a:moveTo>
                    <a:pt x="48" y="50"/>
                  </a:moveTo>
                  <a:lnTo>
                    <a:pt x="78" y="50"/>
                  </a:lnTo>
                  <a:lnTo>
                    <a:pt x="97" y="54"/>
                  </a:lnTo>
                  <a:lnTo>
                    <a:pt x="90" y="28"/>
                  </a:lnTo>
                  <a:lnTo>
                    <a:pt x="77" y="32"/>
                  </a:lnTo>
                  <a:lnTo>
                    <a:pt x="59" y="32"/>
                  </a:lnTo>
                  <a:lnTo>
                    <a:pt x="62" y="26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29" y="6"/>
                  </a:lnTo>
                  <a:lnTo>
                    <a:pt x="27" y="29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31" y="5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3" name="Oval 21">
              <a:extLst>
                <a:ext uri="{FF2B5EF4-FFF2-40B4-BE49-F238E27FC236}">
                  <a16:creationId xmlns:a16="http://schemas.microsoft.com/office/drawing/2014/main" id="{311722F7-AA4D-C643-A00C-DB7453390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75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4" name="Oval 22">
              <a:extLst>
                <a:ext uri="{FF2B5EF4-FFF2-40B4-BE49-F238E27FC236}">
                  <a16:creationId xmlns:a16="http://schemas.microsoft.com/office/drawing/2014/main" id="{EEA99769-FCC8-6242-A437-DDE1E3A9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id="{557992D8-CAB7-BF4E-BF63-0A3EDAE0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3573"/>
              <a:ext cx="126" cy="120"/>
            </a:xfrm>
            <a:custGeom>
              <a:avLst/>
              <a:gdLst>
                <a:gd name="T0" fmla="*/ 120 w 21"/>
                <a:gd name="T1" fmla="*/ 0 h 20"/>
                <a:gd name="T2" fmla="*/ 126 w 21"/>
                <a:gd name="T3" fmla="*/ 114 h 20"/>
                <a:gd name="T4" fmla="*/ 0 w 21"/>
                <a:gd name="T5" fmla="*/ 120 h 20"/>
                <a:gd name="T6" fmla="*/ 0 w 21"/>
                <a:gd name="T7" fmla="*/ 0 h 20"/>
                <a:gd name="T8" fmla="*/ 120 w 2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20" y="0"/>
                  </a:moveTo>
                  <a:lnTo>
                    <a:pt x="21" y="1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6" name="Line 24">
              <a:extLst>
                <a:ext uri="{FF2B5EF4-FFF2-40B4-BE49-F238E27FC236}">
                  <a16:creationId xmlns:a16="http://schemas.microsoft.com/office/drawing/2014/main" id="{FC2FABAD-4345-3C4F-B87F-763AE189F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" y="3579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Line 25">
              <a:extLst>
                <a:ext uri="{FF2B5EF4-FFF2-40B4-BE49-F238E27FC236}">
                  <a16:creationId xmlns:a16="http://schemas.microsoft.com/office/drawing/2014/main" id="{0A5B8407-33C0-0544-B293-737A14406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" y="3573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8" name="Tabelle 3">
            <a:extLst>
              <a:ext uri="{FF2B5EF4-FFF2-40B4-BE49-F238E27FC236}">
                <a16:creationId xmlns:a16="http://schemas.microsoft.com/office/drawing/2014/main" id="{2BA163B0-0F72-B56F-CD56-2A46698BF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80767"/>
              </p:ext>
            </p:extLst>
          </p:nvPr>
        </p:nvGraphicFramePr>
        <p:xfrm>
          <a:off x="2032000" y="6143995"/>
          <a:ext cx="9321800" cy="560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458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43004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95929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felling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chipping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1180"/>
                  </a:ext>
                </a:extLst>
              </a:tr>
            </a:tbl>
          </a:graphicData>
        </a:graphic>
      </p:graphicFrame>
      <p:sp>
        <p:nvSpPr>
          <p:cNvPr id="29" name="Inhaltsplatzhalter 1">
            <a:extLst>
              <a:ext uri="{FF2B5EF4-FFF2-40B4-BE49-F238E27FC236}">
                <a16:creationId xmlns:a16="http://schemas.microsoft.com/office/drawing/2014/main" id="{CF6B218E-EF7E-6DA2-3D3A-946FC92A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866923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The only option is:</a:t>
            </a: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8A50517F-8D19-2AB8-3220-53D2A45A920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387521" y="6128521"/>
            <a:ext cx="1130853" cy="504062"/>
            <a:chOff x="3972" y="3207"/>
            <a:chExt cx="1548" cy="690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9C23BDF0-1ACD-2826-1A4C-97E3695D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3639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DDA1526D-D08A-D614-D13B-1FEFF1FE2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3681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F4DE4F1D-7494-0FD7-2699-BC92F407B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3681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7B875CA0-D16D-2F7E-32CE-1133C74A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" y="3771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CF6998D-C483-3998-4721-85B0CAE4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3621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683530BD-2DCC-9D7A-E427-8AEE68EB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3513"/>
              <a:ext cx="84" cy="144"/>
            </a:xfrm>
            <a:custGeom>
              <a:avLst/>
              <a:gdLst>
                <a:gd name="T0" fmla="*/ 84 w 14"/>
                <a:gd name="T1" fmla="*/ 36 h 24"/>
                <a:gd name="T2" fmla="*/ 66 w 14"/>
                <a:gd name="T3" fmla="*/ 144 h 24"/>
                <a:gd name="T4" fmla="*/ 0 w 14"/>
                <a:gd name="T5" fmla="*/ 144 h 24"/>
                <a:gd name="T6" fmla="*/ 54 w 14"/>
                <a:gd name="T7" fmla="*/ 0 h 24"/>
                <a:gd name="T8" fmla="*/ 84 w 14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14" y="6"/>
                  </a:moveTo>
                  <a:lnTo>
                    <a:pt x="11" y="24"/>
                  </a:lnTo>
                  <a:lnTo>
                    <a:pt x="0" y="24"/>
                  </a:lnTo>
                  <a:lnTo>
                    <a:pt x="9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26AC0374-E358-98E4-8795-996EB0CC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657"/>
              <a:ext cx="114" cy="78"/>
            </a:xfrm>
            <a:custGeom>
              <a:avLst/>
              <a:gdLst>
                <a:gd name="T0" fmla="*/ 0 w 19"/>
                <a:gd name="T1" fmla="*/ 78 h 13"/>
                <a:gd name="T2" fmla="*/ 24 w 19"/>
                <a:gd name="T3" fmla="*/ 0 h 13"/>
                <a:gd name="T4" fmla="*/ 90 w 19"/>
                <a:gd name="T5" fmla="*/ 0 h 13"/>
                <a:gd name="T6" fmla="*/ 114 w 19"/>
                <a:gd name="T7" fmla="*/ 78 h 13"/>
                <a:gd name="T8" fmla="*/ 0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ED4084A-BB8F-9257-1848-1FCC8C66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207"/>
              <a:ext cx="402" cy="408"/>
            </a:xfrm>
            <a:custGeom>
              <a:avLst/>
              <a:gdLst>
                <a:gd name="T0" fmla="*/ 0 w 67"/>
                <a:gd name="T1" fmla="*/ 306 h 68"/>
                <a:gd name="T2" fmla="*/ 354 w 67"/>
                <a:gd name="T3" fmla="*/ 6 h 68"/>
                <a:gd name="T4" fmla="*/ 402 w 67"/>
                <a:gd name="T5" fmla="*/ 0 h 68"/>
                <a:gd name="T6" fmla="*/ 324 w 67"/>
                <a:gd name="T7" fmla="*/ 408 h 68"/>
                <a:gd name="T8" fmla="*/ 294 w 67"/>
                <a:gd name="T9" fmla="*/ 408 h 68"/>
                <a:gd name="T10" fmla="*/ 354 w 67"/>
                <a:gd name="T11" fmla="*/ 48 h 68"/>
                <a:gd name="T12" fmla="*/ 30 w 67"/>
                <a:gd name="T13" fmla="*/ 342 h 68"/>
                <a:gd name="T14" fmla="*/ 0 w 67"/>
                <a:gd name="T15" fmla="*/ 30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8"/>
                <a:gd name="T26" fmla="*/ 67 w 67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8">
                  <a:moveTo>
                    <a:pt x="0" y="51"/>
                  </a:moveTo>
                  <a:lnTo>
                    <a:pt x="59" y="1"/>
                  </a:lnTo>
                  <a:lnTo>
                    <a:pt x="67" y="0"/>
                  </a:lnTo>
                  <a:lnTo>
                    <a:pt x="54" y="68"/>
                  </a:lnTo>
                  <a:lnTo>
                    <a:pt x="49" y="68"/>
                  </a:lnTo>
                  <a:lnTo>
                    <a:pt x="59" y="8"/>
                  </a:lnTo>
                  <a:lnTo>
                    <a:pt x="5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9125C334-E73E-833C-52A1-C511C646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3459"/>
              <a:ext cx="534" cy="270"/>
            </a:xfrm>
            <a:custGeom>
              <a:avLst/>
              <a:gdLst>
                <a:gd name="T0" fmla="*/ 498 w 89"/>
                <a:gd name="T1" fmla="*/ 270 h 45"/>
                <a:gd name="T2" fmla="*/ 492 w 89"/>
                <a:gd name="T3" fmla="*/ 120 h 45"/>
                <a:gd name="T4" fmla="*/ 426 w 89"/>
                <a:gd name="T5" fmla="*/ 48 h 45"/>
                <a:gd name="T6" fmla="*/ 0 w 89"/>
                <a:gd name="T7" fmla="*/ 78 h 45"/>
                <a:gd name="T8" fmla="*/ 0 w 89"/>
                <a:gd name="T9" fmla="*/ 42 h 45"/>
                <a:gd name="T10" fmla="*/ 426 w 89"/>
                <a:gd name="T11" fmla="*/ 12 h 45"/>
                <a:gd name="T12" fmla="*/ 534 w 89"/>
                <a:gd name="T13" fmla="*/ 84 h 45"/>
                <a:gd name="T14" fmla="*/ 534 w 89"/>
                <a:gd name="T15" fmla="*/ 264 h 45"/>
                <a:gd name="T16" fmla="*/ 498 w 89"/>
                <a:gd name="T17" fmla="*/ 27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45"/>
                <a:gd name="T29" fmla="*/ 89 w 8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45">
                  <a:moveTo>
                    <a:pt x="83" y="45"/>
                  </a:moveTo>
                  <a:cubicBezTo>
                    <a:pt x="82" y="27"/>
                    <a:pt x="82" y="38"/>
                    <a:pt x="82" y="20"/>
                  </a:cubicBezTo>
                  <a:cubicBezTo>
                    <a:pt x="82" y="10"/>
                    <a:pt x="79" y="8"/>
                    <a:pt x="71" y="8"/>
                  </a:cubicBezTo>
                  <a:cubicBezTo>
                    <a:pt x="49" y="8"/>
                    <a:pt x="29" y="10"/>
                    <a:pt x="0" y="13"/>
                  </a:cubicBezTo>
                  <a:lnTo>
                    <a:pt x="0" y="7"/>
                  </a:lnTo>
                  <a:cubicBezTo>
                    <a:pt x="10" y="7"/>
                    <a:pt x="48" y="0"/>
                    <a:pt x="71" y="2"/>
                  </a:cubicBezTo>
                  <a:cubicBezTo>
                    <a:pt x="84" y="2"/>
                    <a:pt x="89" y="6"/>
                    <a:pt x="89" y="14"/>
                  </a:cubicBezTo>
                  <a:lnTo>
                    <a:pt x="89" y="44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C487F42F-091A-8EC7-C403-B870CA302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711"/>
              <a:ext cx="510" cy="84"/>
            </a:xfrm>
            <a:custGeom>
              <a:avLst/>
              <a:gdLst>
                <a:gd name="T0" fmla="*/ 0 w 85"/>
                <a:gd name="T1" fmla="*/ 0 h 14"/>
                <a:gd name="T2" fmla="*/ 510 w 85"/>
                <a:gd name="T3" fmla="*/ 0 h 14"/>
                <a:gd name="T4" fmla="*/ 336 w 85"/>
                <a:gd name="T5" fmla="*/ 84 h 14"/>
                <a:gd name="T6" fmla="*/ 156 w 85"/>
                <a:gd name="T7" fmla="*/ 84 h 14"/>
                <a:gd name="T8" fmla="*/ 0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4"/>
                <a:gd name="T17" fmla="*/ 85 w 8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4">
                  <a:moveTo>
                    <a:pt x="0" y="0"/>
                  </a:moveTo>
                  <a:lnTo>
                    <a:pt x="85" y="0"/>
                  </a:lnTo>
                  <a:lnTo>
                    <a:pt x="56" y="14"/>
                  </a:lnTo>
                  <a:lnTo>
                    <a:pt x="2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9F3FBB55-6BF2-8728-2265-032C78638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3501"/>
              <a:ext cx="606" cy="228"/>
            </a:xfrm>
            <a:custGeom>
              <a:avLst/>
              <a:gdLst>
                <a:gd name="T0" fmla="*/ 18 w 101"/>
                <a:gd name="T1" fmla="*/ 0 h 38"/>
                <a:gd name="T2" fmla="*/ 588 w 101"/>
                <a:gd name="T3" fmla="*/ 0 h 38"/>
                <a:gd name="T4" fmla="*/ 606 w 101"/>
                <a:gd name="T5" fmla="*/ 228 h 38"/>
                <a:gd name="T6" fmla="*/ 0 w 101"/>
                <a:gd name="T7" fmla="*/ 228 h 38"/>
                <a:gd name="T8" fmla="*/ 18 w 10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8"/>
                <a:gd name="T17" fmla="*/ 101 w 10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8">
                  <a:moveTo>
                    <a:pt x="3" y="0"/>
                  </a:moveTo>
                  <a:lnTo>
                    <a:pt x="98" y="0"/>
                  </a:lnTo>
                  <a:lnTo>
                    <a:pt x="101" y="38"/>
                  </a:lnTo>
                  <a:lnTo>
                    <a:pt x="0" y="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3" name="Rectangle 17">
              <a:extLst>
                <a:ext uri="{FF2B5EF4-FFF2-40B4-BE49-F238E27FC236}">
                  <a16:creationId xmlns:a16="http://schemas.microsoft.com/office/drawing/2014/main" id="{BE1B3A57-3647-5F1A-2FB5-14043559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795"/>
              <a:ext cx="62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4" name="Oval 18">
              <a:extLst>
                <a:ext uri="{FF2B5EF4-FFF2-40B4-BE49-F238E27FC236}">
                  <a16:creationId xmlns:a16="http://schemas.microsoft.com/office/drawing/2014/main" id="{C424E3C2-548C-3259-5ED1-B5A0DAC6C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5" name="Oval 19">
              <a:extLst>
                <a:ext uri="{FF2B5EF4-FFF2-40B4-BE49-F238E27FC236}">
                  <a16:creationId xmlns:a16="http://schemas.microsoft.com/office/drawing/2014/main" id="{2AF32D59-875D-EC2C-3867-BF4FECC2B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5D1AE22F-99C6-10CE-27EC-A504E3BD2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531"/>
              <a:ext cx="582" cy="324"/>
            </a:xfrm>
            <a:custGeom>
              <a:avLst/>
              <a:gdLst>
                <a:gd name="T0" fmla="*/ 288 w 97"/>
                <a:gd name="T1" fmla="*/ 300 h 54"/>
                <a:gd name="T2" fmla="*/ 468 w 97"/>
                <a:gd name="T3" fmla="*/ 300 h 54"/>
                <a:gd name="T4" fmla="*/ 582 w 97"/>
                <a:gd name="T5" fmla="*/ 324 h 54"/>
                <a:gd name="T6" fmla="*/ 540 w 97"/>
                <a:gd name="T7" fmla="*/ 168 h 54"/>
                <a:gd name="T8" fmla="*/ 462 w 97"/>
                <a:gd name="T9" fmla="*/ 192 h 54"/>
                <a:gd name="T10" fmla="*/ 354 w 97"/>
                <a:gd name="T11" fmla="*/ 192 h 54"/>
                <a:gd name="T12" fmla="*/ 372 w 97"/>
                <a:gd name="T13" fmla="*/ 156 h 54"/>
                <a:gd name="T14" fmla="*/ 360 w 97"/>
                <a:gd name="T15" fmla="*/ 30 h 54"/>
                <a:gd name="T16" fmla="*/ 360 w 97"/>
                <a:gd name="T17" fmla="*/ 0 h 54"/>
                <a:gd name="T18" fmla="*/ 144 w 97"/>
                <a:gd name="T19" fmla="*/ 0 h 54"/>
                <a:gd name="T20" fmla="*/ 174 w 97"/>
                <a:gd name="T21" fmla="*/ 36 h 54"/>
                <a:gd name="T22" fmla="*/ 162 w 97"/>
                <a:gd name="T23" fmla="*/ 174 h 54"/>
                <a:gd name="T24" fmla="*/ 114 w 97"/>
                <a:gd name="T25" fmla="*/ 126 h 54"/>
                <a:gd name="T26" fmla="*/ 0 w 97"/>
                <a:gd name="T27" fmla="*/ 126 h 54"/>
                <a:gd name="T28" fmla="*/ 0 w 97"/>
                <a:gd name="T29" fmla="*/ 300 h 54"/>
                <a:gd name="T30" fmla="*/ 186 w 97"/>
                <a:gd name="T31" fmla="*/ 300 h 54"/>
                <a:gd name="T32" fmla="*/ 288 w 97"/>
                <a:gd name="T33" fmla="*/ 30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4"/>
                <a:gd name="T53" fmla="*/ 97 w 97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4">
                  <a:moveTo>
                    <a:pt x="48" y="50"/>
                  </a:moveTo>
                  <a:lnTo>
                    <a:pt x="78" y="50"/>
                  </a:lnTo>
                  <a:lnTo>
                    <a:pt x="97" y="54"/>
                  </a:lnTo>
                  <a:lnTo>
                    <a:pt x="90" y="28"/>
                  </a:lnTo>
                  <a:lnTo>
                    <a:pt x="77" y="32"/>
                  </a:lnTo>
                  <a:lnTo>
                    <a:pt x="59" y="32"/>
                  </a:lnTo>
                  <a:lnTo>
                    <a:pt x="62" y="26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29" y="6"/>
                  </a:lnTo>
                  <a:lnTo>
                    <a:pt x="27" y="29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31" y="5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D10133D8-96BD-8DA8-4790-2D7DBEBC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75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0AD5C584-B265-6AE3-5240-63D73E7F0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87518D1F-4FA4-4414-258F-AED25EA0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3573"/>
              <a:ext cx="126" cy="120"/>
            </a:xfrm>
            <a:custGeom>
              <a:avLst/>
              <a:gdLst>
                <a:gd name="T0" fmla="*/ 120 w 21"/>
                <a:gd name="T1" fmla="*/ 0 h 20"/>
                <a:gd name="T2" fmla="*/ 126 w 21"/>
                <a:gd name="T3" fmla="*/ 114 h 20"/>
                <a:gd name="T4" fmla="*/ 0 w 21"/>
                <a:gd name="T5" fmla="*/ 120 h 20"/>
                <a:gd name="T6" fmla="*/ 0 w 21"/>
                <a:gd name="T7" fmla="*/ 0 h 20"/>
                <a:gd name="T8" fmla="*/ 120 w 2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20" y="0"/>
                  </a:moveTo>
                  <a:lnTo>
                    <a:pt x="21" y="1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Line 24">
              <a:extLst>
                <a:ext uri="{FF2B5EF4-FFF2-40B4-BE49-F238E27FC236}">
                  <a16:creationId xmlns:a16="http://schemas.microsoft.com/office/drawing/2014/main" id="{DBA45220-FBBD-A140-94D9-1BA020E69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" y="3579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25">
              <a:extLst>
                <a:ext uri="{FF2B5EF4-FFF2-40B4-BE49-F238E27FC236}">
                  <a16:creationId xmlns:a16="http://schemas.microsoft.com/office/drawing/2014/main" id="{0E23CF3F-F76B-09AF-395C-A8C32E9E0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" y="3573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312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B1615C-6D2F-4B40-8374-4C3F6B5FAE79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5AF5BE02-4BA2-8448-B852-5354D21BB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EF5085-393C-EC4B-926E-98DA8C6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B211D1A-95A2-1745-9ACB-626FCE22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Ellipse 121">
            <a:extLst>
              <a:ext uri="{FF2B5EF4-FFF2-40B4-BE49-F238E27FC236}">
                <a16:creationId xmlns:a16="http://schemas.microsoft.com/office/drawing/2014/main" id="{64B038AB-A0C1-4345-8AD4-7ECB33B7A5C9}"/>
              </a:ext>
            </a:extLst>
          </p:cNvPr>
          <p:cNvSpPr/>
          <p:nvPr/>
        </p:nvSpPr>
        <p:spPr>
          <a:xfrm>
            <a:off x="7183270" y="5645357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09E21673-8D10-8F4E-9AAC-CEC2F9175E2B}"/>
              </a:ext>
            </a:extLst>
          </p:cNvPr>
          <p:cNvSpPr/>
          <p:nvPr/>
        </p:nvSpPr>
        <p:spPr>
          <a:xfrm rot="5400000">
            <a:off x="5641028" y="3968759"/>
            <a:ext cx="336073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134">
            <a:extLst>
              <a:ext uri="{FF2B5EF4-FFF2-40B4-BE49-F238E27FC236}">
                <a16:creationId xmlns:a16="http://schemas.microsoft.com/office/drawing/2014/main" id="{925DBDD9-F078-7D4A-A810-AC05BBFF8565}"/>
              </a:ext>
            </a:extLst>
          </p:cNvPr>
          <p:cNvSpPr/>
          <p:nvPr/>
        </p:nvSpPr>
        <p:spPr>
          <a:xfrm>
            <a:off x="6466496" y="5668687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chtungspfeil 33">
            <a:extLst>
              <a:ext uri="{FF2B5EF4-FFF2-40B4-BE49-F238E27FC236}">
                <a16:creationId xmlns:a16="http://schemas.microsoft.com/office/drawing/2014/main" id="{0502EAAB-A011-7349-AB64-2E3E66137647}"/>
              </a:ext>
            </a:extLst>
          </p:cNvPr>
          <p:cNvSpPr/>
          <p:nvPr/>
        </p:nvSpPr>
        <p:spPr>
          <a:xfrm rot="5400000">
            <a:off x="6053746" y="5101194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llipse 178">
            <a:extLst>
              <a:ext uri="{FF2B5EF4-FFF2-40B4-BE49-F238E27FC236}">
                <a16:creationId xmlns:a16="http://schemas.microsoft.com/office/drawing/2014/main" id="{64E28461-734D-174A-98DE-844F3EFC8DF7}"/>
              </a:ext>
            </a:extLst>
          </p:cNvPr>
          <p:cNvSpPr/>
          <p:nvPr/>
        </p:nvSpPr>
        <p:spPr>
          <a:xfrm>
            <a:off x="7173721" y="2257324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Ellipse 121">
            <a:extLst>
              <a:ext uri="{FF2B5EF4-FFF2-40B4-BE49-F238E27FC236}">
                <a16:creationId xmlns:a16="http://schemas.microsoft.com/office/drawing/2014/main" id="{9D1BED52-80BD-DD48-9952-ABC10E5370C2}"/>
              </a:ext>
            </a:extLst>
          </p:cNvPr>
          <p:cNvSpPr/>
          <p:nvPr/>
        </p:nvSpPr>
        <p:spPr>
          <a:xfrm>
            <a:off x="6823693" y="5653851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ichtungspfeil 79">
            <a:extLst>
              <a:ext uri="{FF2B5EF4-FFF2-40B4-BE49-F238E27FC236}">
                <a16:creationId xmlns:a16="http://schemas.microsoft.com/office/drawing/2014/main" id="{D406FD93-6EB5-0D49-B373-81BDB04B76DD}"/>
              </a:ext>
            </a:extLst>
          </p:cNvPr>
          <p:cNvSpPr/>
          <p:nvPr/>
        </p:nvSpPr>
        <p:spPr>
          <a:xfrm rot="5400000">
            <a:off x="5843785" y="4539554"/>
            <a:ext cx="2245618" cy="28577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Ellipse 132">
            <a:extLst>
              <a:ext uri="{FF2B5EF4-FFF2-40B4-BE49-F238E27FC236}">
                <a16:creationId xmlns:a16="http://schemas.microsoft.com/office/drawing/2014/main" id="{534801EE-C0BF-C54C-B248-69F1EC076F7F}"/>
              </a:ext>
            </a:extLst>
          </p:cNvPr>
          <p:cNvSpPr/>
          <p:nvPr/>
        </p:nvSpPr>
        <p:spPr>
          <a:xfrm>
            <a:off x="6822143" y="3429000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Ellipse 132">
            <a:extLst>
              <a:ext uri="{FF2B5EF4-FFF2-40B4-BE49-F238E27FC236}">
                <a16:creationId xmlns:a16="http://schemas.microsoft.com/office/drawing/2014/main" id="{48B1FAB7-0BC7-0F4D-9493-8F5AE3159361}"/>
              </a:ext>
            </a:extLst>
          </p:cNvPr>
          <p:cNvSpPr/>
          <p:nvPr/>
        </p:nvSpPr>
        <p:spPr>
          <a:xfrm>
            <a:off x="6467351" y="4540807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itel 3">
            <a:extLst>
              <a:ext uri="{FF2B5EF4-FFF2-40B4-BE49-F238E27FC236}">
                <a16:creationId xmlns:a16="http://schemas.microsoft.com/office/drawing/2014/main" id="{7437002B-4B53-0843-8653-CDEA9FCC4573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chipping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road</a:t>
            </a:r>
            <a:endParaRPr lang="de-DE" dirty="0"/>
          </a:p>
        </p:txBody>
      </p:sp>
      <p:graphicFrame>
        <p:nvGraphicFramePr>
          <p:cNvPr id="75" name="Tabelle 3">
            <a:extLst>
              <a:ext uri="{FF2B5EF4-FFF2-40B4-BE49-F238E27FC236}">
                <a16:creationId xmlns:a16="http://schemas.microsoft.com/office/drawing/2014/main" id="{7E16E8A2-9102-274D-86E3-6826EBCF0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50201"/>
              </p:ext>
            </p:extLst>
          </p:nvPr>
        </p:nvGraphicFramePr>
        <p:xfrm>
          <a:off x="396784" y="3654252"/>
          <a:ext cx="5471695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11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16311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3174265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M_33-34a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chipping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short</a:t>
                      </a:r>
                      <a:r>
                        <a:rPr lang="de-DE" dirty="0"/>
                        <a:t> logs at </a:t>
                      </a:r>
                      <a:r>
                        <a:rPr lang="de-DE" dirty="0" err="1"/>
                        <a:t>forest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road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02268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M_32-34a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chipping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long</a:t>
                      </a:r>
                      <a:r>
                        <a:rPr lang="de-DE" dirty="0"/>
                        <a:t> logs at </a:t>
                      </a:r>
                      <a:r>
                        <a:rPr lang="de-DE" dirty="0" err="1"/>
                        <a:t>forest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road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118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M_31-34a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Mechanized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chipping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at </a:t>
                      </a:r>
                      <a:r>
                        <a:rPr lang="de-DE" dirty="0" err="1"/>
                        <a:t>forest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road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83" name="Group 15">
            <a:extLst>
              <a:ext uri="{FF2B5EF4-FFF2-40B4-BE49-F238E27FC236}">
                <a16:creationId xmlns:a16="http://schemas.microsoft.com/office/drawing/2014/main" id="{14FDC96D-5B70-E14B-9360-0111C90343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520" y="5046679"/>
            <a:ext cx="879147" cy="437198"/>
            <a:chOff x="471" y="1092"/>
            <a:chExt cx="1110" cy="552"/>
          </a:xfrm>
        </p:grpSpPr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CC77B5-EA84-8E43-98CF-3C59E4FD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206"/>
              <a:ext cx="168" cy="258"/>
            </a:xfrm>
            <a:custGeom>
              <a:avLst/>
              <a:gdLst>
                <a:gd name="T0" fmla="*/ 126 w 28"/>
                <a:gd name="T1" fmla="*/ 258 h 43"/>
                <a:gd name="T2" fmla="*/ 168 w 28"/>
                <a:gd name="T3" fmla="*/ 258 h 43"/>
                <a:gd name="T4" fmla="*/ 0 w 28"/>
                <a:gd name="T5" fmla="*/ 84 h 43"/>
                <a:gd name="T6" fmla="*/ 48 w 28"/>
                <a:gd name="T7" fmla="*/ 114 h 43"/>
                <a:gd name="T8" fmla="*/ 126 w 28"/>
                <a:gd name="T9" fmla="*/ 25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3"/>
                <a:gd name="T17" fmla="*/ 28 w 2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3">
                  <a:moveTo>
                    <a:pt x="21" y="43"/>
                  </a:moveTo>
                  <a:lnTo>
                    <a:pt x="28" y="43"/>
                  </a:lnTo>
                  <a:cubicBezTo>
                    <a:pt x="28" y="0"/>
                    <a:pt x="13" y="2"/>
                    <a:pt x="0" y="14"/>
                  </a:cubicBezTo>
                  <a:lnTo>
                    <a:pt x="8" y="19"/>
                  </a:lnTo>
                  <a:cubicBezTo>
                    <a:pt x="16" y="13"/>
                    <a:pt x="19" y="15"/>
                    <a:pt x="21" y="43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5" name="Rectangle 17">
              <a:extLst>
                <a:ext uri="{FF2B5EF4-FFF2-40B4-BE49-F238E27FC236}">
                  <a16:creationId xmlns:a16="http://schemas.microsoft.com/office/drawing/2014/main" id="{5C01FCE6-CC97-C844-AEA7-17A9CCAD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554"/>
              <a:ext cx="50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E12659A-E283-1044-A10B-54E4A38C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230"/>
              <a:ext cx="360" cy="366"/>
            </a:xfrm>
            <a:custGeom>
              <a:avLst/>
              <a:gdLst>
                <a:gd name="T0" fmla="*/ 204 w 60"/>
                <a:gd name="T1" fmla="*/ 366 h 61"/>
                <a:gd name="T2" fmla="*/ 360 w 60"/>
                <a:gd name="T3" fmla="*/ 324 h 61"/>
                <a:gd name="T4" fmla="*/ 354 w 60"/>
                <a:gd name="T5" fmla="*/ 204 h 61"/>
                <a:gd name="T6" fmla="*/ 252 w 60"/>
                <a:gd name="T7" fmla="*/ 174 h 61"/>
                <a:gd name="T8" fmla="*/ 156 w 60"/>
                <a:gd name="T9" fmla="*/ 0 h 61"/>
                <a:gd name="T10" fmla="*/ 42 w 60"/>
                <a:gd name="T11" fmla="*/ 0 h 61"/>
                <a:gd name="T12" fmla="*/ 54 w 60"/>
                <a:gd name="T13" fmla="*/ 24 h 61"/>
                <a:gd name="T14" fmla="*/ 24 w 60"/>
                <a:gd name="T15" fmla="*/ 162 h 61"/>
                <a:gd name="T16" fmla="*/ 24 w 60"/>
                <a:gd name="T17" fmla="*/ 210 h 61"/>
                <a:gd name="T18" fmla="*/ 0 w 60"/>
                <a:gd name="T19" fmla="*/ 228 h 61"/>
                <a:gd name="T20" fmla="*/ 0 w 60"/>
                <a:gd name="T21" fmla="*/ 366 h 61"/>
                <a:gd name="T22" fmla="*/ 102 w 60"/>
                <a:gd name="T23" fmla="*/ 366 h 61"/>
                <a:gd name="T24" fmla="*/ 204 w 60"/>
                <a:gd name="T25" fmla="*/ 36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1"/>
                <a:gd name="T41" fmla="*/ 60 w 6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1">
                  <a:moveTo>
                    <a:pt x="34" y="61"/>
                  </a:moveTo>
                  <a:lnTo>
                    <a:pt x="60" y="54"/>
                  </a:lnTo>
                  <a:lnTo>
                    <a:pt x="59" y="34"/>
                  </a:lnTo>
                  <a:cubicBezTo>
                    <a:pt x="53" y="32"/>
                    <a:pt x="48" y="31"/>
                    <a:pt x="42" y="29"/>
                  </a:cubicBezTo>
                  <a:cubicBezTo>
                    <a:pt x="40" y="18"/>
                    <a:pt x="35" y="3"/>
                    <a:pt x="26" y="0"/>
                  </a:cubicBezTo>
                  <a:cubicBezTo>
                    <a:pt x="24" y="0"/>
                    <a:pt x="13" y="0"/>
                    <a:pt x="7" y="0"/>
                  </a:cubicBezTo>
                  <a:lnTo>
                    <a:pt x="9" y="4"/>
                  </a:lnTo>
                  <a:lnTo>
                    <a:pt x="4" y="27"/>
                  </a:lnTo>
                  <a:lnTo>
                    <a:pt x="4" y="35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7" y="61"/>
                  </a:lnTo>
                  <a:lnTo>
                    <a:pt x="34" y="6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7" name="Oval 19">
              <a:extLst>
                <a:ext uri="{FF2B5EF4-FFF2-40B4-BE49-F238E27FC236}">
                  <a16:creationId xmlns:a16="http://schemas.microsoft.com/office/drawing/2014/main" id="{8C38B416-9757-5D4D-B983-D95B94383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458"/>
              <a:ext cx="186" cy="18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78923878-771D-7B44-A96D-5AE6F0AC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230"/>
              <a:ext cx="198" cy="186"/>
            </a:xfrm>
            <a:custGeom>
              <a:avLst/>
              <a:gdLst>
                <a:gd name="T0" fmla="*/ 42 w 33"/>
                <a:gd name="T1" fmla="*/ 186 h 31"/>
                <a:gd name="T2" fmla="*/ 162 w 33"/>
                <a:gd name="T3" fmla="*/ 186 h 31"/>
                <a:gd name="T4" fmla="*/ 0 60000 65536"/>
                <a:gd name="T5" fmla="*/ 0 60000 65536"/>
                <a:gd name="T6" fmla="*/ 0 w 33"/>
                <a:gd name="T7" fmla="*/ 0 h 31"/>
                <a:gd name="T8" fmla="*/ 33 w 33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31">
                  <a:moveTo>
                    <a:pt x="7" y="31"/>
                  </a:moveTo>
                  <a:cubicBezTo>
                    <a:pt x="0" y="0"/>
                    <a:pt x="33" y="0"/>
                    <a:pt x="27" y="3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81810047-03D1-C04D-BD10-95E781CD6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278"/>
              <a:ext cx="126" cy="108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108 h 18"/>
                <a:gd name="T4" fmla="*/ 126 w 21"/>
                <a:gd name="T5" fmla="*/ 108 h 18"/>
                <a:gd name="T6" fmla="*/ 72 w 21"/>
                <a:gd name="T7" fmla="*/ 0 h 18"/>
                <a:gd name="T8" fmla="*/ 0 w 2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0"/>
                  </a:moveTo>
                  <a:lnTo>
                    <a:pt x="0" y="18"/>
                  </a:lnTo>
                  <a:lnTo>
                    <a:pt x="21" y="18"/>
                  </a:lnTo>
                  <a:cubicBezTo>
                    <a:pt x="19" y="9"/>
                    <a:pt x="17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BFD3B7A0-887B-CB4B-82FF-31CBC93A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092"/>
              <a:ext cx="624" cy="444"/>
            </a:xfrm>
            <a:custGeom>
              <a:avLst/>
              <a:gdLst>
                <a:gd name="T0" fmla="*/ 624 w 104"/>
                <a:gd name="T1" fmla="*/ 444 h 74"/>
                <a:gd name="T2" fmla="*/ 624 w 104"/>
                <a:gd name="T3" fmla="*/ 150 h 74"/>
                <a:gd name="T4" fmla="*/ 258 w 104"/>
                <a:gd name="T5" fmla="*/ 0 h 74"/>
                <a:gd name="T6" fmla="*/ 0 w 104"/>
                <a:gd name="T7" fmla="*/ 186 h 74"/>
                <a:gd name="T8" fmla="*/ 36 w 104"/>
                <a:gd name="T9" fmla="*/ 186 h 74"/>
                <a:gd name="T10" fmla="*/ 258 w 104"/>
                <a:gd name="T11" fmla="*/ 36 h 74"/>
                <a:gd name="T12" fmla="*/ 588 w 104"/>
                <a:gd name="T13" fmla="*/ 186 h 74"/>
                <a:gd name="T14" fmla="*/ 588 w 104"/>
                <a:gd name="T15" fmla="*/ 444 h 74"/>
                <a:gd name="T16" fmla="*/ 624 w 104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104" y="74"/>
                  </a:moveTo>
                  <a:lnTo>
                    <a:pt x="104" y="25"/>
                  </a:lnTo>
                  <a:lnTo>
                    <a:pt x="43" y="0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43" y="6"/>
                  </a:lnTo>
                  <a:lnTo>
                    <a:pt x="98" y="31"/>
                  </a:lnTo>
                  <a:lnTo>
                    <a:pt x="98" y="74"/>
                  </a:lnTo>
                  <a:lnTo>
                    <a:pt x="104" y="7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3D46C76F-4925-B943-A061-9505E41A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278"/>
              <a:ext cx="372" cy="258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258 h 43"/>
                <a:gd name="T4" fmla="*/ 372 w 62"/>
                <a:gd name="T5" fmla="*/ 258 h 43"/>
                <a:gd name="T6" fmla="*/ 372 w 62"/>
                <a:gd name="T7" fmla="*/ 72 h 43"/>
                <a:gd name="T8" fmla="*/ 258 w 62"/>
                <a:gd name="T9" fmla="*/ 0 h 43"/>
                <a:gd name="T10" fmla="*/ 0 w 62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3"/>
                <a:gd name="T20" fmla="*/ 62 w 6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3">
                  <a:moveTo>
                    <a:pt x="0" y="0"/>
                  </a:moveTo>
                  <a:lnTo>
                    <a:pt x="0" y="43"/>
                  </a:lnTo>
                  <a:lnTo>
                    <a:pt x="62" y="43"/>
                  </a:lnTo>
                  <a:lnTo>
                    <a:pt x="62" y="12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Oval 24">
              <a:extLst>
                <a:ext uri="{FF2B5EF4-FFF2-40B4-BE49-F238E27FC236}">
                  <a16:creationId xmlns:a16="http://schemas.microsoft.com/office/drawing/2014/main" id="{7B4A064D-1552-A947-981F-EFDC7D446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Oval 25">
              <a:extLst>
                <a:ext uri="{FF2B5EF4-FFF2-40B4-BE49-F238E27FC236}">
                  <a16:creationId xmlns:a16="http://schemas.microsoft.com/office/drawing/2014/main" id="{FE17213F-C5B9-BB4C-BE4F-1667A121F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Rectangle 26">
              <a:extLst>
                <a:ext uri="{FF2B5EF4-FFF2-40B4-BE49-F238E27FC236}">
                  <a16:creationId xmlns:a16="http://schemas.microsoft.com/office/drawing/2014/main" id="{158D7031-A135-5340-ACAA-90223947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458"/>
              <a:ext cx="10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5" name="Group 15">
            <a:extLst>
              <a:ext uri="{FF2B5EF4-FFF2-40B4-BE49-F238E27FC236}">
                <a16:creationId xmlns:a16="http://schemas.microsoft.com/office/drawing/2014/main" id="{B638BC27-4D97-BD42-A87A-72ACCF29D0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603" y="4407515"/>
            <a:ext cx="879147" cy="437198"/>
            <a:chOff x="471" y="1092"/>
            <a:chExt cx="1110" cy="552"/>
          </a:xfrm>
        </p:grpSpPr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68CA9E47-EB8B-884D-AC2D-ACE0E45CC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206"/>
              <a:ext cx="168" cy="258"/>
            </a:xfrm>
            <a:custGeom>
              <a:avLst/>
              <a:gdLst>
                <a:gd name="T0" fmla="*/ 126 w 28"/>
                <a:gd name="T1" fmla="*/ 258 h 43"/>
                <a:gd name="T2" fmla="*/ 168 w 28"/>
                <a:gd name="T3" fmla="*/ 258 h 43"/>
                <a:gd name="T4" fmla="*/ 0 w 28"/>
                <a:gd name="T5" fmla="*/ 84 h 43"/>
                <a:gd name="T6" fmla="*/ 48 w 28"/>
                <a:gd name="T7" fmla="*/ 114 h 43"/>
                <a:gd name="T8" fmla="*/ 126 w 28"/>
                <a:gd name="T9" fmla="*/ 25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3"/>
                <a:gd name="T17" fmla="*/ 28 w 2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3">
                  <a:moveTo>
                    <a:pt x="21" y="43"/>
                  </a:moveTo>
                  <a:lnTo>
                    <a:pt x="28" y="43"/>
                  </a:lnTo>
                  <a:cubicBezTo>
                    <a:pt x="28" y="0"/>
                    <a:pt x="13" y="2"/>
                    <a:pt x="0" y="14"/>
                  </a:cubicBezTo>
                  <a:lnTo>
                    <a:pt x="8" y="19"/>
                  </a:lnTo>
                  <a:cubicBezTo>
                    <a:pt x="16" y="13"/>
                    <a:pt x="19" y="15"/>
                    <a:pt x="21" y="43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3F14F081-1B99-204F-B038-D9A60D95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554"/>
              <a:ext cx="50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77E5DB0B-C889-6F42-A3BB-75AEBAC8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230"/>
              <a:ext cx="360" cy="366"/>
            </a:xfrm>
            <a:custGeom>
              <a:avLst/>
              <a:gdLst>
                <a:gd name="T0" fmla="*/ 204 w 60"/>
                <a:gd name="T1" fmla="*/ 366 h 61"/>
                <a:gd name="T2" fmla="*/ 360 w 60"/>
                <a:gd name="T3" fmla="*/ 324 h 61"/>
                <a:gd name="T4" fmla="*/ 354 w 60"/>
                <a:gd name="T5" fmla="*/ 204 h 61"/>
                <a:gd name="T6" fmla="*/ 252 w 60"/>
                <a:gd name="T7" fmla="*/ 174 h 61"/>
                <a:gd name="T8" fmla="*/ 156 w 60"/>
                <a:gd name="T9" fmla="*/ 0 h 61"/>
                <a:gd name="T10" fmla="*/ 42 w 60"/>
                <a:gd name="T11" fmla="*/ 0 h 61"/>
                <a:gd name="T12" fmla="*/ 54 w 60"/>
                <a:gd name="T13" fmla="*/ 24 h 61"/>
                <a:gd name="T14" fmla="*/ 24 w 60"/>
                <a:gd name="T15" fmla="*/ 162 h 61"/>
                <a:gd name="T16" fmla="*/ 24 w 60"/>
                <a:gd name="T17" fmla="*/ 210 h 61"/>
                <a:gd name="T18" fmla="*/ 0 w 60"/>
                <a:gd name="T19" fmla="*/ 228 h 61"/>
                <a:gd name="T20" fmla="*/ 0 w 60"/>
                <a:gd name="T21" fmla="*/ 366 h 61"/>
                <a:gd name="T22" fmla="*/ 102 w 60"/>
                <a:gd name="T23" fmla="*/ 366 h 61"/>
                <a:gd name="T24" fmla="*/ 204 w 60"/>
                <a:gd name="T25" fmla="*/ 36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1"/>
                <a:gd name="T41" fmla="*/ 60 w 6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1">
                  <a:moveTo>
                    <a:pt x="34" y="61"/>
                  </a:moveTo>
                  <a:lnTo>
                    <a:pt x="60" y="54"/>
                  </a:lnTo>
                  <a:lnTo>
                    <a:pt x="59" y="34"/>
                  </a:lnTo>
                  <a:cubicBezTo>
                    <a:pt x="53" y="32"/>
                    <a:pt x="48" y="31"/>
                    <a:pt x="42" y="29"/>
                  </a:cubicBezTo>
                  <a:cubicBezTo>
                    <a:pt x="40" y="18"/>
                    <a:pt x="35" y="3"/>
                    <a:pt x="26" y="0"/>
                  </a:cubicBezTo>
                  <a:cubicBezTo>
                    <a:pt x="24" y="0"/>
                    <a:pt x="13" y="0"/>
                    <a:pt x="7" y="0"/>
                  </a:cubicBezTo>
                  <a:lnTo>
                    <a:pt x="9" y="4"/>
                  </a:lnTo>
                  <a:lnTo>
                    <a:pt x="4" y="27"/>
                  </a:lnTo>
                  <a:lnTo>
                    <a:pt x="4" y="35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7" y="61"/>
                  </a:lnTo>
                  <a:lnTo>
                    <a:pt x="34" y="6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Oval 19">
              <a:extLst>
                <a:ext uri="{FF2B5EF4-FFF2-40B4-BE49-F238E27FC236}">
                  <a16:creationId xmlns:a16="http://schemas.microsoft.com/office/drawing/2014/main" id="{BF572D2F-C495-A744-BFB5-E4E11CB0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458"/>
              <a:ext cx="186" cy="18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B98CAB66-E062-E944-A7E0-7972D85D0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230"/>
              <a:ext cx="198" cy="186"/>
            </a:xfrm>
            <a:custGeom>
              <a:avLst/>
              <a:gdLst>
                <a:gd name="T0" fmla="*/ 42 w 33"/>
                <a:gd name="T1" fmla="*/ 186 h 31"/>
                <a:gd name="T2" fmla="*/ 162 w 33"/>
                <a:gd name="T3" fmla="*/ 186 h 31"/>
                <a:gd name="T4" fmla="*/ 0 60000 65536"/>
                <a:gd name="T5" fmla="*/ 0 60000 65536"/>
                <a:gd name="T6" fmla="*/ 0 w 33"/>
                <a:gd name="T7" fmla="*/ 0 h 31"/>
                <a:gd name="T8" fmla="*/ 33 w 33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31">
                  <a:moveTo>
                    <a:pt x="7" y="31"/>
                  </a:moveTo>
                  <a:cubicBezTo>
                    <a:pt x="0" y="0"/>
                    <a:pt x="33" y="0"/>
                    <a:pt x="27" y="3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41C00949-6EFF-3D46-9548-48BD77B0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278"/>
              <a:ext cx="126" cy="108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108 h 18"/>
                <a:gd name="T4" fmla="*/ 126 w 21"/>
                <a:gd name="T5" fmla="*/ 108 h 18"/>
                <a:gd name="T6" fmla="*/ 72 w 21"/>
                <a:gd name="T7" fmla="*/ 0 h 18"/>
                <a:gd name="T8" fmla="*/ 0 w 2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0"/>
                  </a:moveTo>
                  <a:lnTo>
                    <a:pt x="0" y="18"/>
                  </a:lnTo>
                  <a:lnTo>
                    <a:pt x="21" y="18"/>
                  </a:lnTo>
                  <a:cubicBezTo>
                    <a:pt x="19" y="9"/>
                    <a:pt x="17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BE5EC044-613E-3B43-B71B-C8DD6B14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092"/>
              <a:ext cx="624" cy="444"/>
            </a:xfrm>
            <a:custGeom>
              <a:avLst/>
              <a:gdLst>
                <a:gd name="T0" fmla="*/ 624 w 104"/>
                <a:gd name="T1" fmla="*/ 444 h 74"/>
                <a:gd name="T2" fmla="*/ 624 w 104"/>
                <a:gd name="T3" fmla="*/ 150 h 74"/>
                <a:gd name="T4" fmla="*/ 258 w 104"/>
                <a:gd name="T5" fmla="*/ 0 h 74"/>
                <a:gd name="T6" fmla="*/ 0 w 104"/>
                <a:gd name="T7" fmla="*/ 186 h 74"/>
                <a:gd name="T8" fmla="*/ 36 w 104"/>
                <a:gd name="T9" fmla="*/ 186 h 74"/>
                <a:gd name="T10" fmla="*/ 258 w 104"/>
                <a:gd name="T11" fmla="*/ 36 h 74"/>
                <a:gd name="T12" fmla="*/ 588 w 104"/>
                <a:gd name="T13" fmla="*/ 186 h 74"/>
                <a:gd name="T14" fmla="*/ 588 w 104"/>
                <a:gd name="T15" fmla="*/ 444 h 74"/>
                <a:gd name="T16" fmla="*/ 624 w 104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104" y="74"/>
                  </a:moveTo>
                  <a:lnTo>
                    <a:pt x="104" y="25"/>
                  </a:lnTo>
                  <a:lnTo>
                    <a:pt x="43" y="0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43" y="6"/>
                  </a:lnTo>
                  <a:lnTo>
                    <a:pt x="98" y="31"/>
                  </a:lnTo>
                  <a:lnTo>
                    <a:pt x="98" y="74"/>
                  </a:lnTo>
                  <a:lnTo>
                    <a:pt x="104" y="7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29F6126-5656-0D4F-8843-9D79156B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278"/>
              <a:ext cx="372" cy="258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258 h 43"/>
                <a:gd name="T4" fmla="*/ 372 w 62"/>
                <a:gd name="T5" fmla="*/ 258 h 43"/>
                <a:gd name="T6" fmla="*/ 372 w 62"/>
                <a:gd name="T7" fmla="*/ 72 h 43"/>
                <a:gd name="T8" fmla="*/ 258 w 62"/>
                <a:gd name="T9" fmla="*/ 0 h 43"/>
                <a:gd name="T10" fmla="*/ 0 w 62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3"/>
                <a:gd name="T20" fmla="*/ 62 w 6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3">
                  <a:moveTo>
                    <a:pt x="0" y="0"/>
                  </a:moveTo>
                  <a:lnTo>
                    <a:pt x="0" y="43"/>
                  </a:lnTo>
                  <a:lnTo>
                    <a:pt x="62" y="43"/>
                  </a:lnTo>
                  <a:lnTo>
                    <a:pt x="62" y="12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7" name="Oval 24">
              <a:extLst>
                <a:ext uri="{FF2B5EF4-FFF2-40B4-BE49-F238E27FC236}">
                  <a16:creationId xmlns:a16="http://schemas.microsoft.com/office/drawing/2014/main" id="{791E90F5-F17A-8547-85CE-B67A9293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8" name="Oval 25">
              <a:extLst>
                <a:ext uri="{FF2B5EF4-FFF2-40B4-BE49-F238E27FC236}">
                  <a16:creationId xmlns:a16="http://schemas.microsoft.com/office/drawing/2014/main" id="{C19A4B78-9A9D-BD4B-966B-44E82EB02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9" name="Rectangle 26">
              <a:extLst>
                <a:ext uri="{FF2B5EF4-FFF2-40B4-BE49-F238E27FC236}">
                  <a16:creationId xmlns:a16="http://schemas.microsoft.com/office/drawing/2014/main" id="{53E72AD3-08FF-AC45-AA79-5D1EBE25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458"/>
              <a:ext cx="10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0" name="Group 15">
            <a:extLst>
              <a:ext uri="{FF2B5EF4-FFF2-40B4-BE49-F238E27FC236}">
                <a16:creationId xmlns:a16="http://schemas.microsoft.com/office/drawing/2014/main" id="{AF792EA8-9ABB-D541-805D-03B88FCEB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5483" y="3752789"/>
            <a:ext cx="879147" cy="437198"/>
            <a:chOff x="471" y="1092"/>
            <a:chExt cx="1110" cy="552"/>
          </a:xfrm>
        </p:grpSpPr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AF508A47-A4DA-8C4A-92AE-C3438198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206"/>
              <a:ext cx="168" cy="258"/>
            </a:xfrm>
            <a:custGeom>
              <a:avLst/>
              <a:gdLst>
                <a:gd name="T0" fmla="*/ 126 w 28"/>
                <a:gd name="T1" fmla="*/ 258 h 43"/>
                <a:gd name="T2" fmla="*/ 168 w 28"/>
                <a:gd name="T3" fmla="*/ 258 h 43"/>
                <a:gd name="T4" fmla="*/ 0 w 28"/>
                <a:gd name="T5" fmla="*/ 84 h 43"/>
                <a:gd name="T6" fmla="*/ 48 w 28"/>
                <a:gd name="T7" fmla="*/ 114 h 43"/>
                <a:gd name="T8" fmla="*/ 126 w 28"/>
                <a:gd name="T9" fmla="*/ 25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3"/>
                <a:gd name="T17" fmla="*/ 28 w 2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3">
                  <a:moveTo>
                    <a:pt x="21" y="43"/>
                  </a:moveTo>
                  <a:lnTo>
                    <a:pt x="28" y="43"/>
                  </a:lnTo>
                  <a:cubicBezTo>
                    <a:pt x="28" y="0"/>
                    <a:pt x="13" y="2"/>
                    <a:pt x="0" y="14"/>
                  </a:cubicBezTo>
                  <a:lnTo>
                    <a:pt x="8" y="19"/>
                  </a:lnTo>
                  <a:cubicBezTo>
                    <a:pt x="16" y="13"/>
                    <a:pt x="19" y="15"/>
                    <a:pt x="21" y="43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" name="Rectangle 17">
              <a:extLst>
                <a:ext uri="{FF2B5EF4-FFF2-40B4-BE49-F238E27FC236}">
                  <a16:creationId xmlns:a16="http://schemas.microsoft.com/office/drawing/2014/main" id="{0CC7F8C1-B7A3-9045-AE10-0ADFA273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554"/>
              <a:ext cx="50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C0F792FC-4D70-984F-8D59-E25FA8CB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230"/>
              <a:ext cx="360" cy="366"/>
            </a:xfrm>
            <a:custGeom>
              <a:avLst/>
              <a:gdLst>
                <a:gd name="T0" fmla="*/ 204 w 60"/>
                <a:gd name="T1" fmla="*/ 366 h 61"/>
                <a:gd name="T2" fmla="*/ 360 w 60"/>
                <a:gd name="T3" fmla="*/ 324 h 61"/>
                <a:gd name="T4" fmla="*/ 354 w 60"/>
                <a:gd name="T5" fmla="*/ 204 h 61"/>
                <a:gd name="T6" fmla="*/ 252 w 60"/>
                <a:gd name="T7" fmla="*/ 174 h 61"/>
                <a:gd name="T8" fmla="*/ 156 w 60"/>
                <a:gd name="T9" fmla="*/ 0 h 61"/>
                <a:gd name="T10" fmla="*/ 42 w 60"/>
                <a:gd name="T11" fmla="*/ 0 h 61"/>
                <a:gd name="T12" fmla="*/ 54 w 60"/>
                <a:gd name="T13" fmla="*/ 24 h 61"/>
                <a:gd name="T14" fmla="*/ 24 w 60"/>
                <a:gd name="T15" fmla="*/ 162 h 61"/>
                <a:gd name="T16" fmla="*/ 24 w 60"/>
                <a:gd name="T17" fmla="*/ 210 h 61"/>
                <a:gd name="T18" fmla="*/ 0 w 60"/>
                <a:gd name="T19" fmla="*/ 228 h 61"/>
                <a:gd name="T20" fmla="*/ 0 w 60"/>
                <a:gd name="T21" fmla="*/ 366 h 61"/>
                <a:gd name="T22" fmla="*/ 102 w 60"/>
                <a:gd name="T23" fmla="*/ 366 h 61"/>
                <a:gd name="T24" fmla="*/ 204 w 60"/>
                <a:gd name="T25" fmla="*/ 36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1"/>
                <a:gd name="T41" fmla="*/ 60 w 6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1">
                  <a:moveTo>
                    <a:pt x="34" y="61"/>
                  </a:moveTo>
                  <a:lnTo>
                    <a:pt x="60" y="54"/>
                  </a:lnTo>
                  <a:lnTo>
                    <a:pt x="59" y="34"/>
                  </a:lnTo>
                  <a:cubicBezTo>
                    <a:pt x="53" y="32"/>
                    <a:pt x="48" y="31"/>
                    <a:pt x="42" y="29"/>
                  </a:cubicBezTo>
                  <a:cubicBezTo>
                    <a:pt x="40" y="18"/>
                    <a:pt x="35" y="3"/>
                    <a:pt x="26" y="0"/>
                  </a:cubicBezTo>
                  <a:cubicBezTo>
                    <a:pt x="24" y="0"/>
                    <a:pt x="13" y="0"/>
                    <a:pt x="7" y="0"/>
                  </a:cubicBezTo>
                  <a:lnTo>
                    <a:pt x="9" y="4"/>
                  </a:lnTo>
                  <a:lnTo>
                    <a:pt x="4" y="27"/>
                  </a:lnTo>
                  <a:lnTo>
                    <a:pt x="4" y="35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7" y="61"/>
                  </a:lnTo>
                  <a:lnTo>
                    <a:pt x="34" y="6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6" name="Oval 19">
              <a:extLst>
                <a:ext uri="{FF2B5EF4-FFF2-40B4-BE49-F238E27FC236}">
                  <a16:creationId xmlns:a16="http://schemas.microsoft.com/office/drawing/2014/main" id="{D016AA0D-A423-2146-87D5-522A04440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458"/>
              <a:ext cx="186" cy="18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C8BD7BB1-9754-5647-99A0-E9CAC125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230"/>
              <a:ext cx="198" cy="186"/>
            </a:xfrm>
            <a:custGeom>
              <a:avLst/>
              <a:gdLst>
                <a:gd name="T0" fmla="*/ 42 w 33"/>
                <a:gd name="T1" fmla="*/ 186 h 31"/>
                <a:gd name="T2" fmla="*/ 162 w 33"/>
                <a:gd name="T3" fmla="*/ 186 h 31"/>
                <a:gd name="T4" fmla="*/ 0 60000 65536"/>
                <a:gd name="T5" fmla="*/ 0 60000 65536"/>
                <a:gd name="T6" fmla="*/ 0 w 33"/>
                <a:gd name="T7" fmla="*/ 0 h 31"/>
                <a:gd name="T8" fmla="*/ 33 w 33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31">
                  <a:moveTo>
                    <a:pt x="7" y="31"/>
                  </a:moveTo>
                  <a:cubicBezTo>
                    <a:pt x="0" y="0"/>
                    <a:pt x="33" y="0"/>
                    <a:pt x="27" y="3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388739D9-6F5C-D649-AD13-F81F591B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278"/>
              <a:ext cx="126" cy="108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108 h 18"/>
                <a:gd name="T4" fmla="*/ 126 w 21"/>
                <a:gd name="T5" fmla="*/ 108 h 18"/>
                <a:gd name="T6" fmla="*/ 72 w 21"/>
                <a:gd name="T7" fmla="*/ 0 h 18"/>
                <a:gd name="T8" fmla="*/ 0 w 2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0"/>
                  </a:moveTo>
                  <a:lnTo>
                    <a:pt x="0" y="18"/>
                  </a:lnTo>
                  <a:lnTo>
                    <a:pt x="21" y="18"/>
                  </a:lnTo>
                  <a:cubicBezTo>
                    <a:pt x="19" y="9"/>
                    <a:pt x="17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03A49808-EDE3-0443-A722-72DB2A23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092"/>
              <a:ext cx="624" cy="444"/>
            </a:xfrm>
            <a:custGeom>
              <a:avLst/>
              <a:gdLst>
                <a:gd name="T0" fmla="*/ 624 w 104"/>
                <a:gd name="T1" fmla="*/ 444 h 74"/>
                <a:gd name="T2" fmla="*/ 624 w 104"/>
                <a:gd name="T3" fmla="*/ 150 h 74"/>
                <a:gd name="T4" fmla="*/ 258 w 104"/>
                <a:gd name="T5" fmla="*/ 0 h 74"/>
                <a:gd name="T6" fmla="*/ 0 w 104"/>
                <a:gd name="T7" fmla="*/ 186 h 74"/>
                <a:gd name="T8" fmla="*/ 36 w 104"/>
                <a:gd name="T9" fmla="*/ 186 h 74"/>
                <a:gd name="T10" fmla="*/ 258 w 104"/>
                <a:gd name="T11" fmla="*/ 36 h 74"/>
                <a:gd name="T12" fmla="*/ 588 w 104"/>
                <a:gd name="T13" fmla="*/ 186 h 74"/>
                <a:gd name="T14" fmla="*/ 588 w 104"/>
                <a:gd name="T15" fmla="*/ 444 h 74"/>
                <a:gd name="T16" fmla="*/ 624 w 104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104" y="74"/>
                  </a:moveTo>
                  <a:lnTo>
                    <a:pt x="104" y="25"/>
                  </a:lnTo>
                  <a:lnTo>
                    <a:pt x="43" y="0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43" y="6"/>
                  </a:lnTo>
                  <a:lnTo>
                    <a:pt x="98" y="31"/>
                  </a:lnTo>
                  <a:lnTo>
                    <a:pt x="98" y="74"/>
                  </a:lnTo>
                  <a:lnTo>
                    <a:pt x="104" y="7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13DA2CC-624C-E442-84FD-C9143659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278"/>
              <a:ext cx="372" cy="258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258 h 43"/>
                <a:gd name="T4" fmla="*/ 372 w 62"/>
                <a:gd name="T5" fmla="*/ 258 h 43"/>
                <a:gd name="T6" fmla="*/ 372 w 62"/>
                <a:gd name="T7" fmla="*/ 72 h 43"/>
                <a:gd name="T8" fmla="*/ 258 w 62"/>
                <a:gd name="T9" fmla="*/ 0 h 43"/>
                <a:gd name="T10" fmla="*/ 0 w 62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3"/>
                <a:gd name="T20" fmla="*/ 62 w 6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3">
                  <a:moveTo>
                    <a:pt x="0" y="0"/>
                  </a:moveTo>
                  <a:lnTo>
                    <a:pt x="0" y="43"/>
                  </a:lnTo>
                  <a:lnTo>
                    <a:pt x="62" y="43"/>
                  </a:lnTo>
                  <a:lnTo>
                    <a:pt x="62" y="12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1" name="Oval 24">
              <a:extLst>
                <a:ext uri="{FF2B5EF4-FFF2-40B4-BE49-F238E27FC236}">
                  <a16:creationId xmlns:a16="http://schemas.microsoft.com/office/drawing/2014/main" id="{47C256B4-2FE8-294F-A212-D826BA75B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2" name="Oval 25">
              <a:extLst>
                <a:ext uri="{FF2B5EF4-FFF2-40B4-BE49-F238E27FC236}">
                  <a16:creationId xmlns:a16="http://schemas.microsoft.com/office/drawing/2014/main" id="{C9D8F00F-0DFB-A349-AA89-C53006BD4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" name="Rectangle 26">
              <a:extLst>
                <a:ext uri="{FF2B5EF4-FFF2-40B4-BE49-F238E27FC236}">
                  <a16:creationId xmlns:a16="http://schemas.microsoft.com/office/drawing/2014/main" id="{026B2061-EB90-624C-A1A4-E8FE6D20B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458"/>
              <a:ext cx="10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68" name="Inhaltsplatzhalter 1">
            <a:extLst>
              <a:ext uri="{FF2B5EF4-FFF2-40B4-BE49-F238E27FC236}">
                <a16:creationId xmlns:a16="http://schemas.microsoft.com/office/drawing/2014/main" id="{2C4A19A7-1620-0740-B1E9-CD80934D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16" y="3396586"/>
            <a:ext cx="3802050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There are different options: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56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Oval 48">
            <a:extLst>
              <a:ext uri="{FF2B5EF4-FFF2-40B4-BE49-F238E27FC236}">
                <a16:creationId xmlns:a16="http://schemas.microsoft.com/office/drawing/2014/main" id="{07754821-F03F-F20D-3CDD-B18FAE4A4A06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39695" y="1279188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Richtungspfeil 88">
            <a:extLst>
              <a:ext uri="{FF2B5EF4-FFF2-40B4-BE49-F238E27FC236}">
                <a16:creationId xmlns:a16="http://schemas.microsoft.com/office/drawing/2014/main" id="{4F772214-1663-B013-3180-5DBCDDF4E6CA}"/>
              </a:ext>
            </a:extLst>
          </p:cNvPr>
          <p:cNvSpPr/>
          <p:nvPr/>
        </p:nvSpPr>
        <p:spPr>
          <a:xfrm>
            <a:off x="5534155" y="3908477"/>
            <a:ext cx="1126621" cy="213755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31">
            <a:extLst>
              <a:ext uri="{FF2B5EF4-FFF2-40B4-BE49-F238E27FC236}">
                <a16:creationId xmlns:a16="http://schemas.microsoft.com/office/drawing/2014/main" id="{3747CE2C-53FF-7837-9293-0A133A6E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4872" y="3364315"/>
            <a:ext cx="1304566" cy="673149"/>
            <a:chOff x="1827" y="1047"/>
            <a:chExt cx="1146" cy="570"/>
          </a:xfrm>
        </p:grpSpPr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E9DB3B49-743E-55E6-04B0-F90B75CA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A37707E7-DE41-B230-E46F-EE8A65C8B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451FAD1-415E-B799-BDC2-2881194F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Oval 35">
              <a:extLst>
                <a:ext uri="{FF2B5EF4-FFF2-40B4-BE49-F238E27FC236}">
                  <a16:creationId xmlns:a16="http://schemas.microsoft.com/office/drawing/2014/main" id="{C6A150AA-F0A3-47A4-57FC-96AD3EEE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Oval 36">
              <a:extLst>
                <a:ext uri="{FF2B5EF4-FFF2-40B4-BE49-F238E27FC236}">
                  <a16:creationId xmlns:a16="http://schemas.microsoft.com/office/drawing/2014/main" id="{D485FB31-52D0-8DD6-D4AC-A4C79D38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BAAC0F1E-CE13-3B28-076B-2189760B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Line 38">
              <a:extLst>
                <a:ext uri="{FF2B5EF4-FFF2-40B4-BE49-F238E27FC236}">
                  <a16:creationId xmlns:a16="http://schemas.microsoft.com/office/drawing/2014/main" id="{8991528C-753B-9F5F-782E-97B58064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39">
              <a:extLst>
                <a:ext uri="{FF2B5EF4-FFF2-40B4-BE49-F238E27FC236}">
                  <a16:creationId xmlns:a16="http://schemas.microsoft.com/office/drawing/2014/main" id="{A87142DB-3B10-32C2-D373-9A11698B2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0EC49916-2C87-4DCB-CD41-BEC5B10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6C34C72B-6A37-35ED-3596-71409CA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2" name="Oval 42">
              <a:extLst>
                <a:ext uri="{FF2B5EF4-FFF2-40B4-BE49-F238E27FC236}">
                  <a16:creationId xmlns:a16="http://schemas.microsoft.com/office/drawing/2014/main" id="{73C6BCF6-ECCA-540E-3CF7-09326D59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3" name="Oval 43">
              <a:extLst>
                <a:ext uri="{FF2B5EF4-FFF2-40B4-BE49-F238E27FC236}">
                  <a16:creationId xmlns:a16="http://schemas.microsoft.com/office/drawing/2014/main" id="{C53D58C7-0477-7DD4-80DD-79D57D77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7F42E1DF-FA37-01AC-3FB6-36A7F815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174A826A-D576-A95E-0470-821354A9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C2DFFEE4-029F-6A1A-16B2-4C328911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96" name="Textfeld 95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10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739695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146733" y="2205865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174139" y="3820567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23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616494" y="38518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46D4AC9-FF64-D442-984A-9E638D339886}"/>
              </a:ext>
            </a:extLst>
          </p:cNvPr>
          <p:cNvSpPr txBox="1"/>
          <p:nvPr/>
        </p:nvSpPr>
        <p:spPr>
          <a:xfrm>
            <a:off x="5177136" y="2990907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ira Sans" panose="020B05030500000200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73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Oval 48">
            <a:extLst>
              <a:ext uri="{FF2B5EF4-FFF2-40B4-BE49-F238E27FC236}">
                <a16:creationId xmlns:a16="http://schemas.microsoft.com/office/drawing/2014/main" id="{07754821-F03F-F20D-3CDD-B18FAE4A4A06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39695" y="1279188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Richtungspfeil 88">
            <a:extLst>
              <a:ext uri="{FF2B5EF4-FFF2-40B4-BE49-F238E27FC236}">
                <a16:creationId xmlns:a16="http://schemas.microsoft.com/office/drawing/2014/main" id="{4F772214-1663-B013-3180-5DBCDDF4E6CA}"/>
              </a:ext>
            </a:extLst>
          </p:cNvPr>
          <p:cNvSpPr/>
          <p:nvPr/>
        </p:nvSpPr>
        <p:spPr>
          <a:xfrm>
            <a:off x="5534155" y="3908477"/>
            <a:ext cx="1126621" cy="213755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31">
            <a:extLst>
              <a:ext uri="{FF2B5EF4-FFF2-40B4-BE49-F238E27FC236}">
                <a16:creationId xmlns:a16="http://schemas.microsoft.com/office/drawing/2014/main" id="{3747CE2C-53FF-7837-9293-0A133A6E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4872" y="3364315"/>
            <a:ext cx="1304566" cy="673149"/>
            <a:chOff x="1827" y="1047"/>
            <a:chExt cx="1146" cy="570"/>
          </a:xfrm>
        </p:grpSpPr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E9DB3B49-743E-55E6-04B0-F90B75CA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A37707E7-DE41-B230-E46F-EE8A65C8B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451FAD1-415E-B799-BDC2-2881194F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Oval 35">
              <a:extLst>
                <a:ext uri="{FF2B5EF4-FFF2-40B4-BE49-F238E27FC236}">
                  <a16:creationId xmlns:a16="http://schemas.microsoft.com/office/drawing/2014/main" id="{C6A150AA-F0A3-47A4-57FC-96AD3EEE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Oval 36">
              <a:extLst>
                <a:ext uri="{FF2B5EF4-FFF2-40B4-BE49-F238E27FC236}">
                  <a16:creationId xmlns:a16="http://schemas.microsoft.com/office/drawing/2014/main" id="{D485FB31-52D0-8DD6-D4AC-A4C79D38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BAAC0F1E-CE13-3B28-076B-2189760B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Line 38">
              <a:extLst>
                <a:ext uri="{FF2B5EF4-FFF2-40B4-BE49-F238E27FC236}">
                  <a16:creationId xmlns:a16="http://schemas.microsoft.com/office/drawing/2014/main" id="{8991528C-753B-9F5F-782E-97B58064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39">
              <a:extLst>
                <a:ext uri="{FF2B5EF4-FFF2-40B4-BE49-F238E27FC236}">
                  <a16:creationId xmlns:a16="http://schemas.microsoft.com/office/drawing/2014/main" id="{A87142DB-3B10-32C2-D373-9A11698B2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0EC49916-2C87-4DCB-CD41-BEC5B10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6C34C72B-6A37-35ED-3596-71409CA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2" name="Oval 42">
              <a:extLst>
                <a:ext uri="{FF2B5EF4-FFF2-40B4-BE49-F238E27FC236}">
                  <a16:creationId xmlns:a16="http://schemas.microsoft.com/office/drawing/2014/main" id="{73C6BCF6-ECCA-540E-3CF7-09326D59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3" name="Oval 43">
              <a:extLst>
                <a:ext uri="{FF2B5EF4-FFF2-40B4-BE49-F238E27FC236}">
                  <a16:creationId xmlns:a16="http://schemas.microsoft.com/office/drawing/2014/main" id="{C53D58C7-0477-7DD4-80DD-79D57D77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7F42E1DF-FA37-01AC-3FB6-36A7F815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174A826A-D576-A95E-0470-821354A9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C2DFFEE4-029F-6A1A-16B2-4C328911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96" name="Textfeld 95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10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739695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146733" y="2205865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174139" y="3820567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23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616494" y="38518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46D4AC9-FF64-D442-984A-9E638D339886}"/>
              </a:ext>
            </a:extLst>
          </p:cNvPr>
          <p:cNvSpPr txBox="1"/>
          <p:nvPr/>
        </p:nvSpPr>
        <p:spPr>
          <a:xfrm>
            <a:off x="5177136" y="2990907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ira Sans" panose="020B0503050000020004" pitchFamily="34" charset="0"/>
              </a:rPr>
              <a:t>22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628D3A7A-F696-61B9-1648-A67E23D3CC32}"/>
              </a:ext>
            </a:extLst>
          </p:cNvPr>
          <p:cNvCxnSpPr>
            <a:cxnSpLocks/>
          </p:cNvCxnSpPr>
          <p:nvPr/>
        </p:nvCxnSpPr>
        <p:spPr>
          <a:xfrm flipH="1">
            <a:off x="3739695" y="1634382"/>
            <a:ext cx="10886" cy="2487850"/>
          </a:xfrm>
          <a:prstGeom prst="line">
            <a:avLst/>
          </a:prstGeom>
          <a:ln w="76200">
            <a:solidFill>
              <a:srgbClr val="345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0945469-1F81-9DAA-B7B3-05C6C24FFF63}"/>
              </a:ext>
            </a:extLst>
          </p:cNvPr>
          <p:cNvCxnSpPr>
            <a:cxnSpLocks/>
          </p:cNvCxnSpPr>
          <p:nvPr/>
        </p:nvCxnSpPr>
        <p:spPr>
          <a:xfrm flipH="1">
            <a:off x="3692028" y="4122232"/>
            <a:ext cx="1453285" cy="0"/>
          </a:xfrm>
          <a:prstGeom prst="line">
            <a:avLst/>
          </a:prstGeom>
          <a:ln w="76200">
            <a:solidFill>
              <a:srgbClr val="345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DDB0314-4E64-16F8-6A9F-C9983D6C091C}"/>
              </a:ext>
            </a:extLst>
          </p:cNvPr>
          <p:cNvCxnSpPr>
            <a:cxnSpLocks/>
          </p:cNvCxnSpPr>
          <p:nvPr/>
        </p:nvCxnSpPr>
        <p:spPr>
          <a:xfrm>
            <a:off x="3857804" y="1692844"/>
            <a:ext cx="0" cy="1658948"/>
          </a:xfrm>
          <a:prstGeom prst="line">
            <a:avLst/>
          </a:prstGeom>
          <a:ln w="76200">
            <a:solidFill>
              <a:srgbClr val="345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509CA47-9FBB-BA19-98B5-9445726F94C8}"/>
              </a:ext>
            </a:extLst>
          </p:cNvPr>
          <p:cNvCxnSpPr>
            <a:cxnSpLocks/>
          </p:cNvCxnSpPr>
          <p:nvPr/>
        </p:nvCxnSpPr>
        <p:spPr>
          <a:xfrm flipH="1">
            <a:off x="3951966" y="3311273"/>
            <a:ext cx="1308656" cy="0"/>
          </a:xfrm>
          <a:prstGeom prst="line">
            <a:avLst/>
          </a:prstGeom>
          <a:ln w="76200">
            <a:solidFill>
              <a:srgbClr val="345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F6252EE-59F7-CC78-BB5A-9C53AE4F418C}"/>
              </a:ext>
            </a:extLst>
          </p:cNvPr>
          <p:cNvCxnSpPr>
            <a:cxnSpLocks/>
          </p:cNvCxnSpPr>
          <p:nvPr/>
        </p:nvCxnSpPr>
        <p:spPr>
          <a:xfrm>
            <a:off x="5260622" y="3396116"/>
            <a:ext cx="0" cy="461912"/>
          </a:xfrm>
          <a:prstGeom prst="line">
            <a:avLst/>
          </a:prstGeom>
          <a:ln w="76200">
            <a:solidFill>
              <a:srgbClr val="345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F83C9BC5-4E1F-E739-FE4C-36995F5D6CCF}"/>
              </a:ext>
            </a:extLst>
          </p:cNvPr>
          <p:cNvCxnSpPr>
            <a:cxnSpLocks/>
          </p:cNvCxnSpPr>
          <p:nvPr/>
        </p:nvCxnSpPr>
        <p:spPr>
          <a:xfrm>
            <a:off x="4069645" y="1692844"/>
            <a:ext cx="0" cy="790712"/>
          </a:xfrm>
          <a:prstGeom prst="line">
            <a:avLst/>
          </a:prstGeom>
          <a:ln w="76200">
            <a:solidFill>
              <a:srgbClr val="345D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FDEE1B79-E546-DCFF-A205-D55097F7F636}"/>
              </a:ext>
            </a:extLst>
          </p:cNvPr>
          <p:cNvCxnSpPr>
            <a:cxnSpLocks/>
          </p:cNvCxnSpPr>
          <p:nvPr/>
        </p:nvCxnSpPr>
        <p:spPr>
          <a:xfrm flipH="1">
            <a:off x="4199562" y="2477912"/>
            <a:ext cx="1225310" cy="0"/>
          </a:xfrm>
          <a:prstGeom prst="line">
            <a:avLst/>
          </a:prstGeom>
          <a:ln w="76200">
            <a:solidFill>
              <a:srgbClr val="345D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CB275F42-450F-0233-02C8-5D8B9AEC14D7}"/>
              </a:ext>
            </a:extLst>
          </p:cNvPr>
          <p:cNvCxnSpPr>
            <a:cxnSpLocks/>
          </p:cNvCxnSpPr>
          <p:nvPr/>
        </p:nvCxnSpPr>
        <p:spPr>
          <a:xfrm>
            <a:off x="5424872" y="2477912"/>
            <a:ext cx="11289" cy="1396579"/>
          </a:xfrm>
          <a:prstGeom prst="line">
            <a:avLst/>
          </a:prstGeom>
          <a:ln w="76200">
            <a:solidFill>
              <a:srgbClr val="345D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5B434D21-E61C-02A0-8A48-7F2A00ACCF70}"/>
              </a:ext>
            </a:extLst>
          </p:cNvPr>
          <p:cNvCxnSpPr>
            <a:cxnSpLocks/>
          </p:cNvCxnSpPr>
          <p:nvPr/>
        </p:nvCxnSpPr>
        <p:spPr>
          <a:xfrm>
            <a:off x="3951966" y="1692844"/>
            <a:ext cx="0" cy="1422889"/>
          </a:xfrm>
          <a:prstGeom prst="line">
            <a:avLst/>
          </a:prstGeom>
          <a:ln w="76200">
            <a:solidFill>
              <a:srgbClr val="8DA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622A3DF9-D29D-7D61-8D46-95D26F9D292C}"/>
              </a:ext>
            </a:extLst>
          </p:cNvPr>
          <p:cNvCxnSpPr>
            <a:cxnSpLocks/>
          </p:cNvCxnSpPr>
          <p:nvPr/>
        </p:nvCxnSpPr>
        <p:spPr>
          <a:xfrm>
            <a:off x="6729438" y="3070581"/>
            <a:ext cx="0" cy="756468"/>
          </a:xfrm>
          <a:prstGeom prst="line">
            <a:avLst/>
          </a:prstGeom>
          <a:ln w="76200">
            <a:solidFill>
              <a:srgbClr val="8DA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D624CE8-AC36-F5F1-6938-826725E16F57}"/>
              </a:ext>
            </a:extLst>
          </p:cNvPr>
          <p:cNvCxnSpPr>
            <a:cxnSpLocks/>
          </p:cNvCxnSpPr>
          <p:nvPr/>
        </p:nvCxnSpPr>
        <p:spPr>
          <a:xfrm flipH="1">
            <a:off x="3951966" y="3115733"/>
            <a:ext cx="2777472" cy="0"/>
          </a:xfrm>
          <a:prstGeom prst="line">
            <a:avLst/>
          </a:prstGeom>
          <a:ln w="76200">
            <a:solidFill>
              <a:srgbClr val="8DA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F6F9263D-5EF3-6CAA-5CC7-1A2BB13CD7C1}"/>
              </a:ext>
            </a:extLst>
          </p:cNvPr>
          <p:cNvCxnSpPr>
            <a:cxnSpLocks/>
            <a:endCxn id="97" idx="3"/>
          </p:cNvCxnSpPr>
          <p:nvPr/>
        </p:nvCxnSpPr>
        <p:spPr>
          <a:xfrm flipH="1">
            <a:off x="4165229" y="1606150"/>
            <a:ext cx="9895" cy="777596"/>
          </a:xfrm>
          <a:prstGeom prst="line">
            <a:avLst/>
          </a:prstGeom>
          <a:ln w="76200">
            <a:solidFill>
              <a:srgbClr val="8DAB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4EB689E-0AF7-701A-6A78-48B6BD84EB6E}"/>
              </a:ext>
            </a:extLst>
          </p:cNvPr>
          <p:cNvCxnSpPr>
            <a:cxnSpLocks/>
          </p:cNvCxnSpPr>
          <p:nvPr/>
        </p:nvCxnSpPr>
        <p:spPr>
          <a:xfrm>
            <a:off x="6880578" y="2383746"/>
            <a:ext cx="0" cy="1460062"/>
          </a:xfrm>
          <a:prstGeom prst="line">
            <a:avLst/>
          </a:prstGeom>
          <a:ln w="76200">
            <a:solidFill>
              <a:srgbClr val="8DAB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6DBAEA39-3FCC-BE9E-8D4E-F2E79DF70FF0}"/>
              </a:ext>
            </a:extLst>
          </p:cNvPr>
          <p:cNvCxnSpPr>
            <a:cxnSpLocks/>
          </p:cNvCxnSpPr>
          <p:nvPr/>
        </p:nvCxnSpPr>
        <p:spPr>
          <a:xfrm flipH="1">
            <a:off x="4199562" y="2338590"/>
            <a:ext cx="2681016" cy="0"/>
          </a:xfrm>
          <a:prstGeom prst="line">
            <a:avLst/>
          </a:prstGeom>
          <a:ln w="76200">
            <a:solidFill>
              <a:srgbClr val="8DAB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448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6D4AC9-FF64-D442-984A-9E638D339886}"/>
              </a:ext>
            </a:extLst>
          </p:cNvPr>
          <p:cNvSpPr txBox="1"/>
          <p:nvPr/>
        </p:nvSpPr>
        <p:spPr>
          <a:xfrm>
            <a:off x="5167028" y="3009138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Oval 48">
            <a:extLst>
              <a:ext uri="{FF2B5EF4-FFF2-40B4-BE49-F238E27FC236}">
                <a16:creationId xmlns:a16="http://schemas.microsoft.com/office/drawing/2014/main" id="{07754821-F03F-F20D-3CDD-B18FAE4A4A06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39695" y="1279188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Richtungspfeil 88">
            <a:extLst>
              <a:ext uri="{FF2B5EF4-FFF2-40B4-BE49-F238E27FC236}">
                <a16:creationId xmlns:a16="http://schemas.microsoft.com/office/drawing/2014/main" id="{4F772214-1663-B013-3180-5DBCDDF4E6CA}"/>
              </a:ext>
            </a:extLst>
          </p:cNvPr>
          <p:cNvSpPr/>
          <p:nvPr/>
        </p:nvSpPr>
        <p:spPr>
          <a:xfrm>
            <a:off x="5534155" y="3908477"/>
            <a:ext cx="1126621" cy="213755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31">
            <a:extLst>
              <a:ext uri="{FF2B5EF4-FFF2-40B4-BE49-F238E27FC236}">
                <a16:creationId xmlns:a16="http://schemas.microsoft.com/office/drawing/2014/main" id="{3747CE2C-53FF-7837-9293-0A133A6E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6102" y="3287409"/>
            <a:ext cx="1304566" cy="673149"/>
            <a:chOff x="1827" y="1047"/>
            <a:chExt cx="1146" cy="570"/>
          </a:xfrm>
        </p:grpSpPr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E9DB3B49-743E-55E6-04B0-F90B75CA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A37707E7-DE41-B230-E46F-EE8A65C8B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451FAD1-415E-B799-BDC2-2881194F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Oval 35">
              <a:extLst>
                <a:ext uri="{FF2B5EF4-FFF2-40B4-BE49-F238E27FC236}">
                  <a16:creationId xmlns:a16="http://schemas.microsoft.com/office/drawing/2014/main" id="{C6A150AA-F0A3-47A4-57FC-96AD3EEE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Oval 36">
              <a:extLst>
                <a:ext uri="{FF2B5EF4-FFF2-40B4-BE49-F238E27FC236}">
                  <a16:creationId xmlns:a16="http://schemas.microsoft.com/office/drawing/2014/main" id="{D485FB31-52D0-8DD6-D4AC-A4C79D38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BAAC0F1E-CE13-3B28-076B-2189760B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Line 38">
              <a:extLst>
                <a:ext uri="{FF2B5EF4-FFF2-40B4-BE49-F238E27FC236}">
                  <a16:creationId xmlns:a16="http://schemas.microsoft.com/office/drawing/2014/main" id="{8991528C-753B-9F5F-782E-97B58064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39">
              <a:extLst>
                <a:ext uri="{FF2B5EF4-FFF2-40B4-BE49-F238E27FC236}">
                  <a16:creationId xmlns:a16="http://schemas.microsoft.com/office/drawing/2014/main" id="{A87142DB-3B10-32C2-D373-9A11698B2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0EC49916-2C87-4DCB-CD41-BEC5B10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6C34C72B-6A37-35ED-3596-71409CA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2" name="Oval 42">
              <a:extLst>
                <a:ext uri="{FF2B5EF4-FFF2-40B4-BE49-F238E27FC236}">
                  <a16:creationId xmlns:a16="http://schemas.microsoft.com/office/drawing/2014/main" id="{73C6BCF6-ECCA-540E-3CF7-09326D59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3" name="Oval 43">
              <a:extLst>
                <a:ext uri="{FF2B5EF4-FFF2-40B4-BE49-F238E27FC236}">
                  <a16:creationId xmlns:a16="http://schemas.microsoft.com/office/drawing/2014/main" id="{C53D58C7-0477-7DD4-80DD-79D57D77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7F42E1DF-FA37-01AC-3FB6-36A7F815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174A826A-D576-A95E-0470-821354A9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C2DFFEE4-029F-6A1A-16B2-4C328911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5" name="Richtungspfeil 88">
            <a:extLst>
              <a:ext uri="{FF2B5EF4-FFF2-40B4-BE49-F238E27FC236}">
                <a16:creationId xmlns:a16="http://schemas.microsoft.com/office/drawing/2014/main" id="{86435988-E459-E4C9-BE6A-9DD50F81FC39}"/>
              </a:ext>
            </a:extLst>
          </p:cNvPr>
          <p:cNvSpPr/>
          <p:nvPr/>
        </p:nvSpPr>
        <p:spPr>
          <a:xfrm rot="5400000">
            <a:off x="3549874" y="1966692"/>
            <a:ext cx="808594" cy="212400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chtungspfeil 88">
            <a:extLst>
              <a:ext uri="{FF2B5EF4-FFF2-40B4-BE49-F238E27FC236}">
                <a16:creationId xmlns:a16="http://schemas.microsoft.com/office/drawing/2014/main" id="{96141263-36A6-8B33-924B-80EDC531C896}"/>
              </a:ext>
            </a:extLst>
          </p:cNvPr>
          <p:cNvSpPr/>
          <p:nvPr/>
        </p:nvSpPr>
        <p:spPr>
          <a:xfrm>
            <a:off x="3951966" y="2264786"/>
            <a:ext cx="1568529" cy="212400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chtungspfeil 88">
            <a:extLst>
              <a:ext uri="{FF2B5EF4-FFF2-40B4-BE49-F238E27FC236}">
                <a16:creationId xmlns:a16="http://schemas.microsoft.com/office/drawing/2014/main" id="{032724D2-E534-3F8C-D4D8-1426A53453FB}"/>
              </a:ext>
            </a:extLst>
          </p:cNvPr>
          <p:cNvSpPr/>
          <p:nvPr/>
        </p:nvSpPr>
        <p:spPr>
          <a:xfrm rot="5400000">
            <a:off x="4637779" y="3018367"/>
            <a:ext cx="1499846" cy="212400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96" name="Textfeld 95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10</a:t>
              </a: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169238" y="220597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174139" y="3820567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23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616494" y="38518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796669" y="223017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24E2EEA9-7472-115D-8C4D-385EFBFE66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5458" y="2386758"/>
            <a:ext cx="1460386" cy="880994"/>
            <a:chOff x="3117" y="912"/>
            <a:chExt cx="1104" cy="666"/>
          </a:xfrm>
        </p:grpSpPr>
        <p:sp>
          <p:nvSpPr>
            <p:cNvPr id="8" name="Rectangle 56">
              <a:extLst>
                <a:ext uri="{FF2B5EF4-FFF2-40B4-BE49-F238E27FC236}">
                  <a16:creationId xmlns:a16="http://schemas.microsoft.com/office/drawing/2014/main" id="{16F846AC-E32A-2261-5A2A-FFC37C30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1446"/>
              <a:ext cx="264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Oval 57">
              <a:extLst>
                <a:ext uri="{FF2B5EF4-FFF2-40B4-BE49-F238E27FC236}">
                  <a16:creationId xmlns:a16="http://schemas.microsoft.com/office/drawing/2014/main" id="{4413B89B-5D32-67C8-27B8-46C8C049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" name="Oval 58">
              <a:extLst>
                <a:ext uri="{FF2B5EF4-FFF2-40B4-BE49-F238E27FC236}">
                  <a16:creationId xmlns:a16="http://schemas.microsoft.com/office/drawing/2014/main" id="{C99660C0-F6B9-D49D-6531-2E75A5CA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E54F66B6-3803-DDC8-1AEF-4DDA5C1E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314"/>
              <a:ext cx="456" cy="180"/>
            </a:xfrm>
            <a:custGeom>
              <a:avLst/>
              <a:gdLst>
                <a:gd name="T0" fmla="*/ 0 w 76"/>
                <a:gd name="T1" fmla="*/ 120 h 30"/>
                <a:gd name="T2" fmla="*/ 0 w 76"/>
                <a:gd name="T3" fmla="*/ 180 h 30"/>
                <a:gd name="T4" fmla="*/ 312 w 76"/>
                <a:gd name="T5" fmla="*/ 180 h 30"/>
                <a:gd name="T6" fmla="*/ 456 w 76"/>
                <a:gd name="T7" fmla="*/ 138 h 30"/>
                <a:gd name="T8" fmla="*/ 438 w 76"/>
                <a:gd name="T9" fmla="*/ 30 h 30"/>
                <a:gd name="T10" fmla="*/ 276 w 76"/>
                <a:gd name="T11" fmla="*/ 0 h 30"/>
                <a:gd name="T12" fmla="*/ 114 w 76"/>
                <a:gd name="T13" fmla="*/ 0 h 30"/>
                <a:gd name="T14" fmla="*/ 60 w 76"/>
                <a:gd name="T15" fmla="*/ 114 h 30"/>
                <a:gd name="T16" fmla="*/ 0 w 76"/>
                <a:gd name="T17" fmla="*/ 12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0"/>
                <a:gd name="T29" fmla="*/ 76 w 7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0">
                  <a:moveTo>
                    <a:pt x="0" y="20"/>
                  </a:moveTo>
                  <a:lnTo>
                    <a:pt x="0" y="30"/>
                  </a:lnTo>
                  <a:lnTo>
                    <a:pt x="52" y="30"/>
                  </a:lnTo>
                  <a:lnTo>
                    <a:pt x="76" y="23"/>
                  </a:lnTo>
                  <a:lnTo>
                    <a:pt x="73" y="5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10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9A1EF6E7-1DEE-684F-0C42-CB92D2E9C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182"/>
              <a:ext cx="216" cy="210"/>
            </a:xfrm>
            <a:custGeom>
              <a:avLst/>
              <a:gdLst>
                <a:gd name="T0" fmla="*/ 120 w 36"/>
                <a:gd name="T1" fmla="*/ 12 h 35"/>
                <a:gd name="T2" fmla="*/ 114 w 36"/>
                <a:gd name="T3" fmla="*/ 0 h 35"/>
                <a:gd name="T4" fmla="*/ 210 w 36"/>
                <a:gd name="T5" fmla="*/ 0 h 35"/>
                <a:gd name="T6" fmla="*/ 216 w 36"/>
                <a:gd name="T7" fmla="*/ 156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20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20" y="2"/>
                  </a:moveTo>
                  <a:lnTo>
                    <a:pt x="19" y="0"/>
                  </a:lnTo>
                  <a:lnTo>
                    <a:pt x="35" y="0"/>
                  </a:lnTo>
                  <a:lnTo>
                    <a:pt x="36" y="26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20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86B53D92-1273-84A8-B25F-810CEBDC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218"/>
              <a:ext cx="156" cy="132"/>
            </a:xfrm>
            <a:custGeom>
              <a:avLst/>
              <a:gdLst>
                <a:gd name="T0" fmla="*/ 90 w 26"/>
                <a:gd name="T1" fmla="*/ 0 h 22"/>
                <a:gd name="T2" fmla="*/ 0 w 26"/>
                <a:gd name="T3" fmla="*/ 132 h 22"/>
                <a:gd name="T4" fmla="*/ 156 w 26"/>
                <a:gd name="T5" fmla="*/ 108 h 22"/>
                <a:gd name="T6" fmla="*/ 156 w 26"/>
                <a:gd name="T7" fmla="*/ 0 h 22"/>
                <a:gd name="T8" fmla="*/ 90 w 2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15" y="0"/>
                  </a:moveTo>
                  <a:cubicBezTo>
                    <a:pt x="6" y="6"/>
                    <a:pt x="0" y="14"/>
                    <a:pt x="0" y="22"/>
                  </a:cubicBezTo>
                  <a:cubicBezTo>
                    <a:pt x="10" y="22"/>
                    <a:pt x="18" y="21"/>
                    <a:pt x="26" y="18"/>
                  </a:cubicBezTo>
                  <a:lnTo>
                    <a:pt x="26" y="0"/>
                  </a:lnTo>
                  <a:cubicBezTo>
                    <a:pt x="23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340BA447-A6F3-5DE7-26F0-4A2D89A7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218"/>
              <a:ext cx="78" cy="144"/>
            </a:xfrm>
            <a:custGeom>
              <a:avLst/>
              <a:gdLst>
                <a:gd name="T0" fmla="*/ 0 w 13"/>
                <a:gd name="T1" fmla="*/ 36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6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3404233-9EC0-342A-00C7-90AD7015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362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0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145A947E-0CB2-BB43-744D-D8F1D056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92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513147A5-0CE8-F996-958F-0B4D24DA5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912"/>
              <a:ext cx="402" cy="414"/>
            </a:xfrm>
            <a:custGeom>
              <a:avLst/>
              <a:gdLst>
                <a:gd name="T0" fmla="*/ 402 w 67"/>
                <a:gd name="T1" fmla="*/ 306 h 69"/>
                <a:gd name="T2" fmla="*/ 48 w 67"/>
                <a:gd name="T3" fmla="*/ 6 h 69"/>
                <a:gd name="T4" fmla="*/ 0 w 67"/>
                <a:gd name="T5" fmla="*/ 0 h 69"/>
                <a:gd name="T6" fmla="*/ 78 w 67"/>
                <a:gd name="T7" fmla="*/ 414 h 69"/>
                <a:gd name="T8" fmla="*/ 108 w 67"/>
                <a:gd name="T9" fmla="*/ 408 h 69"/>
                <a:gd name="T10" fmla="*/ 48 w 67"/>
                <a:gd name="T11" fmla="*/ 48 h 69"/>
                <a:gd name="T12" fmla="*/ 372 w 67"/>
                <a:gd name="T13" fmla="*/ 342 h 69"/>
                <a:gd name="T14" fmla="*/ 402 w 67"/>
                <a:gd name="T15" fmla="*/ 306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9"/>
                <a:gd name="T26" fmla="*/ 67 w 6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9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" name="Oval 66">
              <a:extLst>
                <a:ext uri="{FF2B5EF4-FFF2-40B4-BE49-F238E27FC236}">
                  <a16:creationId xmlns:a16="http://schemas.microsoft.com/office/drawing/2014/main" id="{02108D47-6FD6-4CE8-0F9F-18C85DFD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" name="Oval 67">
              <a:extLst>
                <a:ext uri="{FF2B5EF4-FFF2-40B4-BE49-F238E27FC236}">
                  <a16:creationId xmlns:a16="http://schemas.microsoft.com/office/drawing/2014/main" id="{5EBAB868-BAAD-064A-D1BB-11C968235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" name="Rectangle 68">
              <a:extLst>
                <a:ext uri="{FF2B5EF4-FFF2-40B4-BE49-F238E27FC236}">
                  <a16:creationId xmlns:a16="http://schemas.microsoft.com/office/drawing/2014/main" id="{C890621A-2A53-4902-A6E5-769D437E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338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" name="Oval 69">
              <a:extLst>
                <a:ext uri="{FF2B5EF4-FFF2-40B4-BE49-F238E27FC236}">
                  <a16:creationId xmlns:a16="http://schemas.microsoft.com/office/drawing/2014/main" id="{4EDCC7BC-19E6-7D7A-B2BD-6D0260E1F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1380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" name="Oval 70">
              <a:extLst>
                <a:ext uri="{FF2B5EF4-FFF2-40B4-BE49-F238E27FC236}">
                  <a16:creationId xmlns:a16="http://schemas.microsoft.com/office/drawing/2014/main" id="{D6B1B50E-4924-1677-AFFE-C74970C5E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380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" name="Rectangle 71">
              <a:extLst>
                <a:ext uri="{FF2B5EF4-FFF2-40B4-BE49-F238E27FC236}">
                  <a16:creationId xmlns:a16="http://schemas.microsoft.com/office/drawing/2014/main" id="{9D0285E2-72E1-2F39-86F5-83B7DEF4C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470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E0FF0A97-D6C4-0977-786F-5C65F565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320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239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3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6D4AC9-FF64-D442-984A-9E638D339886}"/>
              </a:ext>
            </a:extLst>
          </p:cNvPr>
          <p:cNvSpPr txBox="1"/>
          <p:nvPr/>
        </p:nvSpPr>
        <p:spPr>
          <a:xfrm>
            <a:off x="5155364" y="3001793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156" name="Oval 48">
            <a:extLst>
              <a:ext uri="{FF2B5EF4-FFF2-40B4-BE49-F238E27FC236}">
                <a16:creationId xmlns:a16="http://schemas.microsoft.com/office/drawing/2014/main" id="{C4C66E36-E891-B7AC-2CAF-33563F464B07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3D193F47-924A-B560-8A98-944E7F1DE517}"/>
              </a:ext>
            </a:extLst>
          </p:cNvPr>
          <p:cNvSpPr txBox="1"/>
          <p:nvPr/>
        </p:nvSpPr>
        <p:spPr>
          <a:xfrm>
            <a:off x="5164244" y="3820567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23</a:t>
            </a:r>
          </a:p>
        </p:txBody>
      </p:sp>
      <p:sp>
        <p:nvSpPr>
          <p:cNvPr id="157" name="Richtungspfeil 88">
            <a:extLst>
              <a:ext uri="{FF2B5EF4-FFF2-40B4-BE49-F238E27FC236}">
                <a16:creationId xmlns:a16="http://schemas.microsoft.com/office/drawing/2014/main" id="{3ACEED66-B87B-0A3A-64B4-8547E924EC45}"/>
              </a:ext>
            </a:extLst>
          </p:cNvPr>
          <p:cNvSpPr/>
          <p:nvPr/>
        </p:nvSpPr>
        <p:spPr>
          <a:xfrm>
            <a:off x="5534155" y="3908477"/>
            <a:ext cx="1126621" cy="213755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" name="Group 31">
            <a:extLst>
              <a:ext uri="{FF2B5EF4-FFF2-40B4-BE49-F238E27FC236}">
                <a16:creationId xmlns:a16="http://schemas.microsoft.com/office/drawing/2014/main" id="{BE7D21CC-7A63-5543-89E2-91D25BAADF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4633" y="3275961"/>
            <a:ext cx="1304566" cy="673149"/>
            <a:chOff x="1827" y="1047"/>
            <a:chExt cx="1146" cy="570"/>
          </a:xfrm>
        </p:grpSpPr>
        <p:sp>
          <p:nvSpPr>
            <p:cNvPr id="123" name="Line 32">
              <a:extLst>
                <a:ext uri="{FF2B5EF4-FFF2-40B4-BE49-F238E27FC236}">
                  <a16:creationId xmlns:a16="http://schemas.microsoft.com/office/drawing/2014/main" id="{88252F09-FF70-900D-6129-59B87C247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33">
              <a:extLst>
                <a:ext uri="{FF2B5EF4-FFF2-40B4-BE49-F238E27FC236}">
                  <a16:creationId xmlns:a16="http://schemas.microsoft.com/office/drawing/2014/main" id="{C34C48B2-114E-580E-E89B-624C6140A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Rectangle 34">
              <a:extLst>
                <a:ext uri="{FF2B5EF4-FFF2-40B4-BE49-F238E27FC236}">
                  <a16:creationId xmlns:a16="http://schemas.microsoft.com/office/drawing/2014/main" id="{33371E47-88EB-4285-FD01-EB6165D4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id="{87651C41-C989-03B9-4012-53E7B08E0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7" name="Oval 36">
              <a:extLst>
                <a:ext uri="{FF2B5EF4-FFF2-40B4-BE49-F238E27FC236}">
                  <a16:creationId xmlns:a16="http://schemas.microsoft.com/office/drawing/2014/main" id="{065C044C-A331-F68B-D003-04D3DB008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8" name="Freeform 37">
              <a:extLst>
                <a:ext uri="{FF2B5EF4-FFF2-40B4-BE49-F238E27FC236}">
                  <a16:creationId xmlns:a16="http://schemas.microsoft.com/office/drawing/2014/main" id="{18B0DCF2-D4DD-0BB0-FFB6-004E65F9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9" name="Line 38">
              <a:extLst>
                <a:ext uri="{FF2B5EF4-FFF2-40B4-BE49-F238E27FC236}">
                  <a16:creationId xmlns:a16="http://schemas.microsoft.com/office/drawing/2014/main" id="{55C3A91A-D1E6-A213-D706-B9C1A2CBE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39">
              <a:extLst>
                <a:ext uri="{FF2B5EF4-FFF2-40B4-BE49-F238E27FC236}">
                  <a16:creationId xmlns:a16="http://schemas.microsoft.com/office/drawing/2014/main" id="{D98D0D01-4B2C-93C6-0E91-1960DE82D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40">
              <a:extLst>
                <a:ext uri="{FF2B5EF4-FFF2-40B4-BE49-F238E27FC236}">
                  <a16:creationId xmlns:a16="http://schemas.microsoft.com/office/drawing/2014/main" id="{A78893F5-9575-DFF7-7BA8-E854D5A1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id="{6405B6EE-8E97-5BE5-91E0-9C7E201E0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" name="Oval 42">
              <a:extLst>
                <a:ext uri="{FF2B5EF4-FFF2-40B4-BE49-F238E27FC236}">
                  <a16:creationId xmlns:a16="http://schemas.microsoft.com/office/drawing/2014/main" id="{EB3C3D0B-7143-A5E5-1E60-CB157A25E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C8351243-2C0A-B858-DE02-7A6FCA01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5" name="Freeform 44">
              <a:extLst>
                <a:ext uri="{FF2B5EF4-FFF2-40B4-BE49-F238E27FC236}">
                  <a16:creationId xmlns:a16="http://schemas.microsoft.com/office/drawing/2014/main" id="{F63994CC-A031-0DBA-8C8E-60115852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6" name="Freeform 45">
              <a:extLst>
                <a:ext uri="{FF2B5EF4-FFF2-40B4-BE49-F238E27FC236}">
                  <a16:creationId xmlns:a16="http://schemas.microsoft.com/office/drawing/2014/main" id="{E62316C9-5A62-4F43-34C7-B989FBE1B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63E409F4-4230-608A-278E-D8DCFC1C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59" name="Richtungspfeil 88">
            <a:extLst>
              <a:ext uri="{FF2B5EF4-FFF2-40B4-BE49-F238E27FC236}">
                <a16:creationId xmlns:a16="http://schemas.microsoft.com/office/drawing/2014/main" id="{6D963E32-2EB5-B276-8EE8-08ADE45DB810}"/>
              </a:ext>
            </a:extLst>
          </p:cNvPr>
          <p:cNvSpPr/>
          <p:nvPr/>
        </p:nvSpPr>
        <p:spPr>
          <a:xfrm>
            <a:off x="4089248" y="3874155"/>
            <a:ext cx="1159409" cy="268373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ichtungspfeil 88">
            <a:extLst>
              <a:ext uri="{FF2B5EF4-FFF2-40B4-BE49-F238E27FC236}">
                <a16:creationId xmlns:a16="http://schemas.microsoft.com/office/drawing/2014/main" id="{37C5DA36-78F2-71B7-C884-49660C6AF4F1}"/>
              </a:ext>
            </a:extLst>
          </p:cNvPr>
          <p:cNvSpPr/>
          <p:nvPr/>
        </p:nvSpPr>
        <p:spPr>
          <a:xfrm rot="5400000">
            <a:off x="2805934" y="2658008"/>
            <a:ext cx="2313833" cy="268373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45674" y="1280228"/>
            <a:ext cx="424543" cy="413656"/>
          </a:xfrm>
          <a:prstGeom prst="ellipse">
            <a:avLst/>
          </a:prstGeom>
          <a:solidFill>
            <a:srgbClr val="FF7737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grpSp>
        <p:nvGrpSpPr>
          <p:cNvPr id="95" name="Gruppieren 94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97" name="Textfeld 96"/>
            <p:cNvSpPr txBox="1"/>
            <p:nvPr/>
          </p:nvSpPr>
          <p:spPr>
            <a:xfrm>
              <a:off x="3739695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146733" y="2205865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616494" y="38518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Fira Sans" panose="020B0503050000020004" pitchFamily="34" charset="0"/>
                </a:rPr>
                <a:t>10</a:t>
              </a:r>
            </a:p>
          </p:txBody>
        </p:sp>
      </p:grpSp>
      <p:pic>
        <p:nvPicPr>
          <p:cNvPr id="180" name="Picture 8">
            <a:extLst>
              <a:ext uri="{FF2B5EF4-FFF2-40B4-BE49-F238E27FC236}">
                <a16:creationId xmlns:a16="http://schemas.microsoft.com/office/drawing/2014/main" id="{3224B4C8-54C7-EB26-6716-AC09831D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375" y="3402151"/>
            <a:ext cx="782121" cy="5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1" name="Group 12">
            <a:extLst>
              <a:ext uri="{FF2B5EF4-FFF2-40B4-BE49-F238E27FC236}">
                <a16:creationId xmlns:a16="http://schemas.microsoft.com/office/drawing/2014/main" id="{2D558C8B-6D89-A493-1765-0861F196D2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0269" y="2661026"/>
            <a:ext cx="554489" cy="204285"/>
            <a:chOff x="3162" y="1293"/>
            <a:chExt cx="570" cy="210"/>
          </a:xfrm>
        </p:grpSpPr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26354258-192D-52DC-DFA0-019043A4D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51F28853-6836-302B-621D-F623D347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04E9DC94-0346-F802-1A51-191C234B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9651A040-65F5-C1AA-0DF5-CA2086561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2750D40A-90FD-67E2-ADBF-774B56B31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37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FF868C3-214D-AD46-8B57-E44B414B9C30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6" name="Tabelle 75">
            <a:extLst>
              <a:ext uri="{FF2B5EF4-FFF2-40B4-BE49-F238E27FC236}">
                <a16:creationId xmlns:a16="http://schemas.microsoft.com/office/drawing/2014/main" id="{126AE1C9-22A4-F741-8565-A66D340794DB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8" name="Group 6">
            <a:extLst>
              <a:ext uri="{FF2B5EF4-FFF2-40B4-BE49-F238E27FC236}">
                <a16:creationId xmlns:a16="http://schemas.microsoft.com/office/drawing/2014/main" id="{188408B0-A022-0A41-B7B9-5701DADEE1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CFE42FE3-8261-154E-A5EA-F78BE01C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DD9BC749-C18F-E24F-99AE-B46ED1E81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Ellipse 195">
            <a:extLst>
              <a:ext uri="{FF2B5EF4-FFF2-40B4-BE49-F238E27FC236}">
                <a16:creationId xmlns:a16="http://schemas.microsoft.com/office/drawing/2014/main" id="{977B1242-907D-5F43-B6CC-AA60A8F9AF2D}"/>
              </a:ext>
            </a:extLst>
          </p:cNvPr>
          <p:cNvSpPr/>
          <p:nvPr/>
        </p:nvSpPr>
        <p:spPr>
          <a:xfrm>
            <a:off x="3234338" y="225414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ichtungspfeil 145">
            <a:extLst>
              <a:ext uri="{FF2B5EF4-FFF2-40B4-BE49-F238E27FC236}">
                <a16:creationId xmlns:a16="http://schemas.microsoft.com/office/drawing/2014/main" id="{3B9C7DDC-C5FB-4749-9CF1-52253385F454}"/>
              </a:ext>
            </a:extLst>
          </p:cNvPr>
          <p:cNvSpPr/>
          <p:nvPr/>
        </p:nvSpPr>
        <p:spPr>
          <a:xfrm rot="5400000">
            <a:off x="2818425" y="1711465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Ellipse 48">
            <a:extLst>
              <a:ext uri="{FF2B5EF4-FFF2-40B4-BE49-F238E27FC236}">
                <a16:creationId xmlns:a16="http://schemas.microsoft.com/office/drawing/2014/main" id="{4403F7F2-1B3F-F943-B229-494673E136B8}"/>
              </a:ext>
            </a:extLst>
          </p:cNvPr>
          <p:cNvSpPr/>
          <p:nvPr/>
        </p:nvSpPr>
        <p:spPr bwMode="auto">
          <a:xfrm>
            <a:off x="3190194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FB0D319E-2EEB-B446-9DE7-B32D3A18E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11530"/>
              </p:ext>
            </p:extLst>
          </p:nvPr>
        </p:nvGraphicFramePr>
        <p:xfrm>
          <a:off x="2032000" y="6221191"/>
          <a:ext cx="8127999" cy="560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Motor-manual </a:t>
                      </a:r>
                      <a:r>
                        <a:rPr lang="de-DE" dirty="0" err="1"/>
                        <a:t>felling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chainsaw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</a:tbl>
          </a:graphicData>
        </a:graphic>
      </p:graphicFrame>
      <p:grpSp>
        <p:nvGrpSpPr>
          <p:cNvPr id="32" name="Group 12">
            <a:extLst>
              <a:ext uri="{FF2B5EF4-FFF2-40B4-BE49-F238E27FC236}">
                <a16:creationId xmlns:a16="http://schemas.microsoft.com/office/drawing/2014/main" id="{3A8A516F-8935-D442-B46F-78AA3B10F2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36543" y="6377198"/>
            <a:ext cx="452438" cy="166688"/>
            <a:chOff x="3162" y="1293"/>
            <a:chExt cx="570" cy="210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6EECBEB-1DE7-4447-B57A-57CB7AF97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D346B34-1537-8C4B-A55D-C47AA09B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71B8C02-D5C3-C645-BF10-73BBD3F0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7848DA1-7D80-F94C-8CFC-13371497C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7C7F63F-0F45-8549-9697-A1090B93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38" name="Titel 3">
            <a:extLst>
              <a:ext uri="{FF2B5EF4-FFF2-40B4-BE49-F238E27FC236}">
                <a16:creationId xmlns:a16="http://schemas.microsoft.com/office/drawing/2014/main" id="{75CC197C-2349-A640-B61C-582ABB6A4FCB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felling</a:t>
            </a:r>
            <a:r>
              <a:rPr lang="de-DE" dirty="0"/>
              <a:t> </a:t>
            </a:r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DCEDB8A0-AD99-3944-9639-AA269328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68" y="5901351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 most common option is: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80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E0CF21A6-53B6-8D4E-AF44-682A527D3D4A}"/>
              </a:ext>
            </a:extLst>
          </p:cNvPr>
          <p:cNvSpPr/>
          <p:nvPr/>
        </p:nvSpPr>
        <p:spPr>
          <a:xfrm>
            <a:off x="2032001" y="6003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76" name="Tabelle 75">
            <a:extLst>
              <a:ext uri="{FF2B5EF4-FFF2-40B4-BE49-F238E27FC236}">
                <a16:creationId xmlns:a16="http://schemas.microsoft.com/office/drawing/2014/main" id="{126AE1C9-22A4-F741-8565-A66D340794DB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8" name="Group 6">
            <a:extLst>
              <a:ext uri="{FF2B5EF4-FFF2-40B4-BE49-F238E27FC236}">
                <a16:creationId xmlns:a16="http://schemas.microsoft.com/office/drawing/2014/main" id="{188408B0-A022-0A41-B7B9-5701DADEE1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CFE42FE3-8261-154E-A5EA-F78BE01C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DD9BC749-C18F-E24F-99AE-B46ED1E81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FB0D319E-2EEB-B446-9DE7-B32D3A18E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59229"/>
              </p:ext>
            </p:extLst>
          </p:nvPr>
        </p:nvGraphicFramePr>
        <p:xfrm>
          <a:off x="2070645" y="6196202"/>
          <a:ext cx="8127999" cy="560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M_10-21a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Machine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felling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feller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159" name="Group 91">
            <a:extLst>
              <a:ext uri="{FF2B5EF4-FFF2-40B4-BE49-F238E27FC236}">
                <a16:creationId xmlns:a16="http://schemas.microsoft.com/office/drawing/2014/main" id="{5C019706-C374-CF44-9F11-E2C9CEBF8C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1151" y="6273104"/>
            <a:ext cx="523068" cy="428625"/>
            <a:chOff x="597" y="1812"/>
            <a:chExt cx="864" cy="708"/>
          </a:xfrm>
        </p:grpSpPr>
        <p:sp>
          <p:nvSpPr>
            <p:cNvPr id="160" name="Freeform 92">
              <a:extLst>
                <a:ext uri="{FF2B5EF4-FFF2-40B4-BE49-F238E27FC236}">
                  <a16:creationId xmlns:a16="http://schemas.microsoft.com/office/drawing/2014/main" id="{4B31C9A5-6E3D-414E-893D-93B81909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118"/>
              <a:ext cx="126" cy="162"/>
            </a:xfrm>
            <a:custGeom>
              <a:avLst/>
              <a:gdLst>
                <a:gd name="T0" fmla="*/ 0 w 21"/>
                <a:gd name="T1" fmla="*/ 30 h 27"/>
                <a:gd name="T2" fmla="*/ 54 w 21"/>
                <a:gd name="T3" fmla="*/ 162 h 27"/>
                <a:gd name="T4" fmla="*/ 126 w 21"/>
                <a:gd name="T5" fmla="*/ 114 h 27"/>
                <a:gd name="T6" fmla="*/ 30 w 21"/>
                <a:gd name="T7" fmla="*/ 0 h 27"/>
                <a:gd name="T8" fmla="*/ 0 w 21"/>
                <a:gd name="T9" fmla="*/ 3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5"/>
                  </a:moveTo>
                  <a:lnTo>
                    <a:pt x="9" y="27"/>
                  </a:lnTo>
                  <a:lnTo>
                    <a:pt x="21" y="19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1" name="Freeform 93">
              <a:extLst>
                <a:ext uri="{FF2B5EF4-FFF2-40B4-BE49-F238E27FC236}">
                  <a16:creationId xmlns:a16="http://schemas.microsoft.com/office/drawing/2014/main" id="{8524D14D-AF75-834B-AA14-0D9EACE0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2" name="Freeform 94">
              <a:extLst>
                <a:ext uri="{FF2B5EF4-FFF2-40B4-BE49-F238E27FC236}">
                  <a16:creationId xmlns:a16="http://schemas.microsoft.com/office/drawing/2014/main" id="{A7572D61-BE19-2B4E-AB14-4E104539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3" name="Freeform 95">
              <a:extLst>
                <a:ext uri="{FF2B5EF4-FFF2-40B4-BE49-F238E27FC236}">
                  <a16:creationId xmlns:a16="http://schemas.microsoft.com/office/drawing/2014/main" id="{65EFBCB0-C807-8242-8317-61E37584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2178"/>
              <a:ext cx="174" cy="204"/>
            </a:xfrm>
            <a:custGeom>
              <a:avLst/>
              <a:gdLst>
                <a:gd name="T0" fmla="*/ 174 w 29"/>
                <a:gd name="T1" fmla="*/ 0 h 34"/>
                <a:gd name="T2" fmla="*/ 174 w 29"/>
                <a:gd name="T3" fmla="*/ 204 h 34"/>
                <a:gd name="T4" fmla="*/ 18 w 29"/>
                <a:gd name="T5" fmla="*/ 204 h 34"/>
                <a:gd name="T6" fmla="*/ 0 w 29"/>
                <a:gd name="T7" fmla="*/ 198 h 34"/>
                <a:gd name="T8" fmla="*/ 0 w 29"/>
                <a:gd name="T9" fmla="*/ 132 h 34"/>
                <a:gd name="T10" fmla="*/ 102 w 29"/>
                <a:gd name="T11" fmla="*/ 0 h 34"/>
                <a:gd name="T12" fmla="*/ 174 w 2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29" y="0"/>
                  </a:moveTo>
                  <a:lnTo>
                    <a:pt x="29" y="34"/>
                  </a:lnTo>
                  <a:lnTo>
                    <a:pt x="3" y="34"/>
                  </a:lnTo>
                  <a:cubicBezTo>
                    <a:pt x="2" y="34"/>
                    <a:pt x="1" y="34"/>
                    <a:pt x="0" y="33"/>
                  </a:cubicBezTo>
                  <a:lnTo>
                    <a:pt x="0" y="22"/>
                  </a:lnTo>
                  <a:cubicBezTo>
                    <a:pt x="1" y="15"/>
                    <a:pt x="7" y="4"/>
                    <a:pt x="17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4" name="Freeform 96">
              <a:extLst>
                <a:ext uri="{FF2B5EF4-FFF2-40B4-BE49-F238E27FC236}">
                  <a16:creationId xmlns:a16="http://schemas.microsoft.com/office/drawing/2014/main" id="{F2A7A690-0D7E-3342-BC04-6F9F26C6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202"/>
              <a:ext cx="126" cy="126"/>
            </a:xfrm>
            <a:custGeom>
              <a:avLst/>
              <a:gdLst>
                <a:gd name="T0" fmla="*/ 126 w 21"/>
                <a:gd name="T1" fmla="*/ 0 h 21"/>
                <a:gd name="T2" fmla="*/ 126 w 21"/>
                <a:gd name="T3" fmla="*/ 126 h 21"/>
                <a:gd name="T4" fmla="*/ 0 w 21"/>
                <a:gd name="T5" fmla="*/ 126 h 21"/>
                <a:gd name="T6" fmla="*/ 0 w 21"/>
                <a:gd name="T7" fmla="*/ 96 h 21"/>
                <a:gd name="T8" fmla="*/ 78 w 21"/>
                <a:gd name="T9" fmla="*/ 0 h 21"/>
                <a:gd name="T10" fmla="*/ 126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21" y="0"/>
                  </a:moveTo>
                  <a:lnTo>
                    <a:pt x="21" y="21"/>
                  </a:lnTo>
                  <a:lnTo>
                    <a:pt x="0" y="21"/>
                  </a:lnTo>
                  <a:lnTo>
                    <a:pt x="0" y="16"/>
                  </a:lnTo>
                  <a:cubicBezTo>
                    <a:pt x="2" y="10"/>
                    <a:pt x="7" y="2"/>
                    <a:pt x="13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5" name="Rectangle 97">
              <a:extLst>
                <a:ext uri="{FF2B5EF4-FFF2-40B4-BE49-F238E27FC236}">
                  <a16:creationId xmlns:a16="http://schemas.microsoft.com/office/drawing/2014/main" id="{31C52788-AA43-A242-885B-19294988E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382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6" name="Freeform 98">
              <a:extLst>
                <a:ext uri="{FF2B5EF4-FFF2-40B4-BE49-F238E27FC236}">
                  <a16:creationId xmlns:a16="http://schemas.microsoft.com/office/drawing/2014/main" id="{AC3E1E0B-D304-044A-8BC8-79ED740A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2280"/>
              <a:ext cx="264" cy="102"/>
            </a:xfrm>
            <a:custGeom>
              <a:avLst/>
              <a:gdLst>
                <a:gd name="T0" fmla="*/ 6 w 44"/>
                <a:gd name="T1" fmla="*/ 0 h 17"/>
                <a:gd name="T2" fmla="*/ 258 w 44"/>
                <a:gd name="T3" fmla="*/ 0 h 17"/>
                <a:gd name="T4" fmla="*/ 264 w 44"/>
                <a:gd name="T5" fmla="*/ 6 h 17"/>
                <a:gd name="T6" fmla="*/ 264 w 44"/>
                <a:gd name="T7" fmla="*/ 96 h 17"/>
                <a:gd name="T8" fmla="*/ 258 w 44"/>
                <a:gd name="T9" fmla="*/ 102 h 17"/>
                <a:gd name="T10" fmla="*/ 6 w 44"/>
                <a:gd name="T11" fmla="*/ 102 h 17"/>
                <a:gd name="T12" fmla="*/ 0 w 44"/>
                <a:gd name="T13" fmla="*/ 96 h 17"/>
                <a:gd name="T14" fmla="*/ 0 w 44"/>
                <a:gd name="T15" fmla="*/ 6 h 17"/>
                <a:gd name="T16" fmla="*/ 6 w 4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7"/>
                <a:gd name="T29" fmla="*/ 44 w 4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7">
                  <a:moveTo>
                    <a:pt x="1" y="0"/>
                  </a:moveTo>
                  <a:lnTo>
                    <a:pt x="43" y="0"/>
                  </a:lnTo>
                  <a:cubicBezTo>
                    <a:pt x="44" y="0"/>
                    <a:pt x="44" y="0"/>
                    <a:pt x="44" y="1"/>
                  </a:cubicBezTo>
                  <a:lnTo>
                    <a:pt x="44" y="16"/>
                  </a:lnTo>
                  <a:cubicBezTo>
                    <a:pt x="44" y="17"/>
                    <a:pt x="44" y="17"/>
                    <a:pt x="43" y="17"/>
                  </a:cubicBezTo>
                  <a:lnTo>
                    <a:pt x="1" y="17"/>
                  </a:lnTo>
                  <a:cubicBezTo>
                    <a:pt x="0" y="17"/>
                    <a:pt x="0" y="17"/>
                    <a:pt x="0" y="16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7" name="Freeform 99">
              <a:extLst>
                <a:ext uri="{FF2B5EF4-FFF2-40B4-BE49-F238E27FC236}">
                  <a16:creationId xmlns:a16="http://schemas.microsoft.com/office/drawing/2014/main" id="{BC0B8CB6-3917-6549-AA5F-53F28CD3A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1812"/>
              <a:ext cx="402" cy="432"/>
            </a:xfrm>
            <a:custGeom>
              <a:avLst/>
              <a:gdLst>
                <a:gd name="T0" fmla="*/ 402 w 67"/>
                <a:gd name="T1" fmla="*/ 306 h 72"/>
                <a:gd name="T2" fmla="*/ 48 w 67"/>
                <a:gd name="T3" fmla="*/ 6 h 72"/>
                <a:gd name="T4" fmla="*/ 0 w 67"/>
                <a:gd name="T5" fmla="*/ 0 h 72"/>
                <a:gd name="T6" fmla="*/ 126 w 67"/>
                <a:gd name="T7" fmla="*/ 432 h 72"/>
                <a:gd name="T8" fmla="*/ 162 w 67"/>
                <a:gd name="T9" fmla="*/ 432 h 72"/>
                <a:gd name="T10" fmla="*/ 48 w 67"/>
                <a:gd name="T11" fmla="*/ 48 h 72"/>
                <a:gd name="T12" fmla="*/ 372 w 67"/>
                <a:gd name="T13" fmla="*/ 342 h 72"/>
                <a:gd name="T14" fmla="*/ 402 w 67"/>
                <a:gd name="T15" fmla="*/ 306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2"/>
                <a:gd name="T26" fmla="*/ 67 w 67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2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21" y="72"/>
                  </a:lnTo>
                  <a:lnTo>
                    <a:pt x="27" y="72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8" name="Rectangle 100">
              <a:extLst>
                <a:ext uri="{FF2B5EF4-FFF2-40B4-BE49-F238E27FC236}">
                  <a16:creationId xmlns:a16="http://schemas.microsoft.com/office/drawing/2014/main" id="{92B1B4F4-9207-7B4B-AC71-4F62B04A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262"/>
              <a:ext cx="48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1" name="Rectangle 103">
              <a:extLst>
                <a:ext uri="{FF2B5EF4-FFF2-40B4-BE49-F238E27FC236}">
                  <a16:creationId xmlns:a16="http://schemas.microsoft.com/office/drawing/2014/main" id="{A9D3220E-BDAA-6A43-9F51-5D5F26F97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94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2" name="Freeform 104">
              <a:extLst>
                <a:ext uri="{FF2B5EF4-FFF2-40B4-BE49-F238E27FC236}">
                  <a16:creationId xmlns:a16="http://schemas.microsoft.com/office/drawing/2014/main" id="{74E5A138-5EF3-D24B-B9D7-B621657D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244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38" name="Titel 3">
            <a:extLst>
              <a:ext uri="{FF2B5EF4-FFF2-40B4-BE49-F238E27FC236}">
                <a16:creationId xmlns:a16="http://schemas.microsoft.com/office/drawing/2014/main" id="{75CC197C-2349-A640-B61C-582ABB6A4FCB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felling</a:t>
            </a:r>
            <a:r>
              <a:rPr lang="de-DE" dirty="0"/>
              <a:t> </a:t>
            </a:r>
          </a:p>
        </p:txBody>
      </p:sp>
      <p:sp>
        <p:nvSpPr>
          <p:cNvPr id="39" name="Ellipse 190">
            <a:extLst>
              <a:ext uri="{FF2B5EF4-FFF2-40B4-BE49-F238E27FC236}">
                <a16:creationId xmlns:a16="http://schemas.microsoft.com/office/drawing/2014/main" id="{E64C65E7-08F7-C344-941C-7CB81E247DA9}"/>
              </a:ext>
            </a:extLst>
          </p:cNvPr>
          <p:cNvSpPr/>
          <p:nvPr/>
        </p:nvSpPr>
        <p:spPr>
          <a:xfrm>
            <a:off x="5209982" y="2250974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chtungspfeil 39">
            <a:extLst>
              <a:ext uri="{FF2B5EF4-FFF2-40B4-BE49-F238E27FC236}">
                <a16:creationId xmlns:a16="http://schemas.microsoft.com/office/drawing/2014/main" id="{FF3544CF-6334-0647-A5C9-CEA663DC38AD}"/>
              </a:ext>
            </a:extLst>
          </p:cNvPr>
          <p:cNvSpPr/>
          <p:nvPr/>
        </p:nvSpPr>
        <p:spPr>
          <a:xfrm>
            <a:off x="3387544" y="2258202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ichtungspfeil 145">
            <a:extLst>
              <a:ext uri="{FF2B5EF4-FFF2-40B4-BE49-F238E27FC236}">
                <a16:creationId xmlns:a16="http://schemas.microsoft.com/office/drawing/2014/main" id="{3B9C7DDC-C5FB-4749-9CF1-52253385F454}"/>
              </a:ext>
            </a:extLst>
          </p:cNvPr>
          <p:cNvSpPr/>
          <p:nvPr/>
        </p:nvSpPr>
        <p:spPr>
          <a:xfrm rot="5400000">
            <a:off x="2756236" y="1773655"/>
            <a:ext cx="1245154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Ellipse 48">
            <a:extLst>
              <a:ext uri="{FF2B5EF4-FFF2-40B4-BE49-F238E27FC236}">
                <a16:creationId xmlns:a16="http://schemas.microsoft.com/office/drawing/2014/main" id="{4403F7F2-1B3F-F943-B229-494673E136B8}"/>
              </a:ext>
            </a:extLst>
          </p:cNvPr>
          <p:cNvSpPr/>
          <p:nvPr/>
        </p:nvSpPr>
        <p:spPr bwMode="auto">
          <a:xfrm>
            <a:off x="3190194" y="1047641"/>
            <a:ext cx="384000" cy="3840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Inhaltsplatzhalter 1">
            <a:extLst>
              <a:ext uri="{FF2B5EF4-FFF2-40B4-BE49-F238E27FC236}">
                <a16:creationId xmlns:a16="http://schemas.microsoft.com/office/drawing/2014/main" id="{92CC3D8E-620F-3C4B-9C3E-8763FA84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979" y="5888503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A common option is: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5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45160038-AEF3-1F4B-8AE9-7A96DF5E54A6}"/>
              </a:ext>
            </a:extLst>
          </p:cNvPr>
          <p:cNvSpPr/>
          <p:nvPr/>
        </p:nvSpPr>
        <p:spPr>
          <a:xfrm>
            <a:off x="2032001" y="5368145"/>
            <a:ext cx="1202338" cy="8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D99D860-FCD2-FD41-97F0-BA7D013C228C}"/>
              </a:ext>
            </a:extLst>
          </p:cNvPr>
          <p:cNvGraphicFramePr>
            <a:graphicFrameLocks noGrp="1"/>
          </p:cNvGraphicFramePr>
          <p:nvPr/>
        </p:nvGraphicFramePr>
        <p:xfrm>
          <a:off x="3376421" y="1261961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" name="Group 6">
            <a:extLst>
              <a:ext uri="{FF2B5EF4-FFF2-40B4-BE49-F238E27FC236}">
                <a16:creationId xmlns:a16="http://schemas.microsoft.com/office/drawing/2014/main" id="{888795C3-AA66-394E-9572-C9AEF89D86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946" y="923813"/>
            <a:ext cx="785686" cy="577895"/>
            <a:chOff x="2553" y="1275"/>
            <a:chExt cx="1244" cy="9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FEEE56E-4E16-BB41-88B0-257EC60F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09E8CCB-65FC-ED46-8526-3F854C7A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Ellipse 190">
            <a:extLst>
              <a:ext uri="{FF2B5EF4-FFF2-40B4-BE49-F238E27FC236}">
                <a16:creationId xmlns:a16="http://schemas.microsoft.com/office/drawing/2014/main" id="{4182F795-DBED-2545-B72B-BA3094A65752}"/>
              </a:ext>
            </a:extLst>
          </p:cNvPr>
          <p:cNvSpPr/>
          <p:nvPr/>
        </p:nvSpPr>
        <p:spPr>
          <a:xfrm>
            <a:off x="5209982" y="2250974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ichtungspfeil 72">
            <a:extLst>
              <a:ext uri="{FF2B5EF4-FFF2-40B4-BE49-F238E27FC236}">
                <a16:creationId xmlns:a16="http://schemas.microsoft.com/office/drawing/2014/main" id="{2032DDB3-0151-B44F-9256-2D7D9ABEC42C}"/>
              </a:ext>
            </a:extLst>
          </p:cNvPr>
          <p:cNvSpPr/>
          <p:nvPr/>
        </p:nvSpPr>
        <p:spPr>
          <a:xfrm>
            <a:off x="3387544" y="2258202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Ellipse 195">
            <a:extLst>
              <a:ext uri="{FF2B5EF4-FFF2-40B4-BE49-F238E27FC236}">
                <a16:creationId xmlns:a16="http://schemas.microsoft.com/office/drawing/2014/main" id="{E41D6F23-0592-3D46-B0EE-CB723F697D80}"/>
              </a:ext>
            </a:extLst>
          </p:cNvPr>
          <p:cNvSpPr/>
          <p:nvPr/>
        </p:nvSpPr>
        <p:spPr>
          <a:xfrm>
            <a:off x="3234338" y="225414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elle 3">
            <a:extLst>
              <a:ext uri="{FF2B5EF4-FFF2-40B4-BE49-F238E27FC236}">
                <a16:creationId xmlns:a16="http://schemas.microsoft.com/office/drawing/2014/main" id="{58606B33-74FC-DA42-9CA2-E2D2DC20E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80044"/>
              </p:ext>
            </p:extLst>
          </p:nvPr>
        </p:nvGraphicFramePr>
        <p:xfrm>
          <a:off x="2032000" y="5045359"/>
          <a:ext cx="8127999" cy="112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977">
                  <a:extLst>
                    <a:ext uri="{9D8B030D-6E8A-4147-A177-3AD203B41FA5}">
                      <a16:colId xmlns:a16="http://schemas.microsoft.com/office/drawing/2014/main" val="5990004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86623618"/>
                    </a:ext>
                  </a:extLst>
                </a:gridCol>
                <a:gridCol w="5196113">
                  <a:extLst>
                    <a:ext uri="{9D8B030D-6E8A-4147-A177-3AD203B41FA5}">
                      <a16:colId xmlns:a16="http://schemas.microsoft.com/office/drawing/2014/main" val="28287004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M_11-21a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animals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6295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M_11-21b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Pre-skidding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tractor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winch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4158"/>
                  </a:ext>
                </a:extLst>
              </a:tr>
            </a:tbl>
          </a:graphicData>
        </a:graphic>
      </p:graphicFrame>
      <p:grpSp>
        <p:nvGrpSpPr>
          <p:cNvPr id="93" name="Group 113">
            <a:extLst>
              <a:ext uri="{FF2B5EF4-FFF2-40B4-BE49-F238E27FC236}">
                <a16:creationId xmlns:a16="http://schemas.microsoft.com/office/drawing/2014/main" id="{3FD830AB-7EC1-FD40-8116-5A9BB7FC0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5566" y="5734600"/>
            <a:ext cx="755515" cy="334328"/>
            <a:chOff x="173" y="1092"/>
            <a:chExt cx="922" cy="408"/>
          </a:xfrm>
        </p:grpSpPr>
        <p:sp>
          <p:nvSpPr>
            <p:cNvPr id="94" name="Oval 114">
              <a:extLst>
                <a:ext uri="{FF2B5EF4-FFF2-40B4-BE49-F238E27FC236}">
                  <a16:creationId xmlns:a16="http://schemas.microsoft.com/office/drawing/2014/main" id="{663ED91E-FFDD-E645-8C46-F3F33CBC1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F5392075-51D6-4548-9C88-C482C4F4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id="{AA34BEF9-F1AB-B645-97AD-18051B57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Line 117">
              <a:extLst>
                <a:ext uri="{FF2B5EF4-FFF2-40B4-BE49-F238E27FC236}">
                  <a16:creationId xmlns:a16="http://schemas.microsoft.com/office/drawing/2014/main" id="{90C09843-35E6-2647-A84E-79B421688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18">
              <a:extLst>
                <a:ext uri="{FF2B5EF4-FFF2-40B4-BE49-F238E27FC236}">
                  <a16:creationId xmlns:a16="http://schemas.microsoft.com/office/drawing/2014/main" id="{411873B7-681A-E049-972E-3C0863364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id="{A30D81BA-6462-C64A-923D-0F3D26BD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0" name="Oval 120">
              <a:extLst>
                <a:ext uri="{FF2B5EF4-FFF2-40B4-BE49-F238E27FC236}">
                  <a16:creationId xmlns:a16="http://schemas.microsoft.com/office/drawing/2014/main" id="{9F551344-646C-014D-829E-D2BF430F3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1" name="Line 121">
              <a:extLst>
                <a:ext uri="{FF2B5EF4-FFF2-40B4-BE49-F238E27FC236}">
                  <a16:creationId xmlns:a16="http://schemas.microsoft.com/office/drawing/2014/main" id="{95B4E847-2F6D-0543-8D9C-8F5E0C058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" y="1260"/>
              <a:ext cx="454" cy="139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Oval 122">
              <a:extLst>
                <a:ext uri="{FF2B5EF4-FFF2-40B4-BE49-F238E27FC236}">
                  <a16:creationId xmlns:a16="http://schemas.microsoft.com/office/drawing/2014/main" id="{7290D9A0-6E4D-9D4C-959A-CE60DC0F7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pic>
        <p:nvPicPr>
          <p:cNvPr id="31" name="Picture 8">
            <a:extLst>
              <a:ext uri="{FF2B5EF4-FFF2-40B4-BE49-F238E27FC236}">
                <a16:creationId xmlns:a16="http://schemas.microsoft.com/office/drawing/2014/main" id="{16BA610D-E38E-5141-B851-5BE412A6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06" y="5108610"/>
            <a:ext cx="64008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el 3">
            <a:extLst>
              <a:ext uri="{FF2B5EF4-FFF2-40B4-BE49-F238E27FC236}">
                <a16:creationId xmlns:a16="http://schemas.microsoft.com/office/drawing/2014/main" id="{7B4ABAD3-1307-7A4E-A0CC-5860AD3CC0F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Solutions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pre-skidding</a:t>
            </a:r>
            <a:r>
              <a:rPr lang="de-DE" dirty="0"/>
              <a:t> 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BEC004B1-4789-C940-B67E-75DBFAF0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730213"/>
            <a:ext cx="3807953" cy="25978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eaLnBrk="1" fontAlgn="base" hangingPunct="1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eaLnBrk="1" fontAlgn="base" hangingPunct="1">
              <a:spcBef>
                <a:spcPts val="300"/>
              </a:spcBef>
              <a:spcAft>
                <a:spcPct val="0"/>
              </a:spcAft>
              <a:buFont typeface="Symbol" pitchFamily="2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There are a few options available: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670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Macintosh PowerPoint</Application>
  <PresentationFormat>Breitbild</PresentationFormat>
  <Paragraphs>220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104</cp:revision>
  <cp:lastPrinted>2021-12-07T09:36:27Z</cp:lastPrinted>
  <dcterms:created xsi:type="dcterms:W3CDTF">2021-11-23T15:40:59Z</dcterms:created>
  <dcterms:modified xsi:type="dcterms:W3CDTF">2023-06-08T12:18:13Z</dcterms:modified>
</cp:coreProperties>
</file>